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4" r:id="rId4"/>
    <p:sldMasterId id="2147483689" r:id="rId5"/>
    <p:sldMasterId id="2147483701" r:id="rId6"/>
  </p:sldMasterIdLst>
  <p:notesMasterIdLst>
    <p:notesMasterId r:id="rId8"/>
  </p:notesMasterIdLst>
  <p:sldIdLst>
    <p:sldId id="365" r:id="rId7"/>
    <p:sldId id="723" r:id="rId9"/>
    <p:sldId id="771" r:id="rId10"/>
    <p:sldId id="334" r:id="rId11"/>
    <p:sldId id="761" r:id="rId12"/>
    <p:sldId id="776" r:id="rId13"/>
    <p:sldId id="813" r:id="rId14"/>
    <p:sldId id="814" r:id="rId15"/>
    <p:sldId id="816" r:id="rId16"/>
    <p:sldId id="833" r:id="rId17"/>
    <p:sldId id="815" r:id="rId18"/>
    <p:sldId id="817" r:id="rId19"/>
    <p:sldId id="818" r:id="rId20"/>
    <p:sldId id="834" r:id="rId21"/>
    <p:sldId id="835" r:id="rId22"/>
    <p:sldId id="820" r:id="rId23"/>
    <p:sldId id="821" r:id="rId24"/>
    <p:sldId id="822" r:id="rId25"/>
    <p:sldId id="823" r:id="rId26"/>
    <p:sldId id="824" r:id="rId27"/>
    <p:sldId id="825" r:id="rId28"/>
    <p:sldId id="836" r:id="rId29"/>
    <p:sldId id="826" r:id="rId30"/>
    <p:sldId id="831" r:id="rId31"/>
    <p:sldId id="827" r:id="rId32"/>
    <p:sldId id="830" r:id="rId33"/>
    <p:sldId id="795" r:id="rId34"/>
    <p:sldId id="796" r:id="rId35"/>
    <p:sldId id="777" r:id="rId36"/>
    <p:sldId id="772" r:id="rId37"/>
    <p:sldId id="773" r:id="rId38"/>
    <p:sldId id="837" r:id="rId39"/>
    <p:sldId id="838" r:id="rId40"/>
    <p:sldId id="839" r:id="rId41"/>
    <p:sldId id="840" r:id="rId42"/>
  </p:sldIdLst>
  <p:sldSz cx="9144000" cy="5143500"/>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006600"/>
    <a:srgbClr val="006699"/>
    <a:srgbClr val="663300"/>
    <a:srgbClr val="993300"/>
    <a:srgbClr val="800000"/>
    <a:srgbClr val="FF000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47"/>
    <p:restoredTop sz="85203"/>
  </p:normalViewPr>
  <p:slideViewPr>
    <p:cSldViewPr showGuides="1">
      <p:cViewPr varScale="1">
        <p:scale>
          <a:sx n="91" d="100"/>
          <a:sy n="91" d="100"/>
        </p:scale>
        <p:origin x="-582" y="-102"/>
      </p:cViewPr>
      <p:guideLst>
        <p:guide orient="horz" pos="1620"/>
        <p:guide pos="2880"/>
      </p:guideLst>
    </p:cSldViewPr>
  </p:slideViewPr>
  <p:outlineViewPr>
    <p:cViewPr>
      <p:scale>
        <a:sx n="33" d="100"/>
        <a:sy n="33" d="100"/>
      </p:scale>
      <p:origin x="0" y="1002"/>
    </p:cViewPr>
  </p:outlineViewPr>
  <p:notesTextViewPr>
    <p:cViewPr>
      <p:scale>
        <a:sx n="100" d="100"/>
        <a:sy n="100" d="100"/>
      </p:scale>
      <p:origin x="0" y="0"/>
    </p:cViewPr>
  </p:notesTextViewPr>
  <p:sorterViewPr>
    <p:cViewPr>
      <p:scale>
        <a:sx n="100" d="100"/>
        <a:sy n="100" d="100"/>
      </p:scale>
      <p:origin x="0" y="5856"/>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notesMaster" Target="notesMasters/notesMaster1.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ea typeface="宋体" panose="02010600030101010101" pitchFamily="2" charset="-122"/>
              </a:defRPr>
            </a:lvl1pPr>
          </a:lstStyle>
          <a:p>
            <a:pPr fontAlgn="base">
              <a:defRPr/>
            </a:pPr>
            <a:endParaRPr lang="en-US" altLang="zh-CN" strike="noStrike" noProof="1"/>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ea typeface="宋体" panose="02010600030101010101" pitchFamily="2" charset="-122"/>
              </a:defRPr>
            </a:lvl1pPr>
          </a:lstStyle>
          <a:p>
            <a:pPr fontAlgn="base">
              <a:defRPr/>
            </a:pPr>
            <a:endParaRPr lang="en-US" altLang="zh-CN" strike="noStrike" noProof="1"/>
          </a:p>
        </p:txBody>
      </p:sp>
      <p:sp>
        <p:nvSpPr>
          <p:cNvPr id="32772" name="Rectangle 4"/>
          <p:cNvSpPr>
            <a:spLocks noGrp="1" noRot="1" noChangeAspect="1" noTextEdit="1"/>
          </p:cNvSpPr>
          <p:nvPr>
            <p:ph type="sldImg"/>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sp>
      <p:sp>
        <p:nvSpPr>
          <p:cNvPr id="32773" name="Rectangle 5"/>
          <p:cNvSpPr>
            <a:spLocks noGrp="1"/>
          </p:cNvSpPr>
          <p:nvPr>
            <p:ph type="body" sz="quarter"/>
          </p:nvPr>
        </p:nvSpPr>
        <p:spPr>
          <a:xfrm>
            <a:off x="685800" y="4343400"/>
            <a:ext cx="5486400" cy="4114800"/>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ea typeface="宋体" panose="02010600030101010101" pitchFamily="2" charset="-122"/>
              </a:defRPr>
            </a:lvl1pPr>
          </a:lstStyle>
          <a:p>
            <a:pPr fontAlgn="base">
              <a:defRPr/>
            </a:pPr>
            <a:endParaRPr lang="en-US" altLang="zh-CN" strike="noStrike" noProof="1"/>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a:ea typeface="宋体" panose="02010600030101010101" pitchFamily="2" charset="-122"/>
              </a:defRPr>
            </a:lvl1pPr>
          </a:lstStyle>
          <a:p>
            <a:pPr fontAlgn="base">
              <a:defRPr/>
            </a:pPr>
            <a:fld id="{0EE97443-C1CD-4B8D-A9B9-9E7F0389BDBE}" type="slidenum">
              <a:rPr lang="en-US" altLang="zh-CN" strike="noStrike" noProof="1">
                <a:latin typeface="Arial" panose="020B0604020202020204" pitchFamily="34" charset="0"/>
                <a:ea typeface="宋体" panose="02010600030101010101" pitchFamily="2" charset="-122"/>
                <a:cs typeface="+mn-cs"/>
              </a:rPr>
            </a:fld>
            <a:endParaRPr lang="en-US" altLang="zh-CN"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Rectangle 7"/>
          <p:cNvSpPr>
            <a:spLocks noGrp="1"/>
          </p:cNvSpPr>
          <p:nvPr>
            <p:ph type="sldNum" sz="quarter"/>
          </p:nvPr>
        </p:nvSpPr>
        <p:spPr>
          <a:xfrm>
            <a:off x="3884613" y="8685213"/>
            <a:ext cx="2971800" cy="457200"/>
          </a:xfrm>
          <a:prstGeom prst="rect">
            <a:avLst/>
          </a:prstGeom>
          <a:noFill/>
          <a:ln w="9525">
            <a:noFill/>
          </a:ln>
        </p:spPr>
        <p:txBody>
          <a:bodyPr anchor="b"/>
          <a:p>
            <a:pPr lvl="0" algn="r"/>
            <a:fld id="{9A0DB2DC-4C9A-4742-B13C-FB6460FD3503}" type="slidenum">
              <a:rPr lang="en-US" altLang="zh-CN" sz="1200" dirty="0">
                <a:solidFill>
                  <a:srgbClr val="000000"/>
                </a:solidFill>
              </a:rPr>
            </a:fld>
            <a:endParaRPr lang="en-US" altLang="zh-CN" sz="1200" dirty="0">
              <a:solidFill>
                <a:srgbClr val="000000"/>
              </a:solidFill>
            </a:endParaRPr>
          </a:p>
        </p:txBody>
      </p:sp>
      <p:sp>
        <p:nvSpPr>
          <p:cNvPr id="34818" name="Rectangle 2"/>
          <p:cNvSpPr>
            <a:spLocks noGrp="1" noRot="1" noChangeAspect="1" noTextEdit="1"/>
          </p:cNvSpPr>
          <p:nvPr>
            <p:ph type="sldImg"/>
          </p:nvPr>
        </p:nvSpPr>
        <p:spPr>
          <a:ln/>
        </p:spPr>
      </p:sp>
      <p:sp>
        <p:nvSpPr>
          <p:cNvPr id="34819" name="Rectangle 3"/>
          <p:cNvSpPr>
            <a:spLocks noGrp="1"/>
          </p:cNvSpPr>
          <p:nvPr>
            <p:ph type="body"/>
          </p:nvPr>
        </p:nvSpPr>
        <p:spPr>
          <a:ln/>
        </p:spPr>
        <p:txBody>
          <a:bodyPr wrap="square" lIns="91440" tIns="45720" rIns="91440" bIns="45720" anchor="t"/>
          <a:p>
            <a:pPr lvl="0"/>
            <a:endParaRPr lang="zh-CN"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40"/>
            <a:ext cx="7772400" cy="1102519"/>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ctr"/>
            <a:r>
              <a:rPr lang="zh-CN" altLang="en-US" strike="noStrike" noProof="1" smtClean="0"/>
              <a:t>单击此处编辑母版副标题样式</a:t>
            </a:r>
            <a:endParaRPr lang="zh-CN" altLang="en-US" strike="noStrike" noProof="1"/>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ctr"/>
            <a:r>
              <a:rPr lang="zh-CN" altLang="en-US" strike="noStrike" noProof="1" smtClean="0"/>
              <a:t>单击此处编辑母版文本样式</a:t>
            </a:r>
            <a:endParaRPr lang="zh-CN" altLang="en-US" strike="noStrike" noProof="1" smtClean="0"/>
          </a:p>
          <a:p>
            <a:pPr lvl="1" fontAlgn="ctr"/>
            <a:r>
              <a:rPr lang="zh-CN" altLang="en-US" strike="noStrike" noProof="1" smtClean="0"/>
              <a:t>第二级</a:t>
            </a:r>
            <a:endParaRPr lang="zh-CN" altLang="en-US" strike="noStrike" noProof="1" smtClean="0"/>
          </a:p>
          <a:p>
            <a:pPr lvl="2" fontAlgn="ctr"/>
            <a:r>
              <a:rPr lang="zh-CN" altLang="en-US" strike="noStrike" noProof="1" smtClean="0"/>
              <a:t>第三级</a:t>
            </a:r>
            <a:endParaRPr lang="zh-CN" altLang="en-US" strike="noStrike" noProof="1" smtClean="0"/>
          </a:p>
          <a:p>
            <a:pPr lvl="3" fontAlgn="ctr"/>
            <a:r>
              <a:rPr lang="zh-CN" altLang="en-US" strike="noStrike" noProof="1" smtClean="0"/>
              <a:t>第四级</a:t>
            </a:r>
            <a:endParaRPr lang="zh-CN" altLang="en-US" strike="noStrike" noProof="1" smtClean="0"/>
          </a:p>
          <a:p>
            <a:pPr lvl="4" fontAlgn="ctr"/>
            <a:r>
              <a:rPr lang="zh-CN" altLang="en-US" strike="noStrike" noProof="1" smtClean="0"/>
              <a:t>第五级</a:t>
            </a:r>
            <a:endParaRPr lang="zh-CN" altLang="en-US" strike="noStrike" noProof="1"/>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4638" y="86923"/>
            <a:ext cx="2051050" cy="4679156"/>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68333" y="86923"/>
            <a:ext cx="6003925" cy="4679156"/>
          </a:xfrm>
        </p:spPr>
        <p:txBody>
          <a:bodyPr vert="eaVert"/>
          <a:lstStyle/>
          <a:p>
            <a:pPr lvl="0" fontAlgn="ctr"/>
            <a:r>
              <a:rPr lang="zh-CN" altLang="en-US" strike="noStrike" noProof="1" smtClean="0"/>
              <a:t>单击此处编辑母版文本样式</a:t>
            </a:r>
            <a:endParaRPr lang="zh-CN" altLang="en-US" strike="noStrike" noProof="1" smtClean="0"/>
          </a:p>
          <a:p>
            <a:pPr lvl="1" fontAlgn="ctr"/>
            <a:r>
              <a:rPr lang="zh-CN" altLang="en-US" strike="noStrike" noProof="1" smtClean="0"/>
              <a:t>第二级</a:t>
            </a:r>
            <a:endParaRPr lang="zh-CN" altLang="en-US" strike="noStrike" noProof="1" smtClean="0"/>
          </a:p>
          <a:p>
            <a:pPr lvl="2" fontAlgn="ctr"/>
            <a:r>
              <a:rPr lang="zh-CN" altLang="en-US" strike="noStrike" noProof="1" smtClean="0"/>
              <a:t>第三级</a:t>
            </a:r>
            <a:endParaRPr lang="zh-CN" altLang="en-US" strike="noStrike" noProof="1" smtClean="0"/>
          </a:p>
          <a:p>
            <a:pPr lvl="3" fontAlgn="ctr"/>
            <a:r>
              <a:rPr lang="zh-CN" altLang="en-US" strike="noStrike" noProof="1" smtClean="0"/>
              <a:t>第四级</a:t>
            </a:r>
            <a:endParaRPr lang="zh-CN" altLang="en-US" strike="noStrike" noProof="1" smtClean="0"/>
          </a:p>
          <a:p>
            <a:pPr lvl="4" fontAlgn="ctr"/>
            <a:r>
              <a:rPr lang="zh-CN" altLang="en-US" strike="noStrike" noProof="1" smtClean="0"/>
              <a:t>第五级</a:t>
            </a:r>
            <a:endParaRPr lang="zh-CN" altLang="en-US" strike="noStrike" noProof="1"/>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1_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6146" name="AutoShape 75"/>
          <p:cNvSpPr/>
          <p:nvPr/>
        </p:nvSpPr>
        <p:spPr>
          <a:xfrm>
            <a:off x="33338" y="33338"/>
            <a:ext cx="5181600" cy="5076825"/>
          </a:xfrm>
          <a:prstGeom prst="roundRect">
            <a:avLst>
              <a:gd name="adj" fmla="val 8014"/>
            </a:avLst>
          </a:prstGeom>
          <a:solidFill>
            <a:srgbClr val="F8F8F8"/>
          </a:solidFill>
          <a:ln w="9525" cap="flat" cmpd="sng">
            <a:solidFill>
              <a:srgbClr val="80CB35"/>
            </a:solidFill>
            <a:prstDash val="solid"/>
            <a:headEnd type="none" w="med" len="med"/>
            <a:tailEnd type="none" w="med" len="med"/>
          </a:ln>
        </p:spPr>
        <p:txBody>
          <a:bodyPr wrap="none" anchor="ctr"/>
          <a:p>
            <a:pPr lvl="0"/>
            <a:endParaRPr lang="zh-CN" altLang="en-US" b="1" dirty="0">
              <a:solidFill>
                <a:srgbClr val="000000"/>
              </a:solidFill>
              <a:latin typeface="Palatino Linotype" panose="02040502050505030304" pitchFamily="18" charset="0"/>
              <a:ea typeface="黑体" panose="02010609060101010101" pitchFamily="2" charset="-122"/>
            </a:endParaRPr>
          </a:p>
        </p:txBody>
      </p:sp>
      <p:grpSp>
        <p:nvGrpSpPr>
          <p:cNvPr id="6147" name="Group 71"/>
          <p:cNvGrpSpPr/>
          <p:nvPr/>
        </p:nvGrpSpPr>
        <p:grpSpPr>
          <a:xfrm>
            <a:off x="5222875" y="20638"/>
            <a:ext cx="3856038" cy="5110162"/>
            <a:chOff x="275" y="265"/>
            <a:chExt cx="2373" cy="3936"/>
          </a:xfrm>
        </p:grpSpPr>
        <p:sp>
          <p:nvSpPr>
            <p:cNvPr id="6148" name="AutoShape 72"/>
            <p:cNvSpPr/>
            <p:nvPr/>
          </p:nvSpPr>
          <p:spPr>
            <a:xfrm>
              <a:off x="275" y="265"/>
              <a:ext cx="2373" cy="3936"/>
            </a:xfrm>
            <a:prstGeom prst="roundRect">
              <a:avLst>
                <a:gd name="adj" fmla="val 8014"/>
              </a:avLst>
            </a:prstGeom>
            <a:solidFill>
              <a:srgbClr val="F8F8F8"/>
            </a:solidFill>
            <a:ln w="9525" cap="flat" cmpd="sng">
              <a:solidFill>
                <a:srgbClr val="99CCFF"/>
              </a:solidFill>
              <a:prstDash val="solid"/>
              <a:headEnd type="none" w="med" len="med"/>
              <a:tailEnd type="none" w="med" len="med"/>
            </a:ln>
          </p:spPr>
          <p:txBody>
            <a:bodyPr wrap="none" anchor="ctr"/>
            <a:p>
              <a:pPr lvl="0"/>
              <a:endParaRPr lang="zh-CN" altLang="en-US" b="1" dirty="0">
                <a:solidFill>
                  <a:srgbClr val="000000"/>
                </a:solidFill>
                <a:latin typeface="Palatino Linotype" panose="02040502050505030304" pitchFamily="18" charset="0"/>
                <a:ea typeface="黑体" panose="02010609060101010101" pitchFamily="2" charset="-122"/>
              </a:endParaRPr>
            </a:p>
          </p:txBody>
        </p:sp>
        <p:sp>
          <p:nvSpPr>
            <p:cNvPr id="6149" name="AutoShape 73"/>
            <p:cNvSpPr/>
            <p:nvPr/>
          </p:nvSpPr>
          <p:spPr>
            <a:xfrm>
              <a:off x="311" y="307"/>
              <a:ext cx="2323" cy="3853"/>
            </a:xfrm>
            <a:prstGeom prst="roundRect">
              <a:avLst>
                <a:gd name="adj" fmla="val 7912"/>
              </a:avLst>
            </a:prstGeom>
            <a:solidFill>
              <a:srgbClr val="99CCFF">
                <a:alpha val="50194"/>
              </a:srgbClr>
            </a:solidFill>
            <a:ln w="9525">
              <a:noFill/>
            </a:ln>
          </p:spPr>
          <p:txBody>
            <a:bodyPr wrap="none" anchor="ctr"/>
            <a:p>
              <a:pPr lvl="0"/>
              <a:endParaRPr lang="zh-CN" altLang="en-US" b="1" dirty="0">
                <a:solidFill>
                  <a:srgbClr val="000000"/>
                </a:solidFill>
                <a:latin typeface="Palatino Linotype" panose="02040502050505030304" pitchFamily="18" charset="0"/>
                <a:ea typeface="黑体" panose="02010609060101010101" pitchFamily="2" charset="-122"/>
              </a:endParaRPr>
            </a:p>
          </p:txBody>
        </p:sp>
      </p:gr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3200400"/>
          </a:xfrm>
          <a:prstGeom prst="rect">
            <a:avLst/>
          </a:prstGeom>
        </p:spPr>
        <p:txBody>
          <a:bodyPr anchor="b">
            <a:noAutofit/>
          </a:bodyPr>
          <a:lstStyle>
            <a:lvl1pPr>
              <a:lnSpc>
                <a:spcPct val="100000"/>
              </a:lnSpc>
              <a:defRPr sz="8000"/>
            </a:lvl1pPr>
          </a:lstStyle>
          <a:p>
            <a:pPr fontAlgn="base"/>
            <a:r>
              <a:rPr lang="zh-CN" altLang="en-US" strike="noStrike" noProof="1" smtClean="0"/>
              <a:t>单击此处编辑母版标题样式</a:t>
            </a:r>
            <a:endParaRPr lang="en-US" strike="noStrike" noProof="1" dirty="0"/>
          </a:p>
        </p:txBody>
      </p:sp>
      <p:sp>
        <p:nvSpPr>
          <p:cNvPr id="3" name="Subtitle 2"/>
          <p:cNvSpPr>
            <a:spLocks noGrp="1"/>
          </p:cNvSpPr>
          <p:nvPr>
            <p:ph type="subTitle" idx="1"/>
          </p:nvPr>
        </p:nvSpPr>
        <p:spPr>
          <a:xfrm>
            <a:off x="1371600" y="3714750"/>
            <a:ext cx="6400800" cy="9144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smtClean="0"/>
              <a:t>单击此处编辑母版副标题样式</a:t>
            </a:r>
            <a:endParaRPr lang="en-US" strike="noStrike" noProof="1" dirty="0"/>
          </a:p>
        </p:txBody>
      </p:sp>
      <p:sp>
        <p:nvSpPr>
          <p:cNvPr id="4" name="Date Placeholder 6"/>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F5C1020D-94BA-4908-ACBA-9235C51D92F6}" type="datetimeFigureOut">
              <a:rPr lang="zh-CN" altLang="en-US" strike="noStrike" noProof="1">
                <a:latin typeface="+mn-lt"/>
                <a:ea typeface="+mn-ea"/>
                <a:cs typeface="+mn-cs"/>
              </a:rPr>
            </a:fld>
            <a:endParaRPr lang="zh-CN" altLang="en-US" strike="noStrike" noProof="1"/>
          </a:p>
        </p:txBody>
      </p:sp>
      <p:sp>
        <p:nvSpPr>
          <p:cNvPr id="5" name="Slide Number Placeholder 7"/>
          <p:cNvSpPr>
            <a:spLocks noGrp="1"/>
          </p:cNvSpPr>
          <p:nvPr>
            <p:ph type="sldNum" sz="quarter" idx="11"/>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0602884A-3B44-4DB9-9DE1-A8AC5C3CABCC}" type="slidenum">
              <a:rPr lang="zh-CN" altLang="en-US" strike="noStrike" noProof="1">
                <a:latin typeface="+mn-lt"/>
                <a:ea typeface="+mn-ea"/>
                <a:cs typeface="+mn-cs"/>
              </a:rPr>
            </a:fld>
            <a:endParaRPr lang="zh-CN" altLang="en-US" strike="noStrike" noProof="1"/>
          </a:p>
        </p:txBody>
      </p:sp>
      <p:sp>
        <p:nvSpPr>
          <p:cNvPr id="6" name="Footer Placeholder 8"/>
          <p:cNvSpPr>
            <a:spLocks noGrp="1"/>
          </p:cNvSpPr>
          <p:nvPr>
            <p:ph type="ftr" sz="quarter" idx="12"/>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00150"/>
          </a:xfrm>
          <a:prstGeom prst="rect">
            <a:avLst/>
          </a:prstGeom>
        </p:spPr>
        <p:txBody>
          <a:bodyPr/>
          <a:lstStyle/>
          <a:p>
            <a:pPr fontAlgn="base"/>
            <a:r>
              <a:rPr lang="zh-CN" altLang="en-US" strike="noStrike" noProof="1" smtClean="0"/>
              <a:t>单击此处编辑母版标题样式</a:t>
            </a:r>
            <a:endParaRPr lang="en-US" strike="noStrike" noProof="1" dirty="0"/>
          </a:p>
        </p:txBody>
      </p:sp>
      <p:sp>
        <p:nvSpPr>
          <p:cNvPr id="3" name="Content Placeholder 2"/>
          <p:cNvSpPr>
            <a:spLocks noGrp="1"/>
          </p:cNvSpPr>
          <p:nvPr>
            <p:ph idx="1"/>
          </p:nvPr>
        </p:nvSpPr>
        <p:spPr>
          <a:xfrm>
            <a:off x="457200" y="1200151"/>
            <a:ext cx="8229600" cy="3394472"/>
          </a:xfrm>
          <a:prstGeom prst="rect">
            <a:avLst/>
          </a:prstGeom>
        </p:spPr>
        <p:txBody>
          <a:bodyPr/>
          <a:lstStyle>
            <a:lvl5pPr>
              <a:defRPr/>
            </a:lvl5pPr>
            <a:lvl6pPr>
              <a:defRPr/>
            </a:lvl6pPr>
            <a:lvl7pPr>
              <a:defRPr/>
            </a:lvl7pPr>
            <a:lvl8pPr>
              <a:defRPr/>
            </a:lvl8pPr>
            <a:lvl9pPr>
              <a:buFont typeface="Arial" panose="020B0604020202020204" pitchFamily="34" charset="0"/>
              <a:buChar char="•"/>
              <a:defRPr/>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smtClean="0"/>
          </a:p>
        </p:txBody>
      </p:sp>
      <p:sp>
        <p:nvSpPr>
          <p:cNvPr id="4" name="Date Placeholder 3"/>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0DF3919D-01EA-4F77-80DD-BD73C1F555AF}" type="datetimeFigureOut">
              <a:rPr lang="zh-CN" altLang="en-US" strike="noStrike" noProof="1">
                <a:latin typeface="+mn-lt"/>
                <a:ea typeface="+mn-ea"/>
                <a:cs typeface="+mn-cs"/>
              </a:rPr>
            </a:fld>
            <a:endParaRPr lang="zh-CN" altLang="en-US" strike="noStrike" noProof="1"/>
          </a:p>
        </p:txBody>
      </p:sp>
      <p:sp>
        <p:nvSpPr>
          <p:cNvPr id="5" name="Footer Placeholder 4"/>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6" name="Slide Number Placeholder 5"/>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80A96C8F-E4E2-4883-BCBD-66D328A6F7BF}"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Oval 6"/>
          <p:cNvSpPr/>
          <p:nvPr/>
        </p:nvSpPr>
        <p:spPr>
          <a:xfrm>
            <a:off x="4495800" y="2943225"/>
            <a:ext cx="84138" cy="63500"/>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trike="noStrike" noProof="1">
              <a:solidFill>
                <a:prstClr val="white"/>
              </a:solidFill>
            </a:endParaRPr>
          </a:p>
        </p:txBody>
      </p:sp>
      <p:sp>
        <p:nvSpPr>
          <p:cNvPr id="5" name="Oval 7"/>
          <p:cNvSpPr/>
          <p:nvPr/>
        </p:nvSpPr>
        <p:spPr>
          <a:xfrm>
            <a:off x="4695825" y="2943225"/>
            <a:ext cx="84138" cy="63500"/>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trike="noStrike" noProof="1">
              <a:solidFill>
                <a:prstClr val="white"/>
              </a:solidFill>
            </a:endParaRPr>
          </a:p>
        </p:txBody>
      </p:sp>
      <p:sp>
        <p:nvSpPr>
          <p:cNvPr id="6" name="Oval 8"/>
          <p:cNvSpPr/>
          <p:nvPr/>
        </p:nvSpPr>
        <p:spPr>
          <a:xfrm>
            <a:off x="4297363" y="2943225"/>
            <a:ext cx="84138" cy="63500"/>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trike="noStrike" noProof="1">
              <a:solidFill>
                <a:prstClr val="white"/>
              </a:solidFill>
            </a:endParaRPr>
          </a:p>
        </p:txBody>
      </p:sp>
      <p:sp>
        <p:nvSpPr>
          <p:cNvPr id="2" name="Title 1"/>
          <p:cNvSpPr>
            <a:spLocks noGrp="1"/>
          </p:cNvSpPr>
          <p:nvPr>
            <p:ph type="title"/>
          </p:nvPr>
        </p:nvSpPr>
        <p:spPr>
          <a:xfrm>
            <a:off x="722313" y="1028701"/>
            <a:ext cx="7772400" cy="1878806"/>
          </a:xfrm>
          <a:prstGeom prst="rect">
            <a:avLst/>
          </a:prstGeo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base"/>
            <a:r>
              <a:rPr lang="zh-CN" altLang="en-US" strike="noStrike" noProof="1" smtClean="0"/>
              <a:t>单击此处编辑母版标题样式</a:t>
            </a:r>
            <a:endParaRPr lang="en-US" strike="noStrike" noProof="1" dirty="0"/>
          </a:p>
        </p:txBody>
      </p:sp>
      <p:sp>
        <p:nvSpPr>
          <p:cNvPr id="3" name="Text Placeholder 2"/>
          <p:cNvSpPr>
            <a:spLocks noGrp="1"/>
          </p:cNvSpPr>
          <p:nvPr>
            <p:ph type="body" idx="1"/>
          </p:nvPr>
        </p:nvSpPr>
        <p:spPr>
          <a:xfrm>
            <a:off x="722313" y="3051581"/>
            <a:ext cx="7772400" cy="848915"/>
          </a:xfrm>
          <a:prstGeom prst="rect">
            <a:avLst/>
          </a:prstGeo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7" name="Date Placeholder 3"/>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92916C56-B1C8-47DC-B561-23CA83831B7C}" type="datetimeFigureOut">
              <a:rPr lang="zh-CN" altLang="en-US" strike="noStrike" noProof="1">
                <a:latin typeface="+mn-lt"/>
                <a:ea typeface="+mn-ea"/>
                <a:cs typeface="+mn-cs"/>
              </a:rPr>
            </a:fld>
            <a:endParaRPr lang="zh-CN" altLang="en-US" strike="noStrike" noProof="1"/>
          </a:p>
        </p:txBody>
      </p:sp>
      <p:sp>
        <p:nvSpPr>
          <p:cNvPr id="8" name="Footer Placeholder 4"/>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9" name="Slide Number Placeholder 5"/>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3013B6C9-1851-44E2-AE27-6B968A2FA016}"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00150"/>
          </a:xfrm>
          <a:prstGeom prst="rect">
            <a:avLst/>
          </a:prstGeom>
        </p:spPr>
        <p:txBody>
          <a:bodyPr/>
          <a:lstStyle/>
          <a:p>
            <a:pPr fontAlgn="base"/>
            <a:r>
              <a:rPr lang="zh-CN" altLang="en-US" strike="noStrike" noProof="1" smtClean="0"/>
              <a:t>单击此处编辑母版标题样式</a:t>
            </a:r>
            <a:endParaRPr lang="en-US" strike="noStrike" noProof="1"/>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smtClean="0"/>
          </a:p>
        </p:txBody>
      </p:sp>
      <p:sp>
        <p:nvSpPr>
          <p:cNvPr id="9" name="Content Placeholder 8"/>
          <p:cNvSpPr>
            <a:spLocks noGrp="1"/>
          </p:cNvSpPr>
          <p:nvPr>
            <p:ph sz="quarter" idx="13"/>
          </p:nvPr>
        </p:nvSpPr>
        <p:spPr>
          <a:xfrm>
            <a:off x="365760" y="1200150"/>
            <a:ext cx="4041648" cy="339471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5" name="Date Placeholder 4"/>
          <p:cNvSpPr>
            <a:spLocks noGrp="1"/>
          </p:cNvSpPr>
          <p:nvPr>
            <p:ph type="dt" sz="half" idx="14"/>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7945A5CC-33E0-4E2C-AE6A-CE33A18C423D}" type="datetimeFigureOut">
              <a:rPr lang="zh-CN" altLang="en-US" strike="noStrike" noProof="1">
                <a:latin typeface="+mn-lt"/>
                <a:ea typeface="+mn-ea"/>
                <a:cs typeface="+mn-cs"/>
              </a:rPr>
            </a:fld>
            <a:endParaRPr lang="zh-CN" altLang="en-US" strike="noStrike" noProof="1"/>
          </a:p>
        </p:txBody>
      </p:sp>
      <p:sp>
        <p:nvSpPr>
          <p:cNvPr id="6" name="Footer Placeholder 5"/>
          <p:cNvSpPr>
            <a:spLocks noGrp="1"/>
          </p:cNvSpPr>
          <p:nvPr>
            <p:ph type="ftr" sz="quarter" idx="15"/>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7" name="Slide Number Placeholder 6"/>
          <p:cNvSpPr>
            <a:spLocks noGrp="1"/>
          </p:cNvSpPr>
          <p:nvPr>
            <p:ph type="sldNum" sz="quarter" idx="16"/>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FEBA693A-B9AD-4A9B-A2F0-40BD0E7C1010}"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00150"/>
          </a:xfrm>
          <a:prstGeom prst="rect">
            <a:avLst/>
          </a:prstGeom>
        </p:spPr>
        <p:txBody>
          <a:bodyPr/>
          <a:lstStyle>
            <a:lvl1pPr>
              <a:defRPr/>
            </a:lvl1pPr>
          </a:lstStyle>
          <a:p>
            <a:pPr fontAlgn="base"/>
            <a:r>
              <a:rPr lang="zh-CN" altLang="en-US" strike="noStrike" noProof="1" smtClean="0"/>
              <a:t>单击此处编辑母版标题样式</a:t>
            </a:r>
            <a:endParaRPr lang="en-US" strike="noStrike" noProof="1"/>
          </a:p>
        </p:txBody>
      </p:sp>
      <p:sp>
        <p:nvSpPr>
          <p:cNvPr id="3" name="Text Placeholder 2"/>
          <p:cNvSpPr>
            <a:spLocks noGrp="1"/>
          </p:cNvSpPr>
          <p:nvPr>
            <p:ph type="body" idx="1"/>
          </p:nvPr>
        </p:nvSpPr>
        <p:spPr>
          <a:xfrm>
            <a:off x="457200" y="1200150"/>
            <a:ext cx="4040188" cy="457200"/>
          </a:xfrm>
          <a:prstGeom prst="rect">
            <a:avLst/>
          </a:prstGeo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5" name="Text Placeholder 4"/>
          <p:cNvSpPr>
            <a:spLocks noGrp="1"/>
          </p:cNvSpPr>
          <p:nvPr>
            <p:ph type="body" sz="quarter" idx="3"/>
          </p:nvPr>
        </p:nvSpPr>
        <p:spPr>
          <a:xfrm>
            <a:off x="4648217" y="1200150"/>
            <a:ext cx="4041775" cy="457200"/>
          </a:xfrm>
          <a:prstGeom prst="rect">
            <a:avLst/>
          </a:prstGeo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11" name="Content Placeholder 10"/>
          <p:cNvSpPr>
            <a:spLocks noGrp="1"/>
          </p:cNvSpPr>
          <p:nvPr>
            <p:ph sz="quarter" idx="13"/>
          </p:nvPr>
        </p:nvSpPr>
        <p:spPr>
          <a:xfrm>
            <a:off x="457200" y="1659636"/>
            <a:ext cx="4041648" cy="293522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a:p>
        </p:txBody>
      </p:sp>
      <p:sp>
        <p:nvSpPr>
          <p:cNvPr id="13" name="Content Placeholder 12"/>
          <p:cNvSpPr>
            <a:spLocks noGrp="1"/>
          </p:cNvSpPr>
          <p:nvPr>
            <p:ph sz="quarter" idx="14"/>
          </p:nvPr>
        </p:nvSpPr>
        <p:spPr>
          <a:xfrm>
            <a:off x="4672584" y="1659637"/>
            <a:ext cx="4041648" cy="293489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a:p>
        </p:txBody>
      </p:sp>
      <p:sp>
        <p:nvSpPr>
          <p:cNvPr id="7" name="Date Placeholder 6"/>
          <p:cNvSpPr>
            <a:spLocks noGrp="1"/>
          </p:cNvSpPr>
          <p:nvPr>
            <p:ph type="dt" sz="half" idx="15"/>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80089016-4CB1-4010-AC2B-23CD1518C83B}" type="datetimeFigureOut">
              <a:rPr lang="zh-CN" altLang="en-US" strike="noStrike" noProof="1">
                <a:latin typeface="+mn-lt"/>
                <a:ea typeface="+mn-ea"/>
                <a:cs typeface="+mn-cs"/>
              </a:rPr>
            </a:fld>
            <a:endParaRPr lang="zh-CN" altLang="en-US" strike="noStrike" noProof="1"/>
          </a:p>
        </p:txBody>
      </p:sp>
      <p:sp>
        <p:nvSpPr>
          <p:cNvPr id="8" name="Footer Placeholder 7"/>
          <p:cNvSpPr>
            <a:spLocks noGrp="1"/>
          </p:cNvSpPr>
          <p:nvPr>
            <p:ph type="ftr" sz="quarter" idx="16"/>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9" name="Slide Number Placeholder 8"/>
          <p:cNvSpPr>
            <a:spLocks noGrp="1"/>
          </p:cNvSpPr>
          <p:nvPr>
            <p:ph type="sldNum" sz="quarter" idx="17"/>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5D83AFEC-51B8-4549-B9E3-2BF8477E3008}"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00150"/>
          </a:xfrm>
          <a:prstGeom prst="rect">
            <a:avLst/>
          </a:prstGeom>
        </p:spPr>
        <p:txBody>
          <a:bodyPr/>
          <a:lstStyle/>
          <a:p>
            <a:pPr fontAlgn="base"/>
            <a:r>
              <a:rPr lang="zh-CN" altLang="en-US" strike="noStrike" noProof="1" smtClean="0"/>
              <a:t>单击此处编辑母版标题样式</a:t>
            </a:r>
            <a:endParaRPr lang="en-US" strike="noStrike" noProof="1" dirty="0"/>
          </a:p>
        </p:txBody>
      </p:sp>
      <p:sp>
        <p:nvSpPr>
          <p:cNvPr id="3" name="Date Placeholder 2"/>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7949509E-1665-4E22-8D61-E7CFEC8EEE6D}" type="datetimeFigureOut">
              <a:rPr lang="zh-CN" altLang="en-US" strike="noStrike" noProof="1">
                <a:latin typeface="+mn-lt"/>
                <a:ea typeface="+mn-ea"/>
                <a:cs typeface="+mn-cs"/>
              </a:rPr>
            </a:fld>
            <a:endParaRPr lang="zh-CN" altLang="en-US" strike="noStrike" noProof="1"/>
          </a:p>
        </p:txBody>
      </p:sp>
      <p:sp>
        <p:nvSpPr>
          <p:cNvPr id="4" name="Footer Placeholder 3"/>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5" name="Slide Number Placeholder 4"/>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5117271D-38F3-4F5A-8BA3-0B3B9C5D4251}"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907094" y="200027"/>
            <a:ext cx="3008313" cy="1571625"/>
          </a:xfrm>
          <a:prstGeom prst="rect">
            <a:avLst/>
          </a:prstGeo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pPr fontAlgn="base"/>
            <a:r>
              <a:rPr lang="zh-CN" altLang="en-US" strike="noStrike" noProof="1" smtClean="0"/>
              <a:t>单击此处编辑母版标题样式</a:t>
            </a:r>
            <a:endParaRPr lang="en-US" strike="noStrike" noProof="1" dirty="0"/>
          </a:p>
        </p:txBody>
      </p:sp>
      <p:sp>
        <p:nvSpPr>
          <p:cNvPr id="3" name="Content Placeholder 2"/>
          <p:cNvSpPr>
            <a:spLocks noGrp="1"/>
          </p:cNvSpPr>
          <p:nvPr>
            <p:ph idx="1"/>
          </p:nvPr>
        </p:nvSpPr>
        <p:spPr>
          <a:xfrm>
            <a:off x="719143" y="204796"/>
            <a:ext cx="4995863"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a:p>
        </p:txBody>
      </p:sp>
      <p:sp>
        <p:nvSpPr>
          <p:cNvPr id="4" name="Text Placeholder 3"/>
          <p:cNvSpPr>
            <a:spLocks noGrp="1"/>
          </p:cNvSpPr>
          <p:nvPr>
            <p:ph type="body" sz="half" idx="2"/>
          </p:nvPr>
        </p:nvSpPr>
        <p:spPr>
          <a:xfrm>
            <a:off x="5907094" y="1828801"/>
            <a:ext cx="3008313" cy="2765822"/>
          </a:xfrm>
          <a:prstGeom prst="rect">
            <a:avLst/>
          </a:prstGeo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Date Placeholder 4"/>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F10D6107-95E8-44CC-85B1-9192DD67C4DF}" type="datetimeFigureOut">
              <a:rPr lang="zh-CN" altLang="en-US" strike="noStrike" noProof="1">
                <a:latin typeface="+mn-lt"/>
                <a:ea typeface="+mn-ea"/>
                <a:cs typeface="+mn-cs"/>
              </a:rPr>
            </a:fld>
            <a:endParaRPr lang="zh-CN" altLang="en-US" strike="noStrike" noProof="1"/>
          </a:p>
        </p:txBody>
      </p:sp>
      <p:sp>
        <p:nvSpPr>
          <p:cNvPr id="6" name="Footer Placeholder 5"/>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7" name="Slide Number Placeholder 6"/>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74BD52BD-7984-4A92-AB1F-DE8388EF0B39}"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ctr"/>
            <a:r>
              <a:rPr lang="zh-CN" altLang="en-US" strike="noStrike" noProof="1" smtClean="0"/>
              <a:t>单击此处编辑母版文本样式</a:t>
            </a:r>
            <a:endParaRPr lang="zh-CN" altLang="en-US" strike="noStrike" noProof="1" smtClean="0"/>
          </a:p>
          <a:p>
            <a:pPr lvl="1" fontAlgn="ctr"/>
            <a:r>
              <a:rPr lang="zh-CN" altLang="en-US" strike="noStrike" noProof="1" smtClean="0"/>
              <a:t>第二级</a:t>
            </a:r>
            <a:endParaRPr lang="zh-CN" altLang="en-US" strike="noStrike" noProof="1" smtClean="0"/>
          </a:p>
          <a:p>
            <a:pPr lvl="2" fontAlgn="ctr"/>
            <a:r>
              <a:rPr lang="zh-CN" altLang="en-US" strike="noStrike" noProof="1" smtClean="0"/>
              <a:t>第三级</a:t>
            </a:r>
            <a:endParaRPr lang="zh-CN" altLang="en-US" strike="noStrike" noProof="1" smtClean="0"/>
          </a:p>
          <a:p>
            <a:pPr lvl="3" fontAlgn="ctr"/>
            <a:r>
              <a:rPr lang="zh-CN" altLang="en-US" strike="noStrike" noProof="1" smtClean="0"/>
              <a:t>第四级</a:t>
            </a:r>
            <a:endParaRPr lang="zh-CN" altLang="en-US" strike="noStrike" noProof="1" smtClean="0"/>
          </a:p>
          <a:p>
            <a:pPr lvl="4" fontAlgn="ctr"/>
            <a:r>
              <a:rPr lang="zh-CN" altLang="en-US" strike="noStrike" noProof="1" smtClean="0"/>
              <a:t>第五级</a:t>
            </a:r>
            <a:endParaRPr lang="zh-CN" altLang="en-US" strike="noStrike" noProof="1"/>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679576" y="171458"/>
            <a:ext cx="5711824" cy="671513"/>
          </a:xfrm>
          <a:prstGeom prst="rect">
            <a:avLst/>
          </a:prstGeom>
        </p:spPr>
        <p:txBody>
          <a:bodyPr anchor="b"/>
          <a:lstStyle>
            <a:lvl1pPr algn="ctr">
              <a:lnSpc>
                <a:spcPct val="100000"/>
              </a:lnSpc>
              <a:defRPr sz="2800" b="0"/>
            </a:lvl1pPr>
          </a:lstStyle>
          <a:p>
            <a:pPr fontAlgn="base"/>
            <a:r>
              <a:rPr lang="zh-CN" altLang="en-US" strike="noStrike" noProof="1" smtClean="0"/>
              <a:t>单击此处编辑母版标题样式</a:t>
            </a:r>
            <a:endParaRPr lang="en-US" strike="noStrike" noProof="1" dirty="0"/>
          </a:p>
        </p:txBody>
      </p:sp>
      <p:sp>
        <p:nvSpPr>
          <p:cNvPr id="3" name="Picture Placeholder 2"/>
          <p:cNvSpPr>
            <a:spLocks noGrp="1"/>
          </p:cNvSpPr>
          <p:nvPr>
            <p:ph type="pic" idx="1"/>
          </p:nvPr>
        </p:nvSpPr>
        <p:spPr>
          <a:xfrm>
            <a:off x="1508126" y="857252"/>
            <a:ext cx="6054724" cy="3405783"/>
          </a:xfrm>
          <a:prstGeom prst="rect">
            <a:avLst/>
          </a:prstGeo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fontAlgn="base"/>
            <a:r>
              <a:rPr lang="zh-CN" altLang="en-US" strike="noStrike" noProof="0" smtClean="0"/>
              <a:t>单击图标添加图片</a:t>
            </a:r>
            <a:endParaRPr lang="en-US" strike="noStrike" noProof="0" dirty="0"/>
          </a:p>
        </p:txBody>
      </p:sp>
      <p:sp>
        <p:nvSpPr>
          <p:cNvPr id="4" name="Text Placeholder 3"/>
          <p:cNvSpPr>
            <a:spLocks noGrp="1"/>
          </p:cNvSpPr>
          <p:nvPr>
            <p:ph type="body" sz="half" idx="2"/>
          </p:nvPr>
        </p:nvSpPr>
        <p:spPr>
          <a:xfrm>
            <a:off x="1679576" y="4357688"/>
            <a:ext cx="5711824" cy="400050"/>
          </a:xfrm>
          <a:prstGeom prst="rect">
            <a:avLst/>
          </a:prstGeo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Date Placeholder 4"/>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E50AF99C-4A74-4BCB-9F3E-977083EFA73B}" type="datetimeFigureOut">
              <a:rPr lang="zh-CN" altLang="en-US" strike="noStrike" noProof="1">
                <a:latin typeface="+mn-lt"/>
                <a:ea typeface="+mn-ea"/>
                <a:cs typeface="+mn-cs"/>
              </a:rPr>
            </a:fld>
            <a:endParaRPr lang="zh-CN" altLang="en-US" strike="noStrike" noProof="1"/>
          </a:p>
        </p:txBody>
      </p:sp>
      <p:sp>
        <p:nvSpPr>
          <p:cNvPr id="6" name="Footer Placeholder 5"/>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7" name="Slide Number Placeholder 6"/>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360FF329-7D5D-432B-ADFB-DB4471A105F0}"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00150"/>
          </a:xfrm>
          <a:prstGeom prst="rect">
            <a:avLst/>
          </a:prstGeom>
        </p:spPr>
        <p:txBody>
          <a:bodyPr/>
          <a:lstStyle/>
          <a:p>
            <a:pPr fontAlgn="base"/>
            <a:r>
              <a:rPr lang="zh-CN" altLang="en-US" strike="noStrike" noProof="1" smtClean="0"/>
              <a:t>单击此处编辑母版标题样式</a:t>
            </a:r>
            <a:endParaRPr lang="en-US" strike="noStrike" noProof="1" dirty="0"/>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Date Placeholder 3"/>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A2F97F26-1EEA-4638-9057-7976D6A6383A}" type="datetimeFigureOut">
              <a:rPr lang="zh-CN" altLang="en-US" strike="noStrike" noProof="1">
                <a:latin typeface="+mn-lt"/>
                <a:ea typeface="+mn-ea"/>
                <a:cs typeface="+mn-cs"/>
              </a:rPr>
            </a:fld>
            <a:endParaRPr lang="zh-CN" altLang="en-US" strike="noStrike" noProof="1"/>
          </a:p>
        </p:txBody>
      </p:sp>
      <p:sp>
        <p:nvSpPr>
          <p:cNvPr id="5" name="Footer Placeholder 4"/>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6" name="Slide Number Placeholder 5"/>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B4D5E54C-C587-40D3-98B0-62F3E1878230}"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a:prstGeom prst="rect">
            <a:avLst/>
          </a:prstGeom>
        </p:spPr>
        <p:txBody>
          <a:bodyPr vert="eaVert"/>
          <a:lstStyle/>
          <a:p>
            <a:pPr fontAlgn="base"/>
            <a:r>
              <a:rPr lang="zh-CN" altLang="en-US" strike="noStrike" noProof="1" smtClean="0"/>
              <a:t>单击此处编辑母版标题样式</a:t>
            </a:r>
            <a:endParaRPr lang="en-US" strike="noStrike" noProof="1" dirty="0"/>
          </a:p>
        </p:txBody>
      </p:sp>
      <p:sp>
        <p:nvSpPr>
          <p:cNvPr id="3" name="Vertical Text Placeholder 2"/>
          <p:cNvSpPr>
            <a:spLocks noGrp="1"/>
          </p:cNvSpPr>
          <p:nvPr>
            <p:ph type="body" orient="vert" idx="1"/>
          </p:nvPr>
        </p:nvSpPr>
        <p:spPr>
          <a:xfrm>
            <a:off x="457200" y="205980"/>
            <a:ext cx="6019800" cy="4388644"/>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Date Placeholder 3"/>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A9FCC137-B60A-4BFD-9F50-1D9FBD8C8020}" type="datetimeFigureOut">
              <a:rPr lang="zh-CN" altLang="en-US" strike="noStrike" noProof="1">
                <a:latin typeface="+mn-lt"/>
                <a:ea typeface="+mn-ea"/>
                <a:cs typeface="+mn-cs"/>
              </a:rPr>
            </a:fld>
            <a:endParaRPr lang="zh-CN" altLang="en-US" strike="noStrike" noProof="1"/>
          </a:p>
        </p:txBody>
      </p:sp>
      <p:sp>
        <p:nvSpPr>
          <p:cNvPr id="5" name="Footer Placeholder 4"/>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6" name="Slide Number Placeholder 5"/>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CFCD58FA-2B19-45C5-8944-55227B7CD099}"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18438" name="Rectangle 2"/>
          <p:cNvSpPr/>
          <p:nvPr/>
        </p:nvSpPr>
        <p:spPr>
          <a:xfrm>
            <a:off x="0" y="0"/>
            <a:ext cx="9145588" cy="458788"/>
          </a:xfrm>
          <a:prstGeom prst="rect">
            <a:avLst/>
          </a:prstGeom>
          <a:gradFill rotWithShape="1">
            <a:gsLst>
              <a:gs pos="0">
                <a:srgbClr val="001D31"/>
              </a:gs>
              <a:gs pos="100000">
                <a:srgbClr val="0099FF"/>
              </a:gs>
            </a:gsLst>
            <a:lin ang="18900000" scaled="1"/>
            <a:tileRect/>
          </a:gradFill>
          <a:ln w="9525">
            <a:noFill/>
          </a:ln>
        </p:spPr>
        <p:txBody>
          <a:bodyPr wrap="none" anchor="ctr"/>
          <a:p>
            <a:pPr lvl="0"/>
            <a:endParaRPr lang="zh-CN" altLang="en-US" b="1" dirty="0">
              <a:solidFill>
                <a:srgbClr val="000000"/>
              </a:solidFill>
              <a:latin typeface="Calibri" panose="020F0502020204030204" pitchFamily="34" charset="0"/>
              <a:ea typeface="黑体" panose="02010609060101010101" pitchFamily="2" charset="-122"/>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showMasterSp="0">
  <p:cSld name="1_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19458" name="AutoShape 75"/>
          <p:cNvSpPr/>
          <p:nvPr/>
        </p:nvSpPr>
        <p:spPr>
          <a:xfrm>
            <a:off x="33338" y="33338"/>
            <a:ext cx="5181600" cy="5076825"/>
          </a:xfrm>
          <a:prstGeom prst="roundRect">
            <a:avLst>
              <a:gd name="adj" fmla="val 8014"/>
            </a:avLst>
          </a:prstGeom>
          <a:solidFill>
            <a:srgbClr val="F8F8F8"/>
          </a:solidFill>
          <a:ln w="9525" cap="flat" cmpd="sng">
            <a:solidFill>
              <a:srgbClr val="80CB35"/>
            </a:solidFill>
            <a:prstDash val="solid"/>
            <a:headEnd type="none" w="med" len="med"/>
            <a:tailEnd type="none" w="med" len="med"/>
          </a:ln>
        </p:spPr>
        <p:txBody>
          <a:bodyPr wrap="none" anchor="ctr"/>
          <a:p>
            <a:pPr lvl="0"/>
            <a:endParaRPr lang="zh-CN" altLang="en-US" b="1" dirty="0">
              <a:solidFill>
                <a:srgbClr val="000000"/>
              </a:solidFill>
              <a:latin typeface="Palatino Linotype" panose="02040502050505030304" pitchFamily="18" charset="0"/>
              <a:ea typeface="黑体" panose="02010609060101010101" pitchFamily="2" charset="-122"/>
            </a:endParaRPr>
          </a:p>
        </p:txBody>
      </p:sp>
      <p:grpSp>
        <p:nvGrpSpPr>
          <p:cNvPr id="19459" name="Group 71"/>
          <p:cNvGrpSpPr/>
          <p:nvPr/>
        </p:nvGrpSpPr>
        <p:grpSpPr>
          <a:xfrm>
            <a:off x="5222875" y="20638"/>
            <a:ext cx="3856038" cy="5110162"/>
            <a:chOff x="275" y="265"/>
            <a:chExt cx="2373" cy="3936"/>
          </a:xfrm>
        </p:grpSpPr>
        <p:sp>
          <p:nvSpPr>
            <p:cNvPr id="19460" name="AutoShape 72"/>
            <p:cNvSpPr/>
            <p:nvPr/>
          </p:nvSpPr>
          <p:spPr>
            <a:xfrm>
              <a:off x="275" y="265"/>
              <a:ext cx="2373" cy="3936"/>
            </a:xfrm>
            <a:prstGeom prst="roundRect">
              <a:avLst>
                <a:gd name="adj" fmla="val 8014"/>
              </a:avLst>
            </a:prstGeom>
            <a:solidFill>
              <a:srgbClr val="F8F8F8"/>
            </a:solidFill>
            <a:ln w="9525" cap="flat" cmpd="sng">
              <a:solidFill>
                <a:srgbClr val="99CCFF"/>
              </a:solidFill>
              <a:prstDash val="solid"/>
              <a:headEnd type="none" w="med" len="med"/>
              <a:tailEnd type="none" w="med" len="med"/>
            </a:ln>
          </p:spPr>
          <p:txBody>
            <a:bodyPr wrap="none" anchor="ctr"/>
            <a:p>
              <a:pPr lvl="0"/>
              <a:endParaRPr lang="zh-CN" altLang="en-US" b="1" dirty="0">
                <a:solidFill>
                  <a:srgbClr val="000000"/>
                </a:solidFill>
                <a:latin typeface="Palatino Linotype" panose="02040502050505030304" pitchFamily="18" charset="0"/>
                <a:ea typeface="黑体" panose="02010609060101010101" pitchFamily="2" charset="-122"/>
              </a:endParaRPr>
            </a:p>
          </p:txBody>
        </p:sp>
        <p:sp>
          <p:nvSpPr>
            <p:cNvPr id="19461" name="AutoShape 73"/>
            <p:cNvSpPr/>
            <p:nvPr/>
          </p:nvSpPr>
          <p:spPr>
            <a:xfrm>
              <a:off x="311" y="307"/>
              <a:ext cx="2323" cy="3853"/>
            </a:xfrm>
            <a:prstGeom prst="roundRect">
              <a:avLst>
                <a:gd name="adj" fmla="val 7912"/>
              </a:avLst>
            </a:prstGeom>
            <a:solidFill>
              <a:srgbClr val="99CCFF">
                <a:alpha val="50194"/>
              </a:srgbClr>
            </a:solidFill>
            <a:ln w="9525">
              <a:noFill/>
            </a:ln>
          </p:spPr>
          <p:txBody>
            <a:bodyPr wrap="none" anchor="ctr"/>
            <a:p>
              <a:pPr lvl="0"/>
              <a:endParaRPr lang="zh-CN" altLang="en-US" b="1" dirty="0">
                <a:solidFill>
                  <a:srgbClr val="000000"/>
                </a:solidFill>
                <a:latin typeface="Palatino Linotype" panose="02040502050505030304" pitchFamily="18" charset="0"/>
                <a:ea typeface="黑体" panose="02010609060101010101" pitchFamily="2" charset="-122"/>
              </a:endParaRPr>
            </a:p>
          </p:txBody>
        </p:sp>
      </p:gr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3200400"/>
          </a:xfrm>
          <a:prstGeom prst="rect">
            <a:avLst/>
          </a:prstGeom>
        </p:spPr>
        <p:txBody>
          <a:bodyPr anchor="b">
            <a:noAutofit/>
          </a:bodyPr>
          <a:lstStyle>
            <a:lvl1pPr>
              <a:lnSpc>
                <a:spcPct val="100000"/>
              </a:lnSpc>
              <a:defRPr sz="8000"/>
            </a:lvl1pPr>
          </a:lstStyle>
          <a:p>
            <a:pPr fontAlgn="base"/>
            <a:r>
              <a:rPr lang="zh-CN" altLang="en-US" strike="noStrike" noProof="1" smtClean="0"/>
              <a:t>单击此处编辑母版标题样式</a:t>
            </a:r>
            <a:endParaRPr lang="en-US" strike="noStrike" noProof="1" dirty="0"/>
          </a:p>
        </p:txBody>
      </p:sp>
      <p:sp>
        <p:nvSpPr>
          <p:cNvPr id="3" name="Subtitle 2"/>
          <p:cNvSpPr>
            <a:spLocks noGrp="1"/>
          </p:cNvSpPr>
          <p:nvPr>
            <p:ph type="subTitle" idx="1"/>
          </p:nvPr>
        </p:nvSpPr>
        <p:spPr>
          <a:xfrm>
            <a:off x="1371600" y="3714750"/>
            <a:ext cx="6400800" cy="9144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smtClean="0"/>
              <a:t>单击此处编辑母版副标题样式</a:t>
            </a:r>
            <a:endParaRPr lang="en-US" strike="noStrike" noProof="1" dirty="0"/>
          </a:p>
        </p:txBody>
      </p:sp>
      <p:sp>
        <p:nvSpPr>
          <p:cNvPr id="4" name="Date Placeholder 6"/>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F5C1020D-94BA-4908-ACBA-9235C51D92F6}" type="datetimeFigureOut">
              <a:rPr lang="zh-CN" altLang="en-US" strike="noStrike" noProof="1">
                <a:latin typeface="+mn-lt"/>
                <a:ea typeface="+mn-ea"/>
                <a:cs typeface="+mn-cs"/>
              </a:rPr>
            </a:fld>
            <a:endParaRPr lang="zh-CN" altLang="en-US" strike="noStrike" noProof="1"/>
          </a:p>
        </p:txBody>
      </p:sp>
      <p:sp>
        <p:nvSpPr>
          <p:cNvPr id="5" name="Slide Number Placeholder 7"/>
          <p:cNvSpPr>
            <a:spLocks noGrp="1"/>
          </p:cNvSpPr>
          <p:nvPr>
            <p:ph type="sldNum" sz="quarter" idx="11"/>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0602884A-3B44-4DB9-9DE1-A8AC5C3CABCC}" type="slidenum">
              <a:rPr lang="zh-CN" altLang="en-US" strike="noStrike" noProof="1">
                <a:latin typeface="+mn-lt"/>
                <a:ea typeface="+mn-ea"/>
                <a:cs typeface="+mn-cs"/>
              </a:rPr>
            </a:fld>
            <a:endParaRPr lang="zh-CN" altLang="en-US" strike="noStrike" noProof="1"/>
          </a:p>
        </p:txBody>
      </p:sp>
      <p:sp>
        <p:nvSpPr>
          <p:cNvPr id="6" name="Footer Placeholder 8"/>
          <p:cNvSpPr>
            <a:spLocks noGrp="1"/>
          </p:cNvSpPr>
          <p:nvPr>
            <p:ph type="ftr" sz="quarter" idx="12"/>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00150"/>
          </a:xfrm>
          <a:prstGeom prst="rect">
            <a:avLst/>
          </a:prstGeom>
        </p:spPr>
        <p:txBody>
          <a:bodyPr/>
          <a:lstStyle/>
          <a:p>
            <a:pPr fontAlgn="base"/>
            <a:r>
              <a:rPr lang="zh-CN" altLang="en-US" strike="noStrike" noProof="1" smtClean="0"/>
              <a:t>单击此处编辑母版标题样式</a:t>
            </a:r>
            <a:endParaRPr lang="en-US" strike="noStrike" noProof="1" dirty="0"/>
          </a:p>
        </p:txBody>
      </p:sp>
      <p:sp>
        <p:nvSpPr>
          <p:cNvPr id="3" name="Content Placeholder 2"/>
          <p:cNvSpPr>
            <a:spLocks noGrp="1"/>
          </p:cNvSpPr>
          <p:nvPr>
            <p:ph idx="1"/>
          </p:nvPr>
        </p:nvSpPr>
        <p:spPr>
          <a:xfrm>
            <a:off x="457200" y="1200151"/>
            <a:ext cx="8229600" cy="3394472"/>
          </a:xfrm>
          <a:prstGeom prst="rect">
            <a:avLst/>
          </a:prstGeom>
        </p:spPr>
        <p:txBody>
          <a:bodyPr/>
          <a:lstStyle>
            <a:lvl5pPr>
              <a:defRPr/>
            </a:lvl5pPr>
            <a:lvl6pPr>
              <a:defRPr/>
            </a:lvl6pPr>
            <a:lvl7pPr>
              <a:defRPr/>
            </a:lvl7pPr>
            <a:lvl8pPr>
              <a:defRPr/>
            </a:lvl8pPr>
            <a:lvl9pPr>
              <a:buFont typeface="Arial" panose="020B0604020202020204" pitchFamily="34" charset="0"/>
              <a:buChar char="•"/>
              <a:defRPr/>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smtClean="0"/>
          </a:p>
        </p:txBody>
      </p:sp>
      <p:sp>
        <p:nvSpPr>
          <p:cNvPr id="4" name="Date Placeholder 3"/>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0DF3919D-01EA-4F77-80DD-BD73C1F555AF}" type="datetimeFigureOut">
              <a:rPr lang="zh-CN" altLang="en-US" strike="noStrike" noProof="1">
                <a:latin typeface="+mn-lt"/>
                <a:ea typeface="+mn-ea"/>
                <a:cs typeface="+mn-cs"/>
              </a:rPr>
            </a:fld>
            <a:endParaRPr lang="zh-CN" altLang="en-US" strike="noStrike" noProof="1"/>
          </a:p>
        </p:txBody>
      </p:sp>
      <p:sp>
        <p:nvSpPr>
          <p:cNvPr id="5" name="Footer Placeholder 4"/>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6" name="Slide Number Placeholder 5"/>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80A96C8F-E4E2-4883-BCBD-66D328A6F7BF}"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Oval 6"/>
          <p:cNvSpPr/>
          <p:nvPr/>
        </p:nvSpPr>
        <p:spPr>
          <a:xfrm>
            <a:off x="4495800" y="2943225"/>
            <a:ext cx="84138" cy="63500"/>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trike="noStrike" noProof="1">
              <a:solidFill>
                <a:prstClr val="white"/>
              </a:solidFill>
            </a:endParaRPr>
          </a:p>
        </p:txBody>
      </p:sp>
      <p:sp>
        <p:nvSpPr>
          <p:cNvPr id="5" name="Oval 7"/>
          <p:cNvSpPr/>
          <p:nvPr/>
        </p:nvSpPr>
        <p:spPr>
          <a:xfrm>
            <a:off x="4695825" y="2943225"/>
            <a:ext cx="84138" cy="63500"/>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trike="noStrike" noProof="1">
              <a:solidFill>
                <a:prstClr val="white"/>
              </a:solidFill>
            </a:endParaRPr>
          </a:p>
        </p:txBody>
      </p:sp>
      <p:sp>
        <p:nvSpPr>
          <p:cNvPr id="6" name="Oval 8"/>
          <p:cNvSpPr/>
          <p:nvPr/>
        </p:nvSpPr>
        <p:spPr>
          <a:xfrm>
            <a:off x="4297363" y="2943225"/>
            <a:ext cx="84138" cy="63500"/>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trike="noStrike" noProof="1">
              <a:solidFill>
                <a:prstClr val="white"/>
              </a:solidFill>
            </a:endParaRPr>
          </a:p>
        </p:txBody>
      </p:sp>
      <p:sp>
        <p:nvSpPr>
          <p:cNvPr id="2" name="Title 1"/>
          <p:cNvSpPr>
            <a:spLocks noGrp="1"/>
          </p:cNvSpPr>
          <p:nvPr>
            <p:ph type="title"/>
          </p:nvPr>
        </p:nvSpPr>
        <p:spPr>
          <a:xfrm>
            <a:off x="722313" y="1028701"/>
            <a:ext cx="7772400" cy="1878806"/>
          </a:xfrm>
          <a:prstGeom prst="rect">
            <a:avLst/>
          </a:prstGeo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base"/>
            <a:r>
              <a:rPr lang="zh-CN" altLang="en-US" strike="noStrike" noProof="1" smtClean="0"/>
              <a:t>单击此处编辑母版标题样式</a:t>
            </a:r>
            <a:endParaRPr lang="en-US" strike="noStrike" noProof="1" dirty="0"/>
          </a:p>
        </p:txBody>
      </p:sp>
      <p:sp>
        <p:nvSpPr>
          <p:cNvPr id="3" name="Text Placeholder 2"/>
          <p:cNvSpPr>
            <a:spLocks noGrp="1"/>
          </p:cNvSpPr>
          <p:nvPr>
            <p:ph type="body" idx="1"/>
          </p:nvPr>
        </p:nvSpPr>
        <p:spPr>
          <a:xfrm>
            <a:off x="722313" y="3051577"/>
            <a:ext cx="7772400" cy="848915"/>
          </a:xfrm>
          <a:prstGeom prst="rect">
            <a:avLst/>
          </a:prstGeo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7" name="Date Placeholder 3"/>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92916C56-B1C8-47DC-B561-23CA83831B7C}" type="datetimeFigureOut">
              <a:rPr lang="zh-CN" altLang="en-US" strike="noStrike" noProof="1">
                <a:latin typeface="+mn-lt"/>
                <a:ea typeface="+mn-ea"/>
                <a:cs typeface="+mn-cs"/>
              </a:rPr>
            </a:fld>
            <a:endParaRPr lang="zh-CN" altLang="en-US" strike="noStrike" noProof="1"/>
          </a:p>
        </p:txBody>
      </p:sp>
      <p:sp>
        <p:nvSpPr>
          <p:cNvPr id="8" name="Footer Placeholder 4"/>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9" name="Slide Number Placeholder 5"/>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3013B6C9-1851-44E2-AE27-6B968A2FA016}"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00150"/>
          </a:xfrm>
          <a:prstGeom prst="rect">
            <a:avLst/>
          </a:prstGeom>
        </p:spPr>
        <p:txBody>
          <a:bodyPr/>
          <a:lstStyle/>
          <a:p>
            <a:pPr fontAlgn="base"/>
            <a:r>
              <a:rPr lang="zh-CN" altLang="en-US" strike="noStrike" noProof="1" smtClean="0"/>
              <a:t>单击此处编辑母版标题样式</a:t>
            </a:r>
            <a:endParaRPr lang="en-US" strike="noStrike" noProof="1"/>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smtClean="0"/>
          </a:p>
        </p:txBody>
      </p:sp>
      <p:sp>
        <p:nvSpPr>
          <p:cNvPr id="9" name="Content Placeholder 8"/>
          <p:cNvSpPr>
            <a:spLocks noGrp="1"/>
          </p:cNvSpPr>
          <p:nvPr>
            <p:ph sz="quarter" idx="13"/>
          </p:nvPr>
        </p:nvSpPr>
        <p:spPr>
          <a:xfrm>
            <a:off x="365760" y="1200150"/>
            <a:ext cx="4041648" cy="339471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5" name="Date Placeholder 4"/>
          <p:cNvSpPr>
            <a:spLocks noGrp="1"/>
          </p:cNvSpPr>
          <p:nvPr>
            <p:ph type="dt" sz="half" idx="14"/>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7945A5CC-33E0-4E2C-AE6A-CE33A18C423D}" type="datetimeFigureOut">
              <a:rPr lang="zh-CN" altLang="en-US" strike="noStrike" noProof="1">
                <a:latin typeface="+mn-lt"/>
                <a:ea typeface="+mn-ea"/>
                <a:cs typeface="+mn-cs"/>
              </a:rPr>
            </a:fld>
            <a:endParaRPr lang="zh-CN" altLang="en-US" strike="noStrike" noProof="1"/>
          </a:p>
        </p:txBody>
      </p:sp>
      <p:sp>
        <p:nvSpPr>
          <p:cNvPr id="6" name="Footer Placeholder 5"/>
          <p:cNvSpPr>
            <a:spLocks noGrp="1"/>
          </p:cNvSpPr>
          <p:nvPr>
            <p:ph type="ftr" sz="quarter" idx="15"/>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7" name="Slide Number Placeholder 6"/>
          <p:cNvSpPr>
            <a:spLocks noGrp="1"/>
          </p:cNvSpPr>
          <p:nvPr>
            <p:ph type="sldNum" sz="quarter" idx="16"/>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FEBA693A-B9AD-4A9B-A2F0-40BD0E7C1010}"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82"/>
            <a:ext cx="7772400" cy="1021556"/>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ctr"/>
            <a:r>
              <a:rPr lang="zh-CN" altLang="en-US" strike="noStrike" noProof="1" smtClean="0"/>
              <a:t>单击此处编辑母版文本样式</a:t>
            </a:r>
            <a:endParaRPr lang="zh-CN" altLang="en-US" strike="noStrike" noProof="1" smtClean="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00150"/>
          </a:xfrm>
          <a:prstGeom prst="rect">
            <a:avLst/>
          </a:prstGeom>
        </p:spPr>
        <p:txBody>
          <a:bodyPr/>
          <a:lstStyle>
            <a:lvl1pPr>
              <a:defRPr/>
            </a:lvl1pPr>
          </a:lstStyle>
          <a:p>
            <a:pPr fontAlgn="base"/>
            <a:r>
              <a:rPr lang="zh-CN" altLang="en-US" strike="noStrike" noProof="1" smtClean="0"/>
              <a:t>单击此处编辑母版标题样式</a:t>
            </a:r>
            <a:endParaRPr lang="en-US" strike="noStrike" noProof="1"/>
          </a:p>
        </p:txBody>
      </p:sp>
      <p:sp>
        <p:nvSpPr>
          <p:cNvPr id="3" name="Text Placeholder 2"/>
          <p:cNvSpPr>
            <a:spLocks noGrp="1"/>
          </p:cNvSpPr>
          <p:nvPr>
            <p:ph type="body" idx="1"/>
          </p:nvPr>
        </p:nvSpPr>
        <p:spPr>
          <a:xfrm>
            <a:off x="457200" y="1200150"/>
            <a:ext cx="4040188" cy="457200"/>
          </a:xfrm>
          <a:prstGeom prst="rect">
            <a:avLst/>
          </a:prstGeo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5" name="Text Placeholder 4"/>
          <p:cNvSpPr>
            <a:spLocks noGrp="1"/>
          </p:cNvSpPr>
          <p:nvPr>
            <p:ph type="body" sz="quarter" idx="3"/>
          </p:nvPr>
        </p:nvSpPr>
        <p:spPr>
          <a:xfrm>
            <a:off x="4648209" y="1200150"/>
            <a:ext cx="4041775" cy="457200"/>
          </a:xfrm>
          <a:prstGeom prst="rect">
            <a:avLst/>
          </a:prstGeo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11" name="Content Placeholder 10"/>
          <p:cNvSpPr>
            <a:spLocks noGrp="1"/>
          </p:cNvSpPr>
          <p:nvPr>
            <p:ph sz="quarter" idx="13"/>
          </p:nvPr>
        </p:nvSpPr>
        <p:spPr>
          <a:xfrm>
            <a:off x="457200" y="1659636"/>
            <a:ext cx="4041648" cy="293522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a:p>
        </p:txBody>
      </p:sp>
      <p:sp>
        <p:nvSpPr>
          <p:cNvPr id="13" name="Content Placeholder 12"/>
          <p:cNvSpPr>
            <a:spLocks noGrp="1"/>
          </p:cNvSpPr>
          <p:nvPr>
            <p:ph sz="quarter" idx="14"/>
          </p:nvPr>
        </p:nvSpPr>
        <p:spPr>
          <a:xfrm>
            <a:off x="4672584" y="1659637"/>
            <a:ext cx="4041648" cy="293489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a:p>
        </p:txBody>
      </p:sp>
      <p:sp>
        <p:nvSpPr>
          <p:cNvPr id="7" name="Date Placeholder 6"/>
          <p:cNvSpPr>
            <a:spLocks noGrp="1"/>
          </p:cNvSpPr>
          <p:nvPr>
            <p:ph type="dt" sz="half" idx="15"/>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80089016-4CB1-4010-AC2B-23CD1518C83B}" type="datetimeFigureOut">
              <a:rPr lang="zh-CN" altLang="en-US" strike="noStrike" noProof="1">
                <a:latin typeface="+mn-lt"/>
                <a:ea typeface="+mn-ea"/>
                <a:cs typeface="+mn-cs"/>
              </a:rPr>
            </a:fld>
            <a:endParaRPr lang="zh-CN" altLang="en-US" strike="noStrike" noProof="1"/>
          </a:p>
        </p:txBody>
      </p:sp>
      <p:sp>
        <p:nvSpPr>
          <p:cNvPr id="8" name="Footer Placeholder 7"/>
          <p:cNvSpPr>
            <a:spLocks noGrp="1"/>
          </p:cNvSpPr>
          <p:nvPr>
            <p:ph type="ftr" sz="quarter" idx="16"/>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9" name="Slide Number Placeholder 8"/>
          <p:cNvSpPr>
            <a:spLocks noGrp="1"/>
          </p:cNvSpPr>
          <p:nvPr>
            <p:ph type="sldNum" sz="quarter" idx="17"/>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5D83AFEC-51B8-4549-B9E3-2BF8477E3008}"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00150"/>
          </a:xfrm>
          <a:prstGeom prst="rect">
            <a:avLst/>
          </a:prstGeom>
        </p:spPr>
        <p:txBody>
          <a:bodyPr/>
          <a:lstStyle/>
          <a:p>
            <a:pPr fontAlgn="base"/>
            <a:r>
              <a:rPr lang="zh-CN" altLang="en-US" strike="noStrike" noProof="1" smtClean="0"/>
              <a:t>单击此处编辑母版标题样式</a:t>
            </a:r>
            <a:endParaRPr lang="en-US" strike="noStrike" noProof="1" dirty="0"/>
          </a:p>
        </p:txBody>
      </p:sp>
      <p:sp>
        <p:nvSpPr>
          <p:cNvPr id="3" name="Date Placeholder 2"/>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7949509E-1665-4E22-8D61-E7CFEC8EEE6D}" type="datetimeFigureOut">
              <a:rPr lang="zh-CN" altLang="en-US" strike="noStrike" noProof="1">
                <a:latin typeface="+mn-lt"/>
                <a:ea typeface="+mn-ea"/>
                <a:cs typeface="+mn-cs"/>
              </a:rPr>
            </a:fld>
            <a:endParaRPr lang="zh-CN" altLang="en-US" strike="noStrike" noProof="1"/>
          </a:p>
        </p:txBody>
      </p:sp>
      <p:sp>
        <p:nvSpPr>
          <p:cNvPr id="4" name="Footer Placeholder 3"/>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5" name="Slide Number Placeholder 4"/>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5117271D-38F3-4F5A-8BA3-0B3B9C5D4251}"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D8C23A99-C87F-43CA-B087-BF93873C4030}" type="datetimeFigureOut">
              <a:rPr lang="zh-CN" altLang="en-US" strike="noStrike" noProof="1">
                <a:latin typeface="+mn-lt"/>
                <a:ea typeface="+mn-ea"/>
                <a:cs typeface="+mn-cs"/>
              </a:rPr>
            </a:fld>
            <a:endParaRPr lang="zh-CN" altLang="en-US" strike="noStrike" noProof="1"/>
          </a:p>
        </p:txBody>
      </p:sp>
      <p:sp>
        <p:nvSpPr>
          <p:cNvPr id="3" name="Footer Placeholder 2"/>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4" name="Slide Number Placeholder 3"/>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AE4C99B7-E1B4-464D-AD40-66D9C65EF268}"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907094" y="200027"/>
            <a:ext cx="3008313" cy="1571625"/>
          </a:xfrm>
          <a:prstGeom prst="rect">
            <a:avLst/>
          </a:prstGeo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pPr fontAlgn="base"/>
            <a:r>
              <a:rPr lang="zh-CN" altLang="en-US" strike="noStrike" noProof="1" smtClean="0"/>
              <a:t>单击此处编辑母版标题样式</a:t>
            </a:r>
            <a:endParaRPr lang="en-US" strike="noStrike" noProof="1" dirty="0"/>
          </a:p>
        </p:txBody>
      </p:sp>
      <p:sp>
        <p:nvSpPr>
          <p:cNvPr id="3" name="Content Placeholder 2"/>
          <p:cNvSpPr>
            <a:spLocks noGrp="1"/>
          </p:cNvSpPr>
          <p:nvPr>
            <p:ph idx="1"/>
          </p:nvPr>
        </p:nvSpPr>
        <p:spPr>
          <a:xfrm>
            <a:off x="719143" y="204792"/>
            <a:ext cx="4995863"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a:p>
        </p:txBody>
      </p:sp>
      <p:sp>
        <p:nvSpPr>
          <p:cNvPr id="4" name="Text Placeholder 3"/>
          <p:cNvSpPr>
            <a:spLocks noGrp="1"/>
          </p:cNvSpPr>
          <p:nvPr>
            <p:ph type="body" sz="half" idx="2"/>
          </p:nvPr>
        </p:nvSpPr>
        <p:spPr>
          <a:xfrm>
            <a:off x="5907094" y="1828801"/>
            <a:ext cx="3008313" cy="2765822"/>
          </a:xfrm>
          <a:prstGeom prst="rect">
            <a:avLst/>
          </a:prstGeo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Date Placeholder 4"/>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F10D6107-95E8-44CC-85B1-9192DD67C4DF}" type="datetimeFigureOut">
              <a:rPr lang="zh-CN" altLang="en-US" strike="noStrike" noProof="1">
                <a:latin typeface="+mn-lt"/>
                <a:ea typeface="+mn-ea"/>
                <a:cs typeface="+mn-cs"/>
              </a:rPr>
            </a:fld>
            <a:endParaRPr lang="zh-CN" altLang="en-US" strike="noStrike" noProof="1"/>
          </a:p>
        </p:txBody>
      </p:sp>
      <p:sp>
        <p:nvSpPr>
          <p:cNvPr id="6" name="Footer Placeholder 5"/>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7" name="Slide Number Placeholder 6"/>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74BD52BD-7984-4A92-AB1F-DE8388EF0B39}"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679576" y="171454"/>
            <a:ext cx="5711824" cy="671513"/>
          </a:xfrm>
          <a:prstGeom prst="rect">
            <a:avLst/>
          </a:prstGeom>
        </p:spPr>
        <p:txBody>
          <a:bodyPr anchor="b"/>
          <a:lstStyle>
            <a:lvl1pPr algn="ctr">
              <a:lnSpc>
                <a:spcPct val="100000"/>
              </a:lnSpc>
              <a:defRPr sz="2800" b="0"/>
            </a:lvl1pPr>
          </a:lstStyle>
          <a:p>
            <a:pPr fontAlgn="base"/>
            <a:r>
              <a:rPr lang="zh-CN" altLang="en-US" strike="noStrike" noProof="1" smtClean="0"/>
              <a:t>单击此处编辑母版标题样式</a:t>
            </a:r>
            <a:endParaRPr lang="en-US" strike="noStrike" noProof="1" dirty="0"/>
          </a:p>
        </p:txBody>
      </p:sp>
      <p:sp>
        <p:nvSpPr>
          <p:cNvPr id="3" name="Picture Placeholder 2"/>
          <p:cNvSpPr>
            <a:spLocks noGrp="1"/>
          </p:cNvSpPr>
          <p:nvPr>
            <p:ph type="pic" idx="1"/>
          </p:nvPr>
        </p:nvSpPr>
        <p:spPr>
          <a:xfrm>
            <a:off x="1508126" y="857252"/>
            <a:ext cx="6054724" cy="3405783"/>
          </a:xfrm>
          <a:prstGeom prst="rect">
            <a:avLst/>
          </a:prstGeo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fontAlgn="base"/>
            <a:r>
              <a:rPr lang="zh-CN" altLang="en-US" strike="noStrike" noProof="0" smtClean="0"/>
              <a:t>单击图标添加图片</a:t>
            </a:r>
            <a:endParaRPr lang="en-US" strike="noStrike" noProof="0" dirty="0"/>
          </a:p>
        </p:txBody>
      </p:sp>
      <p:sp>
        <p:nvSpPr>
          <p:cNvPr id="4" name="Text Placeholder 3"/>
          <p:cNvSpPr>
            <a:spLocks noGrp="1"/>
          </p:cNvSpPr>
          <p:nvPr>
            <p:ph type="body" sz="half" idx="2"/>
          </p:nvPr>
        </p:nvSpPr>
        <p:spPr>
          <a:xfrm>
            <a:off x="1679576" y="4357688"/>
            <a:ext cx="5711824" cy="400050"/>
          </a:xfrm>
          <a:prstGeom prst="rect">
            <a:avLst/>
          </a:prstGeo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Date Placeholder 4"/>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E50AF99C-4A74-4BCB-9F3E-977083EFA73B}" type="datetimeFigureOut">
              <a:rPr lang="zh-CN" altLang="en-US" strike="noStrike" noProof="1">
                <a:latin typeface="+mn-lt"/>
                <a:ea typeface="+mn-ea"/>
                <a:cs typeface="+mn-cs"/>
              </a:rPr>
            </a:fld>
            <a:endParaRPr lang="zh-CN" altLang="en-US" strike="noStrike" noProof="1"/>
          </a:p>
        </p:txBody>
      </p:sp>
      <p:sp>
        <p:nvSpPr>
          <p:cNvPr id="6" name="Footer Placeholder 5"/>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7" name="Slide Number Placeholder 6"/>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360FF329-7D5D-432B-ADFB-DB4471A105F0}"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00150"/>
          </a:xfrm>
          <a:prstGeom prst="rect">
            <a:avLst/>
          </a:prstGeom>
        </p:spPr>
        <p:txBody>
          <a:bodyPr/>
          <a:lstStyle/>
          <a:p>
            <a:pPr fontAlgn="base"/>
            <a:r>
              <a:rPr lang="zh-CN" altLang="en-US" strike="noStrike" noProof="1" smtClean="0"/>
              <a:t>单击此处编辑母版标题样式</a:t>
            </a:r>
            <a:endParaRPr lang="en-US" strike="noStrike" noProof="1" dirty="0"/>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Date Placeholder 3"/>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A2F97F26-1EEA-4638-9057-7976D6A6383A}" type="datetimeFigureOut">
              <a:rPr lang="zh-CN" altLang="en-US" strike="noStrike" noProof="1">
                <a:latin typeface="+mn-lt"/>
                <a:ea typeface="+mn-ea"/>
                <a:cs typeface="+mn-cs"/>
              </a:rPr>
            </a:fld>
            <a:endParaRPr lang="zh-CN" altLang="en-US" strike="noStrike" noProof="1"/>
          </a:p>
        </p:txBody>
      </p:sp>
      <p:sp>
        <p:nvSpPr>
          <p:cNvPr id="5" name="Footer Placeholder 4"/>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6" name="Slide Number Placeholder 5"/>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B4D5E54C-C587-40D3-98B0-62F3E1878230}"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a:prstGeom prst="rect">
            <a:avLst/>
          </a:prstGeom>
        </p:spPr>
        <p:txBody>
          <a:bodyPr vert="eaVert"/>
          <a:lstStyle/>
          <a:p>
            <a:pPr fontAlgn="base"/>
            <a:r>
              <a:rPr lang="zh-CN" altLang="en-US" strike="noStrike" noProof="1" smtClean="0"/>
              <a:t>单击此处编辑母版标题样式</a:t>
            </a:r>
            <a:endParaRPr lang="en-US" strike="noStrike" noProof="1" dirty="0"/>
          </a:p>
        </p:txBody>
      </p:sp>
      <p:sp>
        <p:nvSpPr>
          <p:cNvPr id="3" name="Vertical Text Placeholder 2"/>
          <p:cNvSpPr>
            <a:spLocks noGrp="1"/>
          </p:cNvSpPr>
          <p:nvPr>
            <p:ph type="body" orient="vert" idx="1"/>
          </p:nvPr>
        </p:nvSpPr>
        <p:spPr>
          <a:xfrm>
            <a:off x="457200" y="205980"/>
            <a:ext cx="6019800" cy="4388644"/>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Date Placeholder 3"/>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A9FCC137-B60A-4BFD-9F50-1D9FBD8C8020}" type="datetimeFigureOut">
              <a:rPr lang="zh-CN" altLang="en-US" strike="noStrike" noProof="1">
                <a:latin typeface="+mn-lt"/>
                <a:ea typeface="+mn-ea"/>
                <a:cs typeface="+mn-cs"/>
              </a:rPr>
            </a:fld>
            <a:endParaRPr lang="zh-CN" altLang="en-US" strike="noStrike" noProof="1"/>
          </a:p>
        </p:txBody>
      </p:sp>
      <p:sp>
        <p:nvSpPr>
          <p:cNvPr id="5" name="Footer Placeholder 4"/>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6" name="Slide Number Placeholder 5"/>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CFCD58FA-2B19-45C5-8944-55227B7CD099}"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31750" name="Rectangle 2"/>
          <p:cNvSpPr/>
          <p:nvPr/>
        </p:nvSpPr>
        <p:spPr>
          <a:xfrm>
            <a:off x="0" y="0"/>
            <a:ext cx="9145588" cy="458788"/>
          </a:xfrm>
          <a:prstGeom prst="rect">
            <a:avLst/>
          </a:prstGeom>
          <a:gradFill rotWithShape="1">
            <a:gsLst>
              <a:gs pos="0">
                <a:srgbClr val="001D31"/>
              </a:gs>
              <a:gs pos="100000">
                <a:srgbClr val="0099FF"/>
              </a:gs>
            </a:gsLst>
            <a:lin ang="18900000" scaled="1"/>
            <a:tileRect/>
          </a:gradFill>
          <a:ln w="9525">
            <a:noFill/>
          </a:ln>
        </p:spPr>
        <p:txBody>
          <a:bodyPr wrap="none" anchor="ctr"/>
          <a:p>
            <a:pPr lvl="0"/>
            <a:endParaRPr lang="zh-CN" altLang="en-US" b="1" dirty="0">
              <a:solidFill>
                <a:srgbClr val="000000"/>
              </a:solidFill>
              <a:latin typeface="Calibri" panose="020F0502020204030204" pitchFamily="34" charset="0"/>
              <a:ea typeface="黑体" panose="02010609060101010101" pitchFamily="2" charset="-122"/>
            </a:endParaRP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blipFill rotWithShape="0">
          <a:blip r:embed="rId2"/>
          <a:stretch>
            <a:fillRect/>
          </a:stretch>
        </a:blipFill>
        <a:effectLst/>
      </p:bgPr>
    </p:bg>
    <p:spTree>
      <p:nvGrpSpPr>
        <p:cNvPr id="1" name=""/>
        <p:cNvGrpSpPr/>
        <p:nvPr/>
      </p:nvGrpSpPr>
      <p:grpSpPr/>
      <p:sp>
        <p:nvSpPr>
          <p:cNvPr id="95234" name="标题 95233"/>
          <p:cNvSpPr>
            <a:spLocks noGrp="1" noRot="1"/>
          </p:cNvSpPr>
          <p:nvPr>
            <p:ph type="ctrTitle"/>
          </p:nvPr>
        </p:nvSpPr>
        <p:spPr>
          <a:xfrm>
            <a:off x="685800" y="1714500"/>
            <a:ext cx="7772400" cy="857250"/>
          </a:xfrm>
          <a:prstGeom prst="rect">
            <a:avLst/>
          </a:prstGeom>
          <a:noFill/>
          <a:ln w="9525">
            <a:noFill/>
          </a:ln>
        </p:spPr>
        <p:txBody>
          <a:bodyPr anchor="ctr"/>
          <a:lstStyle>
            <a:lvl1pPr lvl="0">
              <a:defRPr/>
            </a:lvl1pPr>
          </a:lstStyle>
          <a:p>
            <a:pPr lvl="0"/>
            <a:r>
              <a:rPr lang="zh-CN" altLang="en-US" dirty="0"/>
              <a:t>单击此处编辑母版标题样式</a:t>
            </a:r>
            <a:endParaRPr lang="zh-CN" altLang="en-US" dirty="0"/>
          </a:p>
        </p:txBody>
      </p:sp>
      <p:sp>
        <p:nvSpPr>
          <p:cNvPr id="95235" name="副标题 95234"/>
          <p:cNvSpPr>
            <a:spLocks noGrp="1" noRot="1"/>
          </p:cNvSpPr>
          <p:nvPr>
            <p:ph type="subTitle" idx="1"/>
          </p:nvPr>
        </p:nvSpPr>
        <p:spPr>
          <a:xfrm>
            <a:off x="1371600" y="2914650"/>
            <a:ext cx="6400800" cy="1314450"/>
          </a:xfrm>
          <a:prstGeom prst="rect">
            <a:avLst/>
          </a:prstGeom>
          <a:noFill/>
          <a:ln w="9525">
            <a:noFill/>
          </a:ln>
        </p:spPr>
        <p:txBody>
          <a:bodyPr anchor="t"/>
          <a:lstStyle>
            <a:lvl1pPr marL="0" lvl="0" indent="0" algn="ctr">
              <a:buNone/>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a:r>
              <a:rPr lang="zh-CN" altLang="en-US" dirty="0"/>
              <a:t>单击此处编辑母版副标题样式</a:t>
            </a:r>
            <a:endParaRPr lang="zh-CN" altLang="en-US" dirty="0"/>
          </a:p>
        </p:txBody>
      </p:sp>
      <p:sp>
        <p:nvSpPr>
          <p:cNvPr id="95236" name="日期占位符 95235"/>
          <p:cNvSpPr>
            <a:spLocks noGrp="1"/>
          </p:cNvSpPr>
          <p:nvPr>
            <p:ph type="dt" sz="half" idx="2"/>
          </p:nvPr>
        </p:nvSpPr>
        <p:spPr>
          <a:xfrm>
            <a:off x="301625" y="4684713"/>
            <a:ext cx="2289175" cy="357187"/>
          </a:xfrm>
          <a:prstGeom prst="rect">
            <a:avLst/>
          </a:prstGeom>
          <a:noFill/>
          <a:ln w="9525">
            <a:noFill/>
          </a:ln>
        </p:spPr>
        <p:txBody>
          <a:bodyPr anchor="t"/>
          <a:lstStyle>
            <a:lvl1pPr>
              <a:defRPr sz="1400"/>
            </a:lvl1pPr>
          </a:lstStyle>
          <a:p>
            <a:endParaRPr lang="zh-CN" altLang="en-US" dirty="0">
              <a:latin typeface="Arial" panose="020B0604020202020204" pitchFamily="34" charset="0"/>
            </a:endParaRPr>
          </a:p>
        </p:txBody>
      </p:sp>
      <p:sp>
        <p:nvSpPr>
          <p:cNvPr id="95237" name="页脚占位符 95236"/>
          <p:cNvSpPr>
            <a:spLocks noGrp="1"/>
          </p:cNvSpPr>
          <p:nvPr>
            <p:ph type="ftr" sz="quarter" idx="3"/>
          </p:nvPr>
        </p:nvSpPr>
        <p:spPr>
          <a:xfrm>
            <a:off x="3124200" y="4684713"/>
            <a:ext cx="2895600" cy="357187"/>
          </a:xfrm>
          <a:prstGeom prst="rect">
            <a:avLst/>
          </a:prstGeom>
          <a:noFill/>
          <a:ln w="9525">
            <a:noFill/>
          </a:ln>
        </p:spPr>
        <p:txBody>
          <a:bodyPr anchor="t"/>
          <a:lstStyle>
            <a:lvl1pPr algn="ctr">
              <a:defRPr sz="1400"/>
            </a:lvl1pPr>
          </a:lstStyle>
          <a:p>
            <a:endParaRPr lang="zh-CN" altLang="en-US" dirty="0">
              <a:latin typeface="Arial" panose="020B0604020202020204" pitchFamily="34" charset="0"/>
            </a:endParaRPr>
          </a:p>
        </p:txBody>
      </p:sp>
      <p:sp>
        <p:nvSpPr>
          <p:cNvPr id="95238" name="灯片编号占位符 95237"/>
          <p:cNvSpPr>
            <a:spLocks noGrp="1"/>
          </p:cNvSpPr>
          <p:nvPr>
            <p:ph type="sldNum" sz="quarter" idx="4"/>
          </p:nvPr>
        </p:nvSpPr>
        <p:spPr>
          <a:xfrm>
            <a:off x="6553200" y="4684713"/>
            <a:ext cx="2289175" cy="357187"/>
          </a:xfrm>
          <a:prstGeom prst="rect">
            <a:avLst/>
          </a:prstGeom>
          <a:noFill/>
          <a:ln w="9525">
            <a:noFill/>
          </a:ln>
        </p:spPr>
        <p:txBody>
          <a:bodyPr anchor="t"/>
          <a:lstStyle>
            <a:lvl1pPr algn="r">
              <a:defRPr sz="1400"/>
            </a:lvl1pPr>
          </a:lstStyle>
          <a:p>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95239" name="Line 8"/>
          <p:cNvSpPr/>
          <p:nvPr userDrawn="1"/>
        </p:nvSpPr>
        <p:spPr>
          <a:xfrm>
            <a:off x="0" y="519113"/>
            <a:ext cx="9144000" cy="0"/>
          </a:xfrm>
          <a:prstGeom prst="line">
            <a:avLst/>
          </a:prstGeom>
          <a:ln w="9525" cap="flat" cmpd="sng">
            <a:solidFill>
              <a:schemeClr val="tx1"/>
            </a:solidFill>
            <a:prstDash val="solid"/>
            <a:headEnd type="none" w="med" len="med"/>
            <a:tailEnd type="none" w="med" len="med"/>
          </a:ln>
        </p:spPr>
        <p:txBody>
          <a:bodyPr/>
          <a:p>
            <a:pPr lvl="0"/>
            <a:endParaRPr lang="zh-CN" altLang="en-US" dirty="0">
              <a:latin typeface="Arial" panose="020B0604020202020204" pitchFamily="34" charset="0"/>
            </a:endParaRPr>
          </a:p>
        </p:txBody>
      </p:sp>
      <p:sp>
        <p:nvSpPr>
          <p:cNvPr id="95240" name="Line 9"/>
          <p:cNvSpPr/>
          <p:nvPr userDrawn="1"/>
        </p:nvSpPr>
        <p:spPr>
          <a:xfrm>
            <a:off x="-3175" y="525463"/>
            <a:ext cx="9144000" cy="0"/>
          </a:xfrm>
          <a:prstGeom prst="line">
            <a:avLst/>
          </a:prstGeom>
          <a:ln w="9525" cap="flat" cmpd="sng">
            <a:solidFill>
              <a:srgbClr val="FF9900"/>
            </a:solidFill>
            <a:prstDash val="solid"/>
            <a:headEnd type="none" w="med" len="med"/>
            <a:tailEnd type="none" w="med" len="med"/>
          </a:ln>
        </p:spPr>
        <p:txBody>
          <a:bodyPr/>
          <a:p>
            <a:pPr lvl="0"/>
            <a:endParaRPr lang="zh-CN" altLang="en-US" dirty="0">
              <a:latin typeface="Arial" panose="020B0604020202020204" pitchFamily="34" charset="0"/>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68313" y="735806"/>
            <a:ext cx="4027487" cy="40302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ctr"/>
            <a:r>
              <a:rPr lang="zh-CN" altLang="en-US" strike="noStrike" noProof="1" smtClean="0"/>
              <a:t>单击此处编辑母版文本样式</a:t>
            </a:r>
            <a:endParaRPr lang="zh-CN" altLang="en-US" strike="noStrike" noProof="1" smtClean="0"/>
          </a:p>
          <a:p>
            <a:pPr lvl="1" fontAlgn="ctr"/>
            <a:r>
              <a:rPr lang="zh-CN" altLang="en-US" strike="noStrike" noProof="1" smtClean="0"/>
              <a:t>第二级</a:t>
            </a:r>
            <a:endParaRPr lang="zh-CN" altLang="en-US" strike="noStrike" noProof="1" smtClean="0"/>
          </a:p>
          <a:p>
            <a:pPr lvl="2" fontAlgn="ctr"/>
            <a:r>
              <a:rPr lang="zh-CN" altLang="en-US" strike="noStrike" noProof="1" smtClean="0"/>
              <a:t>第三级</a:t>
            </a:r>
            <a:endParaRPr lang="zh-CN" altLang="en-US" strike="noStrike" noProof="1" smtClean="0"/>
          </a:p>
          <a:p>
            <a:pPr lvl="3" fontAlgn="ctr"/>
            <a:r>
              <a:rPr lang="zh-CN" altLang="en-US" strike="noStrike" noProof="1" smtClean="0"/>
              <a:t>第四级</a:t>
            </a:r>
            <a:endParaRPr lang="zh-CN" altLang="en-US" strike="noStrike" noProof="1" smtClean="0"/>
          </a:p>
          <a:p>
            <a:pPr lvl="4" fontAlgn="ctr"/>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735806"/>
            <a:ext cx="4027488" cy="40302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ctr"/>
            <a:r>
              <a:rPr lang="zh-CN" altLang="en-US" strike="noStrike" noProof="1" smtClean="0"/>
              <a:t>单击此处编辑母版文本样式</a:t>
            </a:r>
            <a:endParaRPr lang="zh-CN" altLang="en-US" strike="noStrike" noProof="1" smtClean="0"/>
          </a:p>
          <a:p>
            <a:pPr lvl="1" fontAlgn="ctr"/>
            <a:r>
              <a:rPr lang="zh-CN" altLang="en-US" strike="noStrike" noProof="1" smtClean="0"/>
              <a:t>第二级</a:t>
            </a:r>
            <a:endParaRPr lang="zh-CN" altLang="en-US" strike="noStrike" noProof="1" smtClean="0"/>
          </a:p>
          <a:p>
            <a:pPr lvl="2" fontAlgn="ctr"/>
            <a:r>
              <a:rPr lang="zh-CN" altLang="en-US" strike="noStrike" noProof="1" smtClean="0"/>
              <a:t>第三级</a:t>
            </a:r>
            <a:endParaRPr lang="zh-CN" altLang="en-US" strike="noStrike" noProof="1" smtClean="0"/>
          </a:p>
          <a:p>
            <a:pPr lvl="3" fontAlgn="ctr"/>
            <a:r>
              <a:rPr lang="zh-CN" altLang="en-US" strike="noStrike" noProof="1" smtClean="0"/>
              <a:t>第四级</a:t>
            </a:r>
            <a:endParaRPr lang="zh-CN" altLang="en-US" strike="noStrike" noProof="1" smtClean="0"/>
          </a:p>
          <a:p>
            <a:pPr lvl="4" fontAlgn="ctr"/>
            <a:r>
              <a:rPr lang="zh-CN" altLang="en-US" strike="noStrike" noProof="1" smtClean="0"/>
              <a:t>第五级</a:t>
            </a:r>
            <a:endParaRPr lang="zh-CN" altLang="en-US" strike="noStrike" noProof="1"/>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7"/>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01625" y="1428750"/>
            <a:ext cx="4184968" cy="31464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7408" y="1428750"/>
            <a:ext cx="4184968" cy="31464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333829"/>
            <a:ext cx="3655181"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1999034"/>
            <a:ext cx="3655181" cy="264321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333829"/>
            <a:ext cx="3673182"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1999034"/>
            <a:ext cx="3673182" cy="264321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3124012"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342901"/>
            <a:ext cx="4629150" cy="40528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3124012" cy="285869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7188" y="457200"/>
            <a:ext cx="2135188" cy="41179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01625" y="457200"/>
            <a:ext cx="6281784" cy="411797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ctr"/>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1631160"/>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ctr"/>
            <a:r>
              <a:rPr lang="zh-CN" altLang="en-US" strike="noStrike" noProof="1" smtClean="0"/>
              <a:t>单击此处编辑母版文本样式</a:t>
            </a:r>
            <a:endParaRPr lang="zh-CN" altLang="en-US" strike="noStrike" noProof="1" smtClean="0"/>
          </a:p>
          <a:p>
            <a:pPr lvl="1" fontAlgn="ctr"/>
            <a:r>
              <a:rPr lang="zh-CN" altLang="en-US" strike="noStrike" noProof="1" smtClean="0"/>
              <a:t>第二级</a:t>
            </a:r>
            <a:endParaRPr lang="zh-CN" altLang="en-US" strike="noStrike" noProof="1" smtClean="0"/>
          </a:p>
          <a:p>
            <a:pPr lvl="2" fontAlgn="ctr"/>
            <a:r>
              <a:rPr lang="zh-CN" altLang="en-US" strike="noStrike" noProof="1" smtClean="0"/>
              <a:t>第三级</a:t>
            </a:r>
            <a:endParaRPr lang="zh-CN" altLang="en-US" strike="noStrike" noProof="1" smtClean="0"/>
          </a:p>
          <a:p>
            <a:pPr lvl="3" fontAlgn="ctr"/>
            <a:r>
              <a:rPr lang="zh-CN" altLang="en-US" strike="noStrike" noProof="1" smtClean="0"/>
              <a:t>第四级</a:t>
            </a:r>
            <a:endParaRPr lang="zh-CN" altLang="en-US" strike="noStrike" noProof="1" smtClean="0"/>
          </a:p>
          <a:p>
            <a:pPr lvl="4" fontAlgn="ctr"/>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ctr"/>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33" y="1631160"/>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ctr"/>
            <a:r>
              <a:rPr lang="zh-CN" altLang="en-US" strike="noStrike" noProof="1" smtClean="0"/>
              <a:t>单击此处编辑母版文本样式</a:t>
            </a:r>
            <a:endParaRPr lang="zh-CN" altLang="en-US" strike="noStrike" noProof="1" smtClean="0"/>
          </a:p>
          <a:p>
            <a:pPr lvl="1" fontAlgn="ctr"/>
            <a:r>
              <a:rPr lang="zh-CN" altLang="en-US" strike="noStrike" noProof="1" smtClean="0"/>
              <a:t>第二级</a:t>
            </a:r>
            <a:endParaRPr lang="zh-CN" altLang="en-US" strike="noStrike" noProof="1" smtClean="0"/>
          </a:p>
          <a:p>
            <a:pPr lvl="2" fontAlgn="ctr"/>
            <a:r>
              <a:rPr lang="zh-CN" altLang="en-US" strike="noStrike" noProof="1" smtClean="0"/>
              <a:t>第三级</a:t>
            </a:r>
            <a:endParaRPr lang="zh-CN" altLang="en-US" strike="noStrike" noProof="1" smtClean="0"/>
          </a:p>
          <a:p>
            <a:pPr lvl="3" fontAlgn="ctr"/>
            <a:r>
              <a:rPr lang="zh-CN" altLang="en-US" strike="noStrike" noProof="1" smtClean="0"/>
              <a:t>第四级</a:t>
            </a:r>
            <a:endParaRPr lang="zh-CN" altLang="en-US" strike="noStrike" noProof="1" smtClean="0"/>
          </a:p>
          <a:p>
            <a:pPr lvl="4" fontAlgn="ctr"/>
            <a:r>
              <a:rPr lang="zh-CN" altLang="en-US" strike="noStrike" noProof="1" smtClean="0"/>
              <a:t>第五级</a:t>
            </a:r>
            <a:endParaRPr lang="zh-CN" altLang="en-US" strike="noStrike" noProof="1"/>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9" y="204787"/>
            <a:ext cx="3008313" cy="8715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0480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ctr"/>
            <a:r>
              <a:rPr lang="zh-CN" altLang="en-US" strike="noStrike" noProof="1" smtClean="0"/>
              <a:t>单击此处编辑母版文本样式</a:t>
            </a:r>
            <a:endParaRPr lang="zh-CN" altLang="en-US" strike="noStrike" noProof="1" smtClean="0"/>
          </a:p>
          <a:p>
            <a:pPr lvl="1" fontAlgn="ctr"/>
            <a:r>
              <a:rPr lang="zh-CN" altLang="en-US" strike="noStrike" noProof="1" smtClean="0"/>
              <a:t>第二级</a:t>
            </a:r>
            <a:endParaRPr lang="zh-CN" altLang="en-US" strike="noStrike" noProof="1" smtClean="0"/>
          </a:p>
          <a:p>
            <a:pPr lvl="2" fontAlgn="ctr"/>
            <a:r>
              <a:rPr lang="zh-CN" altLang="en-US" strike="noStrike" noProof="1" smtClean="0"/>
              <a:t>第三级</a:t>
            </a:r>
            <a:endParaRPr lang="zh-CN" altLang="en-US" strike="noStrike" noProof="1" smtClean="0"/>
          </a:p>
          <a:p>
            <a:pPr lvl="3" fontAlgn="ctr"/>
            <a:r>
              <a:rPr lang="zh-CN" altLang="en-US" strike="noStrike" noProof="1" smtClean="0"/>
              <a:t>第四级</a:t>
            </a:r>
            <a:endParaRPr lang="zh-CN" altLang="en-US" strike="noStrike" noProof="1" smtClean="0"/>
          </a:p>
          <a:p>
            <a:pPr lvl="4" fontAlgn="ctr"/>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19" y="1076343"/>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ctr"/>
            <a:r>
              <a:rPr lang="zh-CN" altLang="en-US" strike="noStrike" noProof="1" smtClean="0"/>
              <a:t>单击此处编辑母版文本样式</a:t>
            </a:r>
            <a:endParaRPr lang="zh-CN" altLang="en-US" strike="noStrike" noProof="1" smtClean="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4"/>
            <a:ext cx="5486400" cy="425054"/>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45958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fontAlgn="ctr"/>
            <a:endParaRPr lang="zh-CN" altLang="en-US" strike="noStrike" noProof="0" smtClean="0"/>
          </a:p>
        </p:txBody>
      </p:sp>
      <p:sp>
        <p:nvSpPr>
          <p:cNvPr id="4" name="文本占位符 3"/>
          <p:cNvSpPr>
            <a:spLocks noGrp="1"/>
          </p:cNvSpPr>
          <p:nvPr>
            <p:ph type="body" sz="half" idx="2"/>
          </p:nvPr>
        </p:nvSpPr>
        <p:spPr>
          <a:xfrm>
            <a:off x="1792288" y="402552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ctr"/>
            <a:r>
              <a:rPr lang="zh-CN" altLang="en-US" strike="noStrike" noProof="1" smtClean="0"/>
              <a:t>单击此处编辑母版文本样式</a:t>
            </a:r>
            <a:endParaRPr lang="zh-CN" altLang="en-US" strike="noStrike" noProof="1" smtClean="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5" Type="http://schemas.openxmlformats.org/officeDocument/2006/relationships/theme" Target="../theme/theme3.xml"/><Relationship Id="rId14" Type="http://schemas.openxmlformats.org/officeDocument/2006/relationships/slideLayout" Target="../slideLayouts/slideLayout38.xml"/><Relationship Id="rId13" Type="http://schemas.openxmlformats.org/officeDocument/2006/relationships/slideLayout" Target="../slideLayouts/slideLayout37.xml"/><Relationship Id="rId12" Type="http://schemas.openxmlformats.org/officeDocument/2006/relationships/slideLayout" Target="../slideLayouts/slideLayout36.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7.xml"/><Relationship Id="rId8" Type="http://schemas.openxmlformats.org/officeDocument/2006/relationships/slideLayout" Target="../slideLayouts/slideLayout46.xml"/><Relationship Id="rId7" Type="http://schemas.openxmlformats.org/officeDocument/2006/relationships/slideLayout" Target="../slideLayouts/slideLayout45.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3" Type="http://schemas.openxmlformats.org/officeDocument/2006/relationships/slideLayout" Target="../slideLayouts/slideLayout41.xml"/><Relationship Id="rId2" Type="http://schemas.openxmlformats.org/officeDocument/2006/relationships/slideLayout" Target="../slideLayouts/slideLayout40.xml"/><Relationship Id="rId13" Type="http://schemas.openxmlformats.org/officeDocument/2006/relationships/theme" Target="../theme/theme4.xml"/><Relationship Id="rId12" Type="http://schemas.openxmlformats.org/officeDocument/2006/relationships/image" Target="../media/image5.jpeg"/><Relationship Id="rId11" Type="http://schemas.openxmlformats.org/officeDocument/2006/relationships/slideLayout" Target="../slideLayouts/slideLayout49.xml"/><Relationship Id="rId10" Type="http://schemas.openxmlformats.org/officeDocument/2006/relationships/slideLayout" Target="../slideLayouts/slideLayout48.xml"/><Relationship Id="rId1"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image" Target="../media/image6.jpeg"/><Relationship Id="rId1"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2050" name="Picture 2" descr="2-2"/>
          <p:cNvPicPr>
            <a:picLocks noChangeAspect="1"/>
          </p:cNvPicPr>
          <p:nvPr userDrawn="1"/>
        </p:nvPicPr>
        <p:blipFill>
          <a:blip r:embed="rId12"/>
          <a:stretch>
            <a:fillRect/>
          </a:stretch>
        </p:blipFill>
        <p:spPr>
          <a:xfrm>
            <a:off x="0" y="0"/>
            <a:ext cx="9144000" cy="5143500"/>
          </a:xfrm>
          <a:prstGeom prst="rect">
            <a:avLst/>
          </a:prstGeom>
          <a:noFill/>
          <a:ln w="9525">
            <a:noFill/>
          </a:ln>
        </p:spPr>
      </p:pic>
      <p:sp>
        <p:nvSpPr>
          <p:cNvPr id="2051" name="Rectangle 3"/>
          <p:cNvSpPr>
            <a:spLocks noGrp="1"/>
          </p:cNvSpPr>
          <p:nvPr>
            <p:ph type="title"/>
          </p:nvPr>
        </p:nvSpPr>
        <p:spPr>
          <a:xfrm>
            <a:off x="468313" y="87313"/>
            <a:ext cx="8207375" cy="487362"/>
          </a:xfrm>
          <a:prstGeom prst="rect">
            <a:avLst/>
          </a:prstGeom>
          <a:noFill/>
          <a:ln w="9525">
            <a:noFill/>
          </a:ln>
        </p:spPr>
        <p:txBody>
          <a:bodyPr anchor="ctr"/>
          <a:p>
            <a:pPr lvl="0"/>
            <a:r>
              <a:rPr lang="zh-CN" altLang="en-US"/>
              <a:t>标题文本样式：微软雅黑</a:t>
            </a:r>
            <a:r>
              <a:rPr lang="en-US" altLang="zh-CN"/>
              <a:t>/28</a:t>
            </a:r>
            <a:r>
              <a:rPr lang="zh-CN" altLang="en-US"/>
              <a:t>号  </a:t>
            </a:r>
            <a:r>
              <a:rPr lang="en-US" altLang="zh-CN"/>
              <a:t>Arial/28pt</a:t>
            </a:r>
            <a:endParaRPr lang="en-US" altLang="zh-CN"/>
          </a:p>
        </p:txBody>
      </p:sp>
      <p:sp>
        <p:nvSpPr>
          <p:cNvPr id="2052" name="Rectangle 4"/>
          <p:cNvSpPr>
            <a:spLocks noGrp="1"/>
          </p:cNvSpPr>
          <p:nvPr>
            <p:ph type="body"/>
          </p:nvPr>
        </p:nvSpPr>
        <p:spPr>
          <a:xfrm>
            <a:off x="468313" y="735013"/>
            <a:ext cx="8207375" cy="4030662"/>
          </a:xfrm>
          <a:prstGeom prst="rect">
            <a:avLst/>
          </a:prstGeom>
          <a:noFill/>
          <a:ln w="9525">
            <a:noFill/>
          </a:ln>
        </p:spPr>
        <p:txBody>
          <a:bodyPr/>
          <a:p>
            <a:pPr lvl="0"/>
            <a:r>
              <a:rPr lang="zh-CN" altLang="en-US"/>
              <a:t>第一级内容文本样式：微软雅黑</a:t>
            </a:r>
            <a:r>
              <a:rPr lang="en-US" altLang="zh-CN"/>
              <a:t>/20</a:t>
            </a:r>
            <a:r>
              <a:rPr lang="zh-CN" altLang="en-US"/>
              <a:t>号  </a:t>
            </a:r>
            <a:r>
              <a:rPr lang="en-US" altLang="zh-CN"/>
              <a:t>Arial/20pt</a:t>
            </a:r>
            <a:endParaRPr lang="en-US" altLang="zh-CN"/>
          </a:p>
          <a:p>
            <a:pPr lvl="1"/>
            <a:r>
              <a:rPr lang="zh-CN" altLang="en-US"/>
              <a:t>第二级内容文本样式：微软雅黑</a:t>
            </a:r>
            <a:r>
              <a:rPr lang="en-US" altLang="zh-CN"/>
              <a:t>/18</a:t>
            </a:r>
            <a:r>
              <a:rPr lang="zh-CN" altLang="en-US"/>
              <a:t>号  </a:t>
            </a:r>
            <a:r>
              <a:rPr lang="en-US" altLang="zh-CN"/>
              <a:t>Arial/18pt</a:t>
            </a:r>
            <a:endParaRPr lang="en-US" altLang="zh-CN"/>
          </a:p>
          <a:p>
            <a:pPr lvl="2"/>
            <a:r>
              <a:rPr lang="zh-CN" altLang="en-US"/>
              <a:t>第三级内容文本样式：微软雅黑</a:t>
            </a:r>
            <a:r>
              <a:rPr lang="en-US" altLang="zh-CN"/>
              <a:t>/16</a:t>
            </a:r>
            <a:r>
              <a:rPr lang="zh-CN" altLang="en-US"/>
              <a:t>号  </a:t>
            </a:r>
            <a:r>
              <a:rPr lang="en-US" altLang="zh-CN"/>
              <a:t>Arial/16pt</a:t>
            </a:r>
            <a:endParaRPr lang="en-US" altLang="zh-CN"/>
          </a:p>
          <a:p>
            <a:pPr lvl="3"/>
            <a:r>
              <a:rPr lang="zh-CN" altLang="en-US"/>
              <a:t>第四级内容文本样式：微软雅黑</a:t>
            </a:r>
            <a:r>
              <a:rPr lang="en-US" altLang="zh-CN"/>
              <a:t>/14</a:t>
            </a:r>
            <a:r>
              <a:rPr lang="zh-CN" altLang="en-US"/>
              <a:t>号  </a:t>
            </a:r>
            <a:r>
              <a:rPr lang="en-US" altLang="zh-CN"/>
              <a:t>Arial/14pt</a:t>
            </a:r>
            <a:endParaRPr lang="en-US" altLang="zh-CN"/>
          </a:p>
          <a:p>
            <a:pPr lvl="4"/>
            <a:r>
              <a:rPr lang="zh-CN" altLang="en-US"/>
              <a:t>第五级内容文本样式：微软雅黑</a:t>
            </a:r>
            <a:r>
              <a:rPr lang="en-US" altLang="zh-CN"/>
              <a:t>/12</a:t>
            </a:r>
            <a:r>
              <a:rPr lang="zh-CN" altLang="en-US"/>
              <a:t>号  </a:t>
            </a:r>
            <a:r>
              <a:rPr lang="en-US" altLang="zh-CN"/>
              <a:t>Arial/12pt</a:t>
            </a:r>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hf sldNum="0" hdr="0" ft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8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8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8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800" b="1">
          <a:solidFill>
            <a:schemeClr val="tx1"/>
          </a:solidFill>
          <a:latin typeface="Arial" panose="020B0604020202020204" pitchFamily="34" charset="0"/>
          <a:ea typeface="宋体" panose="02010600030101010101" pitchFamily="2" charset="-122"/>
        </a:defRPr>
      </a:lvl9pPr>
    </p:titleStyle>
    <p:bodyStyle>
      <a:lvl1pPr marL="180975" indent="-180975"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2000" b="1">
          <a:solidFill>
            <a:schemeClr val="tx1"/>
          </a:solidFill>
          <a:latin typeface="+mn-lt"/>
          <a:ea typeface="+mn-ea"/>
          <a:cs typeface="+mn-cs"/>
        </a:defRPr>
      </a:lvl1pPr>
      <a:lvl2pPr marL="541655" indent="-180975"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2800">
          <a:solidFill>
            <a:schemeClr val="tx1"/>
          </a:solidFill>
          <a:latin typeface="+mn-lt"/>
          <a:ea typeface="+mn-ea"/>
        </a:defRPr>
      </a:lvl2pPr>
      <a:lvl3pPr marL="895350" indent="-174625"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600">
          <a:solidFill>
            <a:schemeClr val="tx1"/>
          </a:solidFill>
          <a:latin typeface="+mn-lt"/>
          <a:ea typeface="+mn-ea"/>
        </a:defRPr>
      </a:lvl3pPr>
      <a:lvl4pPr marL="1256030" indent="-180975"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400">
          <a:solidFill>
            <a:schemeClr val="tx1"/>
          </a:solidFill>
          <a:latin typeface="+mn-lt"/>
          <a:ea typeface="+mn-ea"/>
        </a:defRPr>
      </a:lvl4pPr>
      <a:lvl5pPr marL="1619250" indent="-18415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mn-lt"/>
          <a:ea typeface="+mn-ea"/>
        </a:defRPr>
      </a:lvl5pPr>
      <a:lvl6pPr marL="2076450" indent="-184150" algn="l" rtl="0" fontAlgn="ctr">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mn-lt"/>
          <a:ea typeface="+mn-ea"/>
        </a:defRPr>
      </a:lvl6pPr>
      <a:lvl7pPr marL="2533650" indent="-184150" algn="l" rtl="0" fontAlgn="ctr">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mn-lt"/>
          <a:ea typeface="+mn-ea"/>
        </a:defRPr>
      </a:lvl7pPr>
      <a:lvl8pPr marL="2990850" indent="-184150" algn="l" rtl="0" fontAlgn="ctr">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mn-lt"/>
          <a:ea typeface="+mn-ea"/>
        </a:defRPr>
      </a:lvl8pPr>
      <a:lvl9pPr marL="3448050" indent="-184150" algn="l" rtl="0" fontAlgn="ctr">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p:sp>
        <p:nvSpPr>
          <p:cNvPr id="3074" name="AutoShape 75"/>
          <p:cNvSpPr/>
          <p:nvPr/>
        </p:nvSpPr>
        <p:spPr>
          <a:xfrm>
            <a:off x="33338" y="33338"/>
            <a:ext cx="5181600" cy="5076825"/>
          </a:xfrm>
          <a:prstGeom prst="roundRect">
            <a:avLst>
              <a:gd name="adj" fmla="val 8014"/>
            </a:avLst>
          </a:prstGeom>
          <a:solidFill>
            <a:srgbClr val="F8F8F8"/>
          </a:solidFill>
          <a:ln w="9525" cap="flat" cmpd="sng">
            <a:solidFill>
              <a:srgbClr val="80CB35"/>
            </a:solidFill>
            <a:prstDash val="solid"/>
            <a:headEnd type="none" w="med" len="med"/>
            <a:tailEnd type="none" w="med" len="med"/>
          </a:ln>
        </p:spPr>
        <p:txBody>
          <a:bodyPr wrap="none" anchor="ctr"/>
          <a:p>
            <a:pPr lvl="0"/>
            <a:endParaRPr lang="zh-CN" altLang="en-US" b="1" dirty="0">
              <a:solidFill>
                <a:srgbClr val="000000"/>
              </a:solidFill>
              <a:latin typeface="Palatino Linotype" panose="02040502050505030304" pitchFamily="18" charset="0"/>
              <a:ea typeface="黑体" panose="02010609060101010101" pitchFamily="2" charset="-122"/>
            </a:endParaRPr>
          </a:p>
        </p:txBody>
      </p:sp>
      <p:grpSp>
        <p:nvGrpSpPr>
          <p:cNvPr id="3075" name="Group 71"/>
          <p:cNvGrpSpPr/>
          <p:nvPr/>
        </p:nvGrpSpPr>
        <p:grpSpPr>
          <a:xfrm>
            <a:off x="5222875" y="20638"/>
            <a:ext cx="3856038" cy="5110162"/>
            <a:chOff x="275" y="265"/>
            <a:chExt cx="2373" cy="3936"/>
          </a:xfrm>
        </p:grpSpPr>
        <p:sp>
          <p:nvSpPr>
            <p:cNvPr id="3076" name="AutoShape 72"/>
            <p:cNvSpPr/>
            <p:nvPr/>
          </p:nvSpPr>
          <p:spPr>
            <a:xfrm>
              <a:off x="275" y="265"/>
              <a:ext cx="2373" cy="3936"/>
            </a:xfrm>
            <a:prstGeom prst="roundRect">
              <a:avLst>
                <a:gd name="adj" fmla="val 8014"/>
              </a:avLst>
            </a:prstGeom>
            <a:solidFill>
              <a:srgbClr val="F8F8F8"/>
            </a:solidFill>
            <a:ln w="9525" cap="flat" cmpd="sng">
              <a:solidFill>
                <a:srgbClr val="99CCFF"/>
              </a:solidFill>
              <a:prstDash val="solid"/>
              <a:headEnd type="none" w="med" len="med"/>
              <a:tailEnd type="none" w="med" len="med"/>
            </a:ln>
          </p:spPr>
          <p:txBody>
            <a:bodyPr wrap="none" anchor="ctr"/>
            <a:p>
              <a:pPr lvl="0"/>
              <a:endParaRPr lang="zh-CN" altLang="en-US" b="1" dirty="0">
                <a:solidFill>
                  <a:srgbClr val="000000"/>
                </a:solidFill>
                <a:latin typeface="Palatino Linotype" panose="02040502050505030304" pitchFamily="18" charset="0"/>
                <a:ea typeface="黑体" panose="02010609060101010101" pitchFamily="2" charset="-122"/>
              </a:endParaRPr>
            </a:p>
          </p:txBody>
        </p:sp>
        <p:sp>
          <p:nvSpPr>
            <p:cNvPr id="3077" name="AutoShape 73"/>
            <p:cNvSpPr/>
            <p:nvPr/>
          </p:nvSpPr>
          <p:spPr>
            <a:xfrm>
              <a:off x="311" y="307"/>
              <a:ext cx="2323" cy="3853"/>
            </a:xfrm>
            <a:prstGeom prst="roundRect">
              <a:avLst>
                <a:gd name="adj" fmla="val 7912"/>
              </a:avLst>
            </a:prstGeom>
            <a:solidFill>
              <a:srgbClr val="99CCFF">
                <a:alpha val="50194"/>
              </a:srgbClr>
            </a:solidFill>
            <a:ln w="9525">
              <a:noFill/>
            </a:ln>
          </p:spPr>
          <p:txBody>
            <a:bodyPr wrap="none" anchor="ctr"/>
            <a:p>
              <a:pPr lvl="0"/>
              <a:endParaRPr lang="zh-CN" altLang="en-US" b="1" dirty="0">
                <a:solidFill>
                  <a:srgbClr val="000000"/>
                </a:solidFill>
                <a:latin typeface="Palatino Linotype" panose="02040502050505030304" pitchFamily="18" charset="0"/>
                <a:ea typeface="黑体" panose="02010609060101010101" pitchFamily="2" charset="-122"/>
              </a:endParaRP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hf sldNum="0" hdr="0" ftr="0" dt="0"/>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2pPr>
      <a:lvl3pPr algn="ctr" rtl="0" eaLnBrk="0" fontAlgn="base" hangingPunct="0">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3pPr>
      <a:lvl4pPr algn="ctr" rtl="0" eaLnBrk="0" fontAlgn="base" hangingPunct="0">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4pPr>
      <a:lvl5pPr algn="ctr" rtl="0" eaLnBrk="0" fontAlgn="base" hangingPunct="0">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5pPr>
      <a:lvl6pPr marL="457200" algn="ctr" rtl="0" fontAlgn="base">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6pPr>
      <a:lvl7pPr marL="914400" algn="ctr" rtl="0" fontAlgn="base">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7pPr>
      <a:lvl8pPr marL="1371600" algn="ctr" rtl="0" fontAlgn="base">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8pPr>
      <a:lvl9pPr marL="1828800" algn="ctr" rtl="0" fontAlgn="base">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anose="02070309020205020404"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anose="02070309020205020404"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p:sp>
        <p:nvSpPr>
          <p:cNvPr id="4098" name="AutoShape 75"/>
          <p:cNvSpPr/>
          <p:nvPr/>
        </p:nvSpPr>
        <p:spPr>
          <a:xfrm>
            <a:off x="33338" y="33338"/>
            <a:ext cx="5181600" cy="5076825"/>
          </a:xfrm>
          <a:prstGeom prst="roundRect">
            <a:avLst>
              <a:gd name="adj" fmla="val 8014"/>
            </a:avLst>
          </a:prstGeom>
          <a:solidFill>
            <a:srgbClr val="F8F8F8"/>
          </a:solidFill>
          <a:ln w="9525" cap="flat" cmpd="sng">
            <a:solidFill>
              <a:srgbClr val="80CB35"/>
            </a:solidFill>
            <a:prstDash val="solid"/>
            <a:headEnd type="none" w="med" len="med"/>
            <a:tailEnd type="none" w="med" len="med"/>
          </a:ln>
        </p:spPr>
        <p:txBody>
          <a:bodyPr wrap="none" anchor="ctr"/>
          <a:p>
            <a:pPr lvl="0"/>
            <a:endParaRPr lang="zh-CN" altLang="en-US" b="1" dirty="0">
              <a:solidFill>
                <a:srgbClr val="000000"/>
              </a:solidFill>
              <a:latin typeface="Palatino Linotype" panose="02040502050505030304" pitchFamily="18" charset="0"/>
              <a:ea typeface="黑体" panose="02010609060101010101" pitchFamily="2" charset="-122"/>
            </a:endParaRPr>
          </a:p>
        </p:txBody>
      </p:sp>
      <p:grpSp>
        <p:nvGrpSpPr>
          <p:cNvPr id="4099" name="Group 71"/>
          <p:cNvGrpSpPr/>
          <p:nvPr/>
        </p:nvGrpSpPr>
        <p:grpSpPr>
          <a:xfrm>
            <a:off x="5222875" y="20638"/>
            <a:ext cx="3856038" cy="5110162"/>
            <a:chOff x="275" y="265"/>
            <a:chExt cx="2373" cy="3936"/>
          </a:xfrm>
        </p:grpSpPr>
        <p:sp>
          <p:nvSpPr>
            <p:cNvPr id="4100" name="AutoShape 72"/>
            <p:cNvSpPr/>
            <p:nvPr/>
          </p:nvSpPr>
          <p:spPr>
            <a:xfrm>
              <a:off x="275" y="265"/>
              <a:ext cx="2373" cy="3936"/>
            </a:xfrm>
            <a:prstGeom prst="roundRect">
              <a:avLst>
                <a:gd name="adj" fmla="val 8014"/>
              </a:avLst>
            </a:prstGeom>
            <a:solidFill>
              <a:srgbClr val="F8F8F8"/>
            </a:solidFill>
            <a:ln w="9525" cap="flat" cmpd="sng">
              <a:solidFill>
                <a:srgbClr val="99CCFF"/>
              </a:solidFill>
              <a:prstDash val="solid"/>
              <a:headEnd type="none" w="med" len="med"/>
              <a:tailEnd type="none" w="med" len="med"/>
            </a:ln>
          </p:spPr>
          <p:txBody>
            <a:bodyPr wrap="none" anchor="ctr"/>
            <a:p>
              <a:pPr lvl="0"/>
              <a:endParaRPr lang="zh-CN" altLang="en-US" b="1" dirty="0">
                <a:solidFill>
                  <a:srgbClr val="000000"/>
                </a:solidFill>
                <a:latin typeface="Palatino Linotype" panose="02040502050505030304" pitchFamily="18" charset="0"/>
                <a:ea typeface="黑体" panose="02010609060101010101" pitchFamily="2" charset="-122"/>
              </a:endParaRPr>
            </a:p>
          </p:txBody>
        </p:sp>
        <p:sp>
          <p:nvSpPr>
            <p:cNvPr id="4101" name="AutoShape 73"/>
            <p:cNvSpPr/>
            <p:nvPr/>
          </p:nvSpPr>
          <p:spPr>
            <a:xfrm>
              <a:off x="311" y="307"/>
              <a:ext cx="2323" cy="3853"/>
            </a:xfrm>
            <a:prstGeom prst="roundRect">
              <a:avLst>
                <a:gd name="adj" fmla="val 7912"/>
              </a:avLst>
            </a:prstGeom>
            <a:solidFill>
              <a:srgbClr val="99CCFF">
                <a:alpha val="50194"/>
              </a:srgbClr>
            </a:solidFill>
            <a:ln w="9525">
              <a:noFill/>
            </a:ln>
          </p:spPr>
          <p:txBody>
            <a:bodyPr wrap="none" anchor="ctr"/>
            <a:p>
              <a:pPr lvl="0"/>
              <a:endParaRPr lang="zh-CN" altLang="en-US" b="1" dirty="0">
                <a:solidFill>
                  <a:srgbClr val="000000"/>
                </a:solidFill>
                <a:latin typeface="Palatino Linotype" panose="02040502050505030304" pitchFamily="18" charset="0"/>
                <a:ea typeface="黑体" panose="02010609060101010101" pitchFamily="2" charset="-122"/>
              </a:endParaRPr>
            </a:p>
          </p:txBody>
        </p:sp>
      </p:gr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transition/>
  <p:hf sldNum="0" hdr="0" ftr="0" dt="0"/>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2pPr>
      <a:lvl3pPr algn="ctr" rtl="0" eaLnBrk="0" fontAlgn="base" hangingPunct="0">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3pPr>
      <a:lvl4pPr algn="ctr" rtl="0" eaLnBrk="0" fontAlgn="base" hangingPunct="0">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4pPr>
      <a:lvl5pPr algn="ctr" rtl="0" eaLnBrk="0" fontAlgn="base" hangingPunct="0">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5pPr>
      <a:lvl6pPr marL="457200" algn="ctr" rtl="0" fontAlgn="base">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6pPr>
      <a:lvl7pPr marL="914400" algn="ctr" rtl="0" fontAlgn="base">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7pPr>
      <a:lvl8pPr marL="1371600" algn="ctr" rtl="0" fontAlgn="base">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8pPr>
      <a:lvl9pPr marL="1828800" algn="ctr" rtl="0" fontAlgn="base">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anose="02070309020205020404"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anose="02070309020205020404"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94210" name="标题 94209"/>
          <p:cNvSpPr>
            <a:spLocks noGrp="1" noRot="1"/>
          </p:cNvSpPr>
          <p:nvPr>
            <p:ph type="title"/>
          </p:nvPr>
        </p:nvSpPr>
        <p:spPr>
          <a:xfrm>
            <a:off x="301625" y="457200"/>
            <a:ext cx="8540750" cy="857250"/>
          </a:xfrm>
          <a:prstGeom prst="rect">
            <a:avLst/>
          </a:prstGeom>
          <a:noFill/>
          <a:ln w="9525">
            <a:noFill/>
          </a:ln>
        </p:spPr>
        <p:txBody>
          <a:bodyPr anchor="ctr"/>
          <a:p>
            <a:pPr lvl="0"/>
            <a:r>
              <a:rPr lang="zh-CN" altLang="en-US" dirty="0"/>
              <a:t>单击此处编辑母版标题样式</a:t>
            </a:r>
            <a:endParaRPr lang="zh-CN" altLang="en-US" dirty="0"/>
          </a:p>
        </p:txBody>
      </p:sp>
      <p:sp>
        <p:nvSpPr>
          <p:cNvPr id="94211" name="文本占位符 94210"/>
          <p:cNvSpPr>
            <a:spLocks noGrp="1" noRot="1"/>
          </p:cNvSpPr>
          <p:nvPr>
            <p:ph type="body" idx="1"/>
          </p:nvPr>
        </p:nvSpPr>
        <p:spPr>
          <a:xfrm>
            <a:off x="301625" y="1428750"/>
            <a:ext cx="8540750" cy="3146425"/>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4212" name="日期占位符 94211"/>
          <p:cNvSpPr>
            <a:spLocks noGrp="1"/>
          </p:cNvSpPr>
          <p:nvPr>
            <p:ph type="dt" sz="half" idx="2"/>
          </p:nvPr>
        </p:nvSpPr>
        <p:spPr>
          <a:xfrm>
            <a:off x="301625" y="4684713"/>
            <a:ext cx="2289175" cy="357187"/>
          </a:xfrm>
          <a:prstGeom prst="rect">
            <a:avLst/>
          </a:prstGeom>
          <a:noFill/>
          <a:ln w="9525">
            <a:noFill/>
          </a:ln>
        </p:spPr>
        <p:txBody>
          <a:bodyPr/>
          <a:lstStyle>
            <a:lvl1pPr>
              <a:defRPr sz="1400"/>
            </a:lvl1pPr>
          </a:lstStyle>
          <a:p>
            <a:pPr lvl="0"/>
            <a:endParaRPr lang="zh-CN" altLang="en-US" dirty="0">
              <a:latin typeface="Arial" panose="020B0604020202020204" pitchFamily="34" charset="0"/>
            </a:endParaRPr>
          </a:p>
        </p:txBody>
      </p:sp>
      <p:sp>
        <p:nvSpPr>
          <p:cNvPr id="94213" name="页脚占位符 94212"/>
          <p:cNvSpPr>
            <a:spLocks noGrp="1"/>
          </p:cNvSpPr>
          <p:nvPr>
            <p:ph type="ftr" sz="quarter" idx="3"/>
          </p:nvPr>
        </p:nvSpPr>
        <p:spPr>
          <a:xfrm>
            <a:off x="3124200" y="4684713"/>
            <a:ext cx="2895600" cy="357187"/>
          </a:xfrm>
          <a:prstGeom prst="rect">
            <a:avLst/>
          </a:prstGeom>
          <a:noFill/>
          <a:ln w="9525">
            <a:noFill/>
          </a:ln>
        </p:spPr>
        <p:txBody>
          <a:bodyPr/>
          <a:lstStyle>
            <a:lvl1pPr algn="ctr">
              <a:defRPr sz="1400"/>
            </a:lvl1pPr>
          </a:lstStyle>
          <a:p>
            <a:pPr lvl="0"/>
            <a:endParaRPr lang="zh-CN" altLang="en-US" dirty="0">
              <a:latin typeface="Arial" panose="020B0604020202020204" pitchFamily="34" charset="0"/>
            </a:endParaRPr>
          </a:p>
        </p:txBody>
      </p:sp>
      <p:sp>
        <p:nvSpPr>
          <p:cNvPr id="94214" name="灯片编号占位符 94213"/>
          <p:cNvSpPr>
            <a:spLocks noGrp="1"/>
          </p:cNvSpPr>
          <p:nvPr>
            <p:ph type="sldNum" sz="quarter" idx="4"/>
          </p:nvPr>
        </p:nvSpPr>
        <p:spPr>
          <a:xfrm>
            <a:off x="6553200" y="4684713"/>
            <a:ext cx="2289175" cy="357187"/>
          </a:xfrm>
          <a:prstGeom prst="rect">
            <a:avLst/>
          </a:prstGeom>
          <a:noFill/>
          <a:ln w="9525">
            <a:noFill/>
          </a:ln>
        </p:spPr>
        <p:txBody>
          <a:bodyPr/>
          <a:lstStyle>
            <a:lvl1pPr algn="r">
              <a:defRPr sz="1400"/>
            </a:lvl1p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94215" name="Line 8"/>
          <p:cNvSpPr/>
          <p:nvPr userDrawn="1"/>
        </p:nvSpPr>
        <p:spPr>
          <a:xfrm>
            <a:off x="0" y="519113"/>
            <a:ext cx="9144000" cy="0"/>
          </a:xfrm>
          <a:prstGeom prst="line">
            <a:avLst/>
          </a:prstGeom>
          <a:ln w="9525" cap="flat" cmpd="sng">
            <a:solidFill>
              <a:schemeClr val="tx1"/>
            </a:solidFill>
            <a:prstDash val="solid"/>
            <a:headEnd type="none" w="med" len="med"/>
            <a:tailEnd type="none" w="med" len="med"/>
          </a:ln>
        </p:spPr>
        <p:txBody>
          <a:bodyPr/>
          <a:p>
            <a:pPr lvl="0"/>
            <a:endParaRPr lang="zh-CN" altLang="en-US" dirty="0">
              <a:latin typeface="Arial" panose="020B0604020202020204" pitchFamily="34" charset="0"/>
            </a:endParaRPr>
          </a:p>
        </p:txBody>
      </p:sp>
      <p:sp>
        <p:nvSpPr>
          <p:cNvPr id="94216" name="Line 9"/>
          <p:cNvSpPr/>
          <p:nvPr userDrawn="1"/>
        </p:nvSpPr>
        <p:spPr>
          <a:xfrm>
            <a:off x="-3175" y="525463"/>
            <a:ext cx="9144000" cy="0"/>
          </a:xfrm>
          <a:prstGeom prst="line">
            <a:avLst/>
          </a:prstGeom>
          <a:ln w="9525" cap="flat" cmpd="sng">
            <a:solidFill>
              <a:srgbClr val="FF9900"/>
            </a:solidFill>
            <a:prstDash val="solid"/>
            <a:headEnd type="none" w="med" len="med"/>
            <a:tailEnd type="none" w="med" len="med"/>
          </a:ln>
        </p:spPr>
        <p:txBody>
          <a:bodyPr/>
          <a:p>
            <a:pPr lvl="0"/>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702" r:id="rId1"/>
  </p:sldLayoutIdLst>
  <p:hf sldNum="0" hdr="0" ftr="0" dt="0"/>
  <p:txStyles>
    <p:titleStyle>
      <a:lvl1pPr marL="0" lvl="0" indent="0" algn="ctr" defTabSz="914400" rtl="0" eaLnBrk="0" fontAlgn="base" latinLnBrk="0" hangingPunct="0">
        <a:lnSpc>
          <a:spcPct val="100000"/>
        </a:lnSpc>
        <a:spcBef>
          <a:spcPct val="0"/>
        </a:spcBef>
        <a:spcAft>
          <a:spcPct val="0"/>
        </a:spcAft>
        <a:buNone/>
        <a:defRPr sz="4400" b="0" i="0" u="none" kern="1200" baseline="0">
          <a:solidFill>
            <a:schemeClr val="tx2"/>
          </a:solidFill>
          <a:latin typeface="Arial" panose="020B0604020202020204" pitchFamily="34" charset="0"/>
          <a:ea typeface="宋体" panose="02010600030101010101" pitchFamily="2" charset="-122"/>
        </a:defRPr>
      </a:lvl1pPr>
    </p:titleStyle>
    <p:bodyStyle>
      <a:lvl1pPr marL="342900" lvl="0" indent="-342900" algn="l" defTabSz="914400" rtl="0" eaLnBrk="0" fontAlgn="base" latinLnBrk="0" hangingPunct="0">
        <a:lnSpc>
          <a:spcPct val="100000"/>
        </a:lnSpc>
        <a:spcBef>
          <a:spcPct val="20000"/>
        </a:spcBef>
        <a:spcAft>
          <a:spcPct val="0"/>
        </a:spcAft>
        <a:buChar char="•"/>
        <a:defRPr sz="32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0" fontAlgn="base" latinLnBrk="0" hangingPunct="0">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0" fontAlgn="base" latinLnBrk="0" hangingPunct="0">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5pPr>
      <a:lvl6pPr marL="2514600" lvl="5"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6pPr>
      <a:lvl7pPr marL="2971800" lvl="6"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7pPr>
      <a:lvl8pPr marL="3429000" lvl="7"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8pPr>
      <a:lvl9pPr marL="3886200" lvl="8"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9pPr>
    </p:bodyStyle>
    <p:other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45.xml"/><Relationship Id="rId5" Type="http://schemas.openxmlformats.org/officeDocument/2006/relationships/image" Target="../media/image11.jpeg"/><Relationship Id="rId4" Type="http://schemas.openxmlformats.org/officeDocument/2006/relationships/image" Target="../media/image10.png"/><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45.xml"/><Relationship Id="rId3"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17.jpe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45.xml"/><Relationship Id="rId4" Type="http://schemas.openxmlformats.org/officeDocument/2006/relationships/image" Target="../media/image17.jpe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45.xml"/><Relationship Id="rId3" Type="http://schemas.openxmlformats.org/officeDocument/2006/relationships/image" Target="../media/image17.jpeg"/><Relationship Id="rId2" Type="http://schemas.openxmlformats.org/officeDocument/2006/relationships/image" Target="../media/image22.png"/><Relationship Id="rId1"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17.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45.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14.jpe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45.xml"/><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image" Target="../media/image14.jpeg"/><Relationship Id="rId1" Type="http://schemas.openxmlformats.org/officeDocument/2006/relationships/image" Target="../media/image10.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45.xml"/><Relationship Id="rId3" Type="http://schemas.openxmlformats.org/officeDocument/2006/relationships/image" Target="../media/image14.jpeg"/><Relationship Id="rId2" Type="http://schemas.openxmlformats.org/officeDocument/2006/relationships/image" Target="../media/image22.png"/><Relationship Id="rId1" Type="http://schemas.openxmlformats.org/officeDocument/2006/relationships/image" Target="../media/image21.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45.xml"/><Relationship Id="rId3" Type="http://schemas.openxmlformats.org/officeDocument/2006/relationships/image" Target="../media/image14.jpeg"/><Relationship Id="rId2" Type="http://schemas.openxmlformats.org/officeDocument/2006/relationships/image" Target="../media/image22.png"/><Relationship Id="rId1"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14.jpe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45.xml"/><Relationship Id="rId5" Type="http://schemas.openxmlformats.org/officeDocument/2006/relationships/image" Target="../media/image17.jpeg"/><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0.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45.xml"/><Relationship Id="rId3" Type="http://schemas.openxmlformats.org/officeDocument/2006/relationships/image" Target="../media/image14.jpeg"/><Relationship Id="rId2" Type="http://schemas.openxmlformats.org/officeDocument/2006/relationships/image" Target="../media/image22.png"/><Relationship Id="rId1" Type="http://schemas.openxmlformats.org/officeDocument/2006/relationships/image" Target="../media/image21.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45.xml"/><Relationship Id="rId3" Type="http://schemas.openxmlformats.org/officeDocument/2006/relationships/image" Target="../media/image14.jpeg"/><Relationship Id="rId2" Type="http://schemas.openxmlformats.org/officeDocument/2006/relationships/image" Target="../media/image22.png"/><Relationship Id="rId1" Type="http://schemas.openxmlformats.org/officeDocument/2006/relationships/image" Target="../media/image21.pn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45.xml"/><Relationship Id="rId3" Type="http://schemas.openxmlformats.org/officeDocument/2006/relationships/image" Target="../media/image14.jpeg"/><Relationship Id="rId2" Type="http://schemas.openxmlformats.org/officeDocument/2006/relationships/image" Target="../media/image22.png"/><Relationship Id="rId1" Type="http://schemas.openxmlformats.org/officeDocument/2006/relationships/image" Target="../media/image21.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45.xml"/><Relationship Id="rId3" Type="http://schemas.openxmlformats.org/officeDocument/2006/relationships/image" Target="../media/image14.jpeg"/><Relationship Id="rId2" Type="http://schemas.openxmlformats.org/officeDocument/2006/relationships/image" Target="../media/image22.png"/><Relationship Id="rId1" Type="http://schemas.openxmlformats.org/officeDocument/2006/relationships/image" Target="../media/image21.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45.xml"/><Relationship Id="rId3" Type="http://schemas.openxmlformats.org/officeDocument/2006/relationships/image" Target="../media/image14.jpeg"/><Relationship Id="rId2" Type="http://schemas.openxmlformats.org/officeDocument/2006/relationships/image" Target="../media/image22.png"/><Relationship Id="rId1" Type="http://schemas.openxmlformats.org/officeDocument/2006/relationships/image" Target="../media/image21.pn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45.xml"/><Relationship Id="rId3" Type="http://schemas.openxmlformats.org/officeDocument/2006/relationships/image" Target="../media/image14.jpeg"/><Relationship Id="rId2" Type="http://schemas.openxmlformats.org/officeDocument/2006/relationships/image" Target="../media/image22.png"/><Relationship Id="rId1" Type="http://schemas.openxmlformats.org/officeDocument/2006/relationships/image" Target="../media/image21.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45.xml"/><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7.jpeg"/><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image" Target="../media/image19.jpeg"/><Relationship Id="rId1"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19.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pSp>
        <p:nvGrpSpPr>
          <p:cNvPr id="3074" name="Group 42"/>
          <p:cNvGrpSpPr/>
          <p:nvPr/>
        </p:nvGrpSpPr>
        <p:grpSpPr bwMode="auto">
          <a:xfrm>
            <a:off x="339750" y="883461"/>
            <a:ext cx="1090613" cy="432197"/>
            <a:chOff x="2699" y="1207"/>
            <a:chExt cx="907" cy="499"/>
          </a:xfrm>
        </p:grpSpPr>
        <p:sp>
          <p:nvSpPr>
            <p:cNvPr id="4125" name="WordArt 29"/>
            <p:cNvSpPr>
              <a:spLocks noChangeArrowheads="1" noChangeShapeType="1" noTextEdit="1"/>
            </p:cNvSpPr>
            <p:nvPr/>
          </p:nvSpPr>
          <p:spPr bwMode="auto">
            <a:xfrm>
              <a:off x="2699" y="1207"/>
              <a:ext cx="907" cy="499"/>
            </a:xfrm>
            <a:prstGeom prst="rect">
              <a:avLst/>
            </a:prstGeom>
            <a:scene3d>
              <a:camera prst="orthographicFront"/>
              <a:lightRig rig="threePt" dir="t"/>
            </a:scene3d>
            <a:sp3d prstMaterial="matte"/>
            <a:extLst>
              <a:ext uri="{AF507438-7753-43E0-B8FC-AC1667EBCBE1}">
                <a14:hiddenEffects xmlns:a14="http://schemas.microsoft.com/office/drawing/2010/main">
                  <a:effectLst/>
                </a14:hiddenEffects>
              </a:ext>
            </a:extLst>
          </p:spPr>
          <p:txBody>
            <a:bodyPr spcFirstLastPara="1" wrap="none" fromWordArt="1">
              <a:prstTxWarp prst="textArchUp">
                <a:avLst>
                  <a:gd name="adj" fmla="val 9662989"/>
                </a:avLst>
              </a:prstTxWarp>
            </a:bodyPr>
            <a:lstStyle/>
            <a:p>
              <a:pPr algn="ctr" fontAlgn="base">
                <a:defRPr/>
              </a:pPr>
              <a:r>
                <a:rPr lang="zh-CN" altLang="en-US" sz="3600" b="1" strike="noStrike" kern="10" noProof="1" dirty="0">
                  <a:ln w="9525">
                    <a:solidFill>
                      <a:srgbClr val="F7B103"/>
                    </a:solidFill>
                    <a:round/>
                  </a:ln>
                  <a:solidFill>
                    <a:srgbClr val="513103"/>
                  </a:solidFill>
                  <a:latin typeface="隶书" pitchFamily="1" charset="-122"/>
                  <a:ea typeface="隶书" pitchFamily="1" charset="-122"/>
                  <a:cs typeface="+mn-cs"/>
                </a:rPr>
                <a:t>高中历史</a:t>
              </a:r>
              <a:endParaRPr lang="zh-CN" altLang="en-US" sz="3600" b="1" strike="noStrike" kern="10" noProof="1" dirty="0">
                <a:ln w="9525">
                  <a:solidFill>
                    <a:srgbClr val="F7B103"/>
                  </a:solidFill>
                  <a:round/>
                </a:ln>
                <a:solidFill>
                  <a:srgbClr val="513103"/>
                </a:solidFill>
                <a:latin typeface="隶书" pitchFamily="1" charset="-122"/>
                <a:ea typeface="隶书" pitchFamily="1" charset="-122"/>
              </a:endParaRPr>
            </a:p>
          </p:txBody>
        </p:sp>
        <p:sp>
          <p:nvSpPr>
            <p:cNvPr id="4126" name="WordArt 30"/>
            <p:cNvSpPr>
              <a:spLocks noChangeArrowheads="1" noChangeShapeType="1" noTextEdit="1"/>
            </p:cNvSpPr>
            <p:nvPr/>
          </p:nvSpPr>
          <p:spPr bwMode="auto">
            <a:xfrm>
              <a:off x="2880" y="1434"/>
              <a:ext cx="589" cy="272"/>
            </a:xfrm>
            <a:prstGeom prst="rect">
              <a:avLst/>
            </a:prstGeom>
            <a:scene3d>
              <a:camera prst="orthographicFront"/>
              <a:lightRig rig="threePt" dir="t"/>
            </a:scene3d>
            <a:sp3d prstMaterial="matte"/>
            <a:extLst>
              <a:ext uri="{AF507438-7753-43E0-B8FC-AC1667EBCBE1}">
                <a14:hiddenEffects xmlns:a14="http://schemas.microsoft.com/office/drawing/2010/main">
                  <a:effectLst/>
                </a14:hiddenEffects>
              </a:ext>
            </a:extLst>
          </p:spPr>
          <p:txBody>
            <a:bodyPr wrap="none" fromWordArt="1">
              <a:prstTxWarp prst="textDeflate">
                <a:avLst>
                  <a:gd name="adj" fmla="val 0"/>
                </a:avLst>
              </a:prstTxWarp>
            </a:bodyPr>
            <a:lstStyle/>
            <a:p>
              <a:pPr algn="ctr" fontAlgn="base">
                <a:defRPr/>
              </a:pPr>
              <a:r>
                <a:rPr lang="zh-CN" altLang="en-US" sz="3600" b="1" strike="noStrike" kern="10" noProof="1" dirty="0" smtClean="0">
                  <a:ln w="9525">
                    <a:solidFill>
                      <a:srgbClr val="FFFF00"/>
                    </a:solidFill>
                    <a:round/>
                  </a:ln>
                  <a:solidFill>
                    <a:srgbClr val="9900CC"/>
                  </a:solidFill>
                  <a:latin typeface="隶书" pitchFamily="1" charset="-122"/>
                  <a:ea typeface="隶书" pitchFamily="1" charset="-122"/>
                  <a:cs typeface="+mn-cs"/>
                </a:rPr>
                <a:t>必修二</a:t>
              </a:r>
              <a:endParaRPr lang="zh-CN" altLang="en-US" sz="3600" b="1" strike="noStrike" kern="10" noProof="1" dirty="0">
                <a:ln w="9525">
                  <a:solidFill>
                    <a:srgbClr val="FFFF00"/>
                  </a:solidFill>
                  <a:round/>
                </a:ln>
                <a:solidFill>
                  <a:srgbClr val="9900CC"/>
                </a:solidFill>
                <a:latin typeface="隶书" pitchFamily="1" charset="-122"/>
                <a:ea typeface="隶书" pitchFamily="1" charset="-122"/>
              </a:endParaRPr>
            </a:p>
          </p:txBody>
        </p:sp>
      </p:grpSp>
      <p:pic>
        <p:nvPicPr>
          <p:cNvPr id="33795" name="Picture 44" descr="E:\gif\静态\201162520514247208.png"/>
          <p:cNvPicPr>
            <a:picLocks noChangeAspect="1"/>
          </p:cNvPicPr>
          <p:nvPr/>
        </p:nvPicPr>
        <p:blipFill>
          <a:blip r:embed="rId1"/>
          <a:stretch>
            <a:fillRect/>
          </a:stretch>
        </p:blipFill>
        <p:spPr>
          <a:xfrm>
            <a:off x="6443663" y="84138"/>
            <a:ext cx="2089150" cy="800100"/>
          </a:xfrm>
          <a:prstGeom prst="rect">
            <a:avLst/>
          </a:prstGeom>
          <a:noFill/>
          <a:ln w="9525">
            <a:noFill/>
          </a:ln>
        </p:spPr>
      </p:pic>
      <p:sp>
        <p:nvSpPr>
          <p:cNvPr id="5" name="矩形 4"/>
          <p:cNvSpPr/>
          <p:nvPr/>
        </p:nvSpPr>
        <p:spPr>
          <a:xfrm>
            <a:off x="3419475" y="884238"/>
            <a:ext cx="5708650" cy="3624263"/>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srgbClr val="FFFFFF"/>
              </a:solidFill>
            </a:endParaRPr>
          </a:p>
        </p:txBody>
      </p:sp>
      <p:sp>
        <p:nvSpPr>
          <p:cNvPr id="6" name="矩形 5"/>
          <p:cNvSpPr/>
          <p:nvPr/>
        </p:nvSpPr>
        <p:spPr>
          <a:xfrm>
            <a:off x="250825" y="673100"/>
            <a:ext cx="1366838" cy="812800"/>
          </a:xfrm>
          <a:prstGeom prst="rect">
            <a:avLst/>
          </a:prstGeom>
          <a:blipFill dpi="0" rotWithShape="1">
            <a:blip r:embed="rId3">
              <a:alphaModFix amt="1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srgbClr val="FFFFFF"/>
              </a:solidFill>
            </a:endParaRPr>
          </a:p>
        </p:txBody>
      </p:sp>
      <p:sp>
        <p:nvSpPr>
          <p:cNvPr id="7" name="TextBox 6"/>
          <p:cNvSpPr txBox="1"/>
          <p:nvPr/>
        </p:nvSpPr>
        <p:spPr>
          <a:xfrm>
            <a:off x="1187649" y="32323"/>
            <a:ext cx="3478837"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zh-CN" altLang="en-US" sz="2400" b="1" kern="1400" spc="100" noProof="1" dirty="0">
                <a:solidFill>
                  <a:srgbClr val="CC6600"/>
                </a:solidFill>
                <a:latin typeface="华文彩云" panose="02010800040101010101" pitchFamily="2" charset="-122"/>
                <a:ea typeface="华文彩云" panose="02010800040101010101" pitchFamily="2" charset="-122"/>
                <a:cs typeface="+mn-cs"/>
              </a:rPr>
              <a:t>高中历史一轮复习课程 </a:t>
            </a:r>
            <a:endParaRPr lang="zh-CN" altLang="en-US" sz="2400" b="1" kern="1400" spc="100" noProof="1" dirty="0">
              <a:solidFill>
                <a:srgbClr val="CC6600"/>
              </a:solidFill>
              <a:latin typeface="华文彩云" panose="02010800040101010101" pitchFamily="2" charset="-122"/>
              <a:ea typeface="华文彩云" panose="02010800040101010101" pitchFamily="2" charset="-122"/>
            </a:endParaRPr>
          </a:p>
        </p:txBody>
      </p:sp>
      <p:sp>
        <p:nvSpPr>
          <p:cNvPr id="8" name="矩形 7"/>
          <p:cNvSpPr/>
          <p:nvPr/>
        </p:nvSpPr>
        <p:spPr>
          <a:xfrm>
            <a:off x="339725" y="68263"/>
            <a:ext cx="776288" cy="469900"/>
          </a:xfrm>
          <a:prstGeom prst="rect">
            <a:avLst/>
          </a:prstGeom>
          <a:blipFill dpi="0" rotWithShape="1">
            <a:blip r:embed="rId4">
              <a:alphaModFix amt="3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srgbClr val="FFFFFF"/>
              </a:solidFill>
            </a:endParaRPr>
          </a:p>
        </p:txBody>
      </p:sp>
      <p:grpSp>
        <p:nvGrpSpPr>
          <p:cNvPr id="15" name="组合 14"/>
          <p:cNvGrpSpPr/>
          <p:nvPr/>
        </p:nvGrpSpPr>
        <p:grpSpPr>
          <a:xfrm>
            <a:off x="1116013" y="1568450"/>
            <a:ext cx="6151562" cy="2190750"/>
            <a:chOff x="833759" y="1520183"/>
            <a:chExt cx="6151996" cy="2191431"/>
          </a:xfrm>
        </p:grpSpPr>
        <p:pic>
          <p:nvPicPr>
            <p:cNvPr id="33801" name="Picture 3" descr="C:\Users\Administrator\Desktop\43(304).jpg"/>
            <p:cNvPicPr>
              <a:picLocks noChangeAspect="1"/>
            </p:cNvPicPr>
            <p:nvPr/>
          </p:nvPicPr>
          <p:blipFill>
            <a:blip r:embed="rId5"/>
            <a:stretch>
              <a:fillRect/>
            </a:stretch>
          </p:blipFill>
          <p:spPr>
            <a:xfrm>
              <a:off x="833759" y="1520183"/>
              <a:ext cx="1794026" cy="2191431"/>
            </a:xfrm>
            <a:prstGeom prst="rect">
              <a:avLst/>
            </a:prstGeom>
            <a:noFill/>
            <a:ln w="9525">
              <a:noFill/>
            </a:ln>
          </p:spPr>
        </p:pic>
        <p:sp>
          <p:nvSpPr>
            <p:cNvPr id="33802" name="矩形 17"/>
            <p:cNvSpPr/>
            <p:nvPr/>
          </p:nvSpPr>
          <p:spPr>
            <a:xfrm>
              <a:off x="840641" y="1523276"/>
              <a:ext cx="2232247" cy="2181878"/>
            </a:xfrm>
            <a:prstGeom prst="rect">
              <a:avLst/>
            </a:prstGeom>
            <a:noFill/>
            <a:ln w="25400" cap="flat" cmpd="sng">
              <a:solidFill>
                <a:srgbClr val="CC6600"/>
              </a:solidFill>
              <a:prstDash val="solid"/>
              <a:round/>
              <a:headEnd type="none" w="med" len="med"/>
              <a:tailEnd type="none" w="med" len="med"/>
            </a:ln>
          </p:spPr>
          <p:txBody>
            <a:bodyPr anchor="ctr"/>
            <a:p>
              <a:pPr algn="ctr"/>
              <a:endParaRPr lang="zh-CN" altLang="en-US" dirty="0">
                <a:solidFill>
                  <a:srgbClr val="FFFFFF"/>
                </a:solidFill>
                <a:latin typeface="Arial" panose="020B0604020202020204" pitchFamily="34" charset="0"/>
              </a:endParaRPr>
            </a:p>
          </p:txBody>
        </p:sp>
        <p:sp>
          <p:nvSpPr>
            <p:cNvPr id="33803" name="TextBox 18"/>
            <p:cNvSpPr txBox="1"/>
            <p:nvPr/>
          </p:nvSpPr>
          <p:spPr>
            <a:xfrm>
              <a:off x="2870320" y="2135406"/>
              <a:ext cx="4115435" cy="944880"/>
            </a:xfrm>
            <a:prstGeom prst="rect">
              <a:avLst/>
            </a:prstGeom>
            <a:solidFill>
              <a:srgbClr val="FFFFFF"/>
            </a:solidFill>
            <a:ln w="9525">
              <a:noFill/>
            </a:ln>
          </p:spPr>
          <p:txBody>
            <a:bodyPr wrap="none">
              <a:spAutoFit/>
            </a:bodyPr>
            <a:p>
              <a:r>
                <a:rPr lang="zh-CN" altLang="en-US" sz="2800" b="1" dirty="0">
                  <a:solidFill>
                    <a:srgbClr val="3333FF"/>
                  </a:solidFill>
                  <a:latin typeface="黑体" panose="02010609060101010101" pitchFamily="2" charset="-122"/>
                  <a:ea typeface="黑体" panose="02010609060101010101" pitchFamily="2" charset="-122"/>
                </a:rPr>
                <a:t>专题五</a:t>
              </a:r>
              <a:endParaRPr lang="en-US" altLang="zh-CN" sz="2800" b="1">
                <a:solidFill>
                  <a:srgbClr val="3333FF"/>
                </a:solidFill>
                <a:latin typeface="黑体" panose="02010609060101010101" pitchFamily="2" charset="-122"/>
                <a:ea typeface="黑体" panose="02010609060101010101" pitchFamily="2" charset="-122"/>
              </a:endParaRPr>
            </a:p>
            <a:p>
              <a:r>
                <a:rPr lang="zh-CN" altLang="en-US" sz="2800" b="1" dirty="0">
                  <a:solidFill>
                    <a:srgbClr val="3333FF"/>
                  </a:solidFill>
                  <a:latin typeface="黑体" panose="02010609060101010101" pitchFamily="2" charset="-122"/>
                  <a:ea typeface="黑体" panose="02010609060101010101" pitchFamily="2" charset="-122"/>
                </a:rPr>
                <a:t>走向世界的资本主义市场</a:t>
              </a:r>
              <a:endParaRPr lang="zh-CN" altLang="en-US" sz="2800" b="1" dirty="0">
                <a:solidFill>
                  <a:srgbClr val="3333FF"/>
                </a:solidFill>
                <a:latin typeface="黑体" panose="02010609060101010101" pitchFamily="2" charset="-122"/>
                <a:ea typeface="黑体" panose="0201060906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anim calcmode="lin" valueType="num">
                                      <p:cBhvr>
                                        <p:cTn id="8" dur="2000" fill="hold"/>
                                        <p:tgtEl>
                                          <p:spTgt spid="3074"/>
                                        </p:tgtEl>
                                        <p:attrNameLst>
                                          <p:attrName>style.rotation</p:attrName>
                                        </p:attrNameLst>
                                      </p:cBhvr>
                                      <p:tavLst>
                                        <p:tav tm="0">
                                          <p:val>
                                            <p:fltVal val="720.000000"/>
                                          </p:val>
                                        </p:tav>
                                        <p:tav tm="100000">
                                          <p:val>
                                            <p:fltVal val="0.000000"/>
                                          </p:val>
                                        </p:tav>
                                      </p:tavLst>
                                    </p:anim>
                                    <p:anim calcmode="lin" valueType="num">
                                      <p:cBhvr>
                                        <p:cTn id="9" dur="2000" fill="hold"/>
                                        <p:tgtEl>
                                          <p:spTgt spid="3074"/>
                                        </p:tgtEl>
                                        <p:attrNameLst>
                                          <p:attrName>ppt_h</p:attrName>
                                        </p:attrNameLst>
                                      </p:cBhvr>
                                      <p:tavLst>
                                        <p:tav tm="0">
                                          <p:val>
                                            <p:fltVal val="0.000000"/>
                                          </p:val>
                                        </p:tav>
                                        <p:tav tm="100000">
                                          <p:val>
                                            <p:strVal val="#ppt_h"/>
                                          </p:val>
                                        </p:tav>
                                      </p:tavLst>
                                    </p:anim>
                                    <p:anim calcmode="lin" valueType="num">
                                      <p:cBhvr>
                                        <p:cTn id="10" dur="2000" fill="hold"/>
                                        <p:tgtEl>
                                          <p:spTgt spid="3074"/>
                                        </p:tgtEl>
                                        <p:attrNameLst>
                                          <p:attrName>ppt_w</p:attrName>
                                        </p:attrNameLst>
                                      </p:cBhvr>
                                      <p:tavLst>
                                        <p:tav tm="0">
                                          <p:val>
                                            <p:fltVal val="0.000000"/>
                                          </p:val>
                                        </p:tav>
                                        <p:tav tm="100000">
                                          <p:val>
                                            <p:strVal val="#ppt_w"/>
                                          </p:val>
                                        </p:tav>
                                      </p:tavLst>
                                    </p:anim>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childTnLst>
                          </p:cTn>
                        </p:par>
                        <p:par>
                          <p:cTn id="15" fill="hold">
                            <p:stCondLst>
                              <p:cond delay="4000"/>
                            </p:stCondLst>
                            <p:childTnLst>
                              <p:par>
                                <p:cTn id="16" presetID="6" presetClass="entr" presetSubtype="16"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circle(in)">
                                      <p:cBhvr>
                                        <p:cTn id="1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3"/>
          <p:cNvSpPr txBox="1"/>
          <p:nvPr/>
        </p:nvSpPr>
        <p:spPr>
          <a:xfrm>
            <a:off x="1154315" y="6393"/>
            <a:ext cx="3337773" cy="29229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zh-CN" altLang="en-US" sz="2400" b="1" noProof="1" dirty="0">
                <a:solidFill>
                  <a:srgbClr val="CC6600"/>
                </a:solidFill>
                <a:latin typeface="华文彩云" panose="02010800040101010101" pitchFamily="2" charset="-122"/>
                <a:ea typeface="华文彩云" panose="02010800040101010101" pitchFamily="2" charset="-122"/>
                <a:cs typeface="+mn-cs"/>
              </a:rPr>
              <a:t>高中历史一轮复习课程 </a:t>
            </a:r>
            <a:endParaRPr lang="zh-CN" altLang="en-US" sz="2400" b="1" noProof="1" dirty="0">
              <a:solidFill>
                <a:srgbClr val="CC6600"/>
              </a:solidFill>
              <a:latin typeface="华文彩云" panose="02010800040101010101" pitchFamily="2" charset="-122"/>
              <a:ea typeface="华文彩云" panose="02010800040101010101" pitchFamily="2" charset="-122"/>
            </a:endParaRPr>
          </a:p>
        </p:txBody>
      </p:sp>
      <p:sp>
        <p:nvSpPr>
          <p:cNvPr id="5" name="矩形 4"/>
          <p:cNvSpPr/>
          <p:nvPr/>
        </p:nvSpPr>
        <p:spPr>
          <a:xfrm>
            <a:off x="339725" y="68263"/>
            <a:ext cx="776288" cy="469900"/>
          </a:xfrm>
          <a:prstGeom prst="rect">
            <a:avLst/>
          </a:prstGeom>
          <a:blipFill dpi="0" rotWithShape="1">
            <a:blip r:embed="rId1">
              <a:alphaModFix amt="3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srgbClr val="FFFFFF"/>
              </a:solidFill>
            </a:endParaRPr>
          </a:p>
        </p:txBody>
      </p:sp>
      <p:sp>
        <p:nvSpPr>
          <p:cNvPr id="22" name="Text Box 5"/>
          <p:cNvSpPr txBox="1">
            <a:spLocks noChangeArrowheads="1"/>
          </p:cNvSpPr>
          <p:nvPr/>
        </p:nvSpPr>
        <p:spPr bwMode="auto">
          <a:xfrm>
            <a:off x="1763713" y="700088"/>
            <a:ext cx="5472113" cy="457200"/>
          </a:xfrm>
          <a:prstGeom prst="rect">
            <a:avLst/>
          </a:prstGeom>
          <a:noFill/>
          <a:ln>
            <a:noFill/>
          </a:ln>
          <a:effectLst/>
        </p:spPr>
        <p:txBody>
          <a:bodyPr wrap="square">
            <a:spAutoFit/>
          </a:bodyPr>
          <a:p>
            <a:r>
              <a:rPr lang="en-US" altLang="zh-CN" sz="2400" b="1">
                <a:solidFill>
                  <a:srgbClr val="3333FF"/>
                </a:solidFill>
                <a:latin typeface="黑体" panose="02010609060101010101" pitchFamily="2" charset="-122"/>
                <a:ea typeface="黑体" panose="02010609060101010101" pitchFamily="2" charset="-122"/>
              </a:rPr>
              <a:t>1</a:t>
            </a:r>
            <a:r>
              <a:rPr lang="zh-CN" altLang="en-US" sz="2400" b="1" dirty="0">
                <a:solidFill>
                  <a:srgbClr val="3333FF"/>
                </a:solidFill>
                <a:latin typeface="黑体" panose="02010609060101010101" pitchFamily="2" charset="-122"/>
                <a:ea typeface="黑体" panose="02010609060101010101" pitchFamily="2" charset="-122"/>
              </a:rPr>
              <a:t>．两次工业革命的比较</a:t>
            </a:r>
            <a:endParaRPr lang="zh-CN" altLang="en-US" sz="2400" b="1" dirty="0">
              <a:solidFill>
                <a:srgbClr val="3333FF"/>
              </a:solidFill>
              <a:latin typeface="黑体" panose="02010609060101010101" pitchFamily="2" charset="-122"/>
              <a:ea typeface="黑体" panose="02010609060101010101" pitchFamily="2" charset="-122"/>
            </a:endParaRPr>
          </a:p>
        </p:txBody>
      </p:sp>
      <p:grpSp>
        <p:nvGrpSpPr>
          <p:cNvPr id="189445" name="组合 19"/>
          <p:cNvGrpSpPr/>
          <p:nvPr/>
        </p:nvGrpSpPr>
        <p:grpSpPr>
          <a:xfrm>
            <a:off x="8139113" y="171450"/>
            <a:ext cx="790575" cy="733425"/>
            <a:chOff x="6794151" y="134938"/>
            <a:chExt cx="1117949" cy="1030287"/>
          </a:xfrm>
        </p:grpSpPr>
        <p:pic>
          <p:nvPicPr>
            <p:cNvPr id="189446" name="Picture 69" descr="NYV977H6J5SDP73U"/>
            <p:cNvPicPr>
              <a:picLocks noChangeAspect="1"/>
            </p:cNvPicPr>
            <p:nvPr/>
          </p:nvPicPr>
          <p:blipFill>
            <a:blip r:embed="rId2"/>
            <a:srcRect b="8365"/>
            <a:stretch>
              <a:fillRect/>
            </a:stretch>
          </p:blipFill>
          <p:spPr>
            <a:xfrm>
              <a:off x="6794151" y="250091"/>
              <a:ext cx="430331" cy="915134"/>
            </a:xfrm>
            <a:prstGeom prst="rect">
              <a:avLst/>
            </a:prstGeom>
            <a:noFill/>
            <a:ln w="9525">
              <a:noFill/>
            </a:ln>
          </p:spPr>
        </p:pic>
        <p:pic>
          <p:nvPicPr>
            <p:cNvPr id="189447" name="Picture 70" descr="u=303118551,246131426&amp;fm=23&amp;gp=0"/>
            <p:cNvPicPr>
              <a:picLocks noChangeAspect="1"/>
            </p:cNvPicPr>
            <p:nvPr/>
          </p:nvPicPr>
          <p:blipFill>
            <a:blip r:embed="rId3"/>
            <a:stretch>
              <a:fillRect/>
            </a:stretch>
          </p:blipFill>
          <p:spPr>
            <a:xfrm>
              <a:off x="7239000" y="134938"/>
              <a:ext cx="673100" cy="1030287"/>
            </a:xfrm>
            <a:prstGeom prst="rect">
              <a:avLst/>
            </a:prstGeom>
            <a:noFill/>
            <a:ln w="9525">
              <a:noFill/>
            </a:ln>
          </p:spPr>
        </p:pic>
      </p:grpSp>
      <p:graphicFrame>
        <p:nvGraphicFramePr>
          <p:cNvPr id="39" name="Group 98"/>
          <p:cNvGraphicFramePr>
            <a:graphicFrameLocks noGrp="1"/>
          </p:cNvGraphicFramePr>
          <p:nvPr/>
        </p:nvGraphicFramePr>
        <p:xfrm>
          <a:off x="0" y="1201738"/>
          <a:ext cx="9144000" cy="3962400"/>
        </p:xfrm>
        <a:graphic>
          <a:graphicData uri="http://schemas.openxmlformats.org/drawingml/2006/table">
            <a:tbl>
              <a:tblPr/>
              <a:tblGrid>
                <a:gridCol w="1763688"/>
                <a:gridCol w="4027512"/>
                <a:gridCol w="3352800"/>
              </a:tblGrid>
              <a:tr h="175220">
                <a:tc>
                  <a:txBody>
                    <a:bodyPr/>
                    <a:lstStyle>
                      <a:lvl1pPr marL="0" algn="l" defTabSz="914400" rtl="0" eaLnBrk="0" latinLnBrk="0" hangingPunct="0">
                        <a:spcBef>
                          <a:spcPct val="20000"/>
                        </a:spcBef>
                        <a:defRPr sz="1600" kern="1200">
                          <a:solidFill>
                            <a:schemeClr val="tx1"/>
                          </a:solidFill>
                          <a:latin typeface="Arial" panose="020B0604020202020204" pitchFamily="34" charset="0"/>
                          <a:ea typeface="黑体" panose="02010609060101010101" pitchFamily="2" charset="-122"/>
                        </a:defRPr>
                      </a:lvl1pPr>
                      <a:lvl2pPr marL="457200" algn="l" defTabSz="914400" rtl="0" eaLnBrk="0" latinLnBrk="0" hangingPunct="0">
                        <a:spcBef>
                          <a:spcPct val="20000"/>
                        </a:spcBef>
                        <a:defRPr sz="1400" kern="1200">
                          <a:solidFill>
                            <a:schemeClr val="tx1"/>
                          </a:solidFill>
                          <a:latin typeface="Arial" panose="020B0604020202020204" pitchFamily="34" charset="0"/>
                          <a:ea typeface="黑体" panose="02010609060101010101" pitchFamily="2" charset="-122"/>
                        </a:defRPr>
                      </a:lvl2pPr>
                      <a:lvl3pPr marL="914400" algn="l" defTabSz="914400" rtl="0" eaLnBrk="0" latinLnBrk="0" hangingPunct="0">
                        <a:spcBef>
                          <a:spcPct val="20000"/>
                        </a:spcBef>
                        <a:defRPr sz="1200" kern="1200">
                          <a:solidFill>
                            <a:schemeClr val="tx1"/>
                          </a:solidFill>
                          <a:latin typeface="Arial" panose="020B0604020202020204" pitchFamily="34" charset="0"/>
                          <a:ea typeface="黑体" panose="02010609060101010101" pitchFamily="2" charset="-122"/>
                        </a:defRPr>
                      </a:lvl3pPr>
                      <a:lvl4pPr marL="13716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4pPr>
                      <a:lvl5pPr marL="18288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5pPr>
                      <a:lvl6pPr marL="22860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6pPr>
                      <a:lvl7pPr marL="27432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7pPr>
                      <a:lvl8pPr marL="32004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8pPr>
                      <a:lvl9pPr marL="36576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1" i="0" u="none" strike="noStrike" cap="none" normalizeH="0" baseline="0" dirty="0" smtClean="0">
                        <a:ln>
                          <a:noFill/>
                        </a:ln>
                        <a:solidFill>
                          <a:srgbClr val="FFFF00"/>
                        </a:solidFill>
                        <a:effectLst/>
                        <a:latin typeface="隶书" pitchFamily="1" charset="-122"/>
                        <a:ea typeface="隶书" pitchFamily="1" charset="-122"/>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0" latinLnBrk="0" hangingPunct="0">
                        <a:spcBef>
                          <a:spcPct val="20000"/>
                        </a:spcBef>
                        <a:defRPr sz="1600" kern="1200">
                          <a:solidFill>
                            <a:schemeClr val="tx1"/>
                          </a:solidFill>
                          <a:latin typeface="Arial" panose="020B0604020202020204" pitchFamily="34" charset="0"/>
                          <a:ea typeface="黑体" panose="02010609060101010101" pitchFamily="2" charset="-122"/>
                        </a:defRPr>
                      </a:lvl1pPr>
                      <a:lvl2pPr marL="457200" algn="l" defTabSz="914400" rtl="0" eaLnBrk="0" latinLnBrk="0" hangingPunct="0">
                        <a:spcBef>
                          <a:spcPct val="20000"/>
                        </a:spcBef>
                        <a:defRPr sz="1400" kern="1200">
                          <a:solidFill>
                            <a:schemeClr val="tx1"/>
                          </a:solidFill>
                          <a:latin typeface="Arial" panose="020B0604020202020204" pitchFamily="34" charset="0"/>
                          <a:ea typeface="黑体" panose="02010609060101010101" pitchFamily="2" charset="-122"/>
                        </a:defRPr>
                      </a:lvl2pPr>
                      <a:lvl3pPr marL="914400" algn="l" defTabSz="914400" rtl="0" eaLnBrk="0" latinLnBrk="0" hangingPunct="0">
                        <a:spcBef>
                          <a:spcPct val="20000"/>
                        </a:spcBef>
                        <a:defRPr sz="1200" kern="1200">
                          <a:solidFill>
                            <a:schemeClr val="tx1"/>
                          </a:solidFill>
                          <a:latin typeface="Arial" panose="020B0604020202020204" pitchFamily="34" charset="0"/>
                          <a:ea typeface="黑体" panose="02010609060101010101" pitchFamily="2" charset="-122"/>
                        </a:defRPr>
                      </a:lvl3pPr>
                      <a:lvl4pPr marL="13716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4pPr>
                      <a:lvl5pPr marL="18288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5pPr>
                      <a:lvl6pPr marL="22860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6pPr>
                      <a:lvl7pPr marL="27432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7pPr>
                      <a:lvl8pPr marL="32004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8pPr>
                      <a:lvl9pPr marL="36576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FFFF00"/>
                          </a:solidFill>
                          <a:effectLst/>
                          <a:latin typeface="隶书" pitchFamily="1" charset="-122"/>
                          <a:ea typeface="隶书" pitchFamily="1" charset="-122"/>
                        </a:rPr>
                        <a:t>第一次工业革命</a:t>
                      </a:r>
                      <a:endParaRPr kumimoji="0" lang="zh-CN" altLang="en-US" sz="2000" b="1" i="0" u="none" strike="noStrike" cap="none" normalizeH="0" baseline="0" smtClean="0">
                        <a:ln>
                          <a:noFill/>
                        </a:ln>
                        <a:solidFill>
                          <a:srgbClr val="FFFF00"/>
                        </a:solidFill>
                        <a:effectLst/>
                        <a:latin typeface="隶书" pitchFamily="1" charset="-122"/>
                        <a:ea typeface="隶书" pitchFamily="1"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0" latinLnBrk="0" hangingPunct="0">
                        <a:spcBef>
                          <a:spcPct val="20000"/>
                        </a:spcBef>
                        <a:defRPr sz="1600" kern="1200">
                          <a:solidFill>
                            <a:schemeClr val="tx1"/>
                          </a:solidFill>
                          <a:latin typeface="Arial" panose="020B0604020202020204" pitchFamily="34" charset="0"/>
                          <a:ea typeface="黑体" panose="02010609060101010101" pitchFamily="2" charset="-122"/>
                        </a:defRPr>
                      </a:lvl1pPr>
                      <a:lvl2pPr marL="457200" algn="l" defTabSz="914400" rtl="0" eaLnBrk="0" latinLnBrk="0" hangingPunct="0">
                        <a:spcBef>
                          <a:spcPct val="20000"/>
                        </a:spcBef>
                        <a:defRPr sz="1400" kern="1200">
                          <a:solidFill>
                            <a:schemeClr val="tx1"/>
                          </a:solidFill>
                          <a:latin typeface="Arial" panose="020B0604020202020204" pitchFamily="34" charset="0"/>
                          <a:ea typeface="黑体" panose="02010609060101010101" pitchFamily="2" charset="-122"/>
                        </a:defRPr>
                      </a:lvl2pPr>
                      <a:lvl3pPr marL="914400" algn="l" defTabSz="914400" rtl="0" eaLnBrk="0" latinLnBrk="0" hangingPunct="0">
                        <a:spcBef>
                          <a:spcPct val="20000"/>
                        </a:spcBef>
                        <a:defRPr sz="1200" kern="1200">
                          <a:solidFill>
                            <a:schemeClr val="tx1"/>
                          </a:solidFill>
                          <a:latin typeface="Arial" panose="020B0604020202020204" pitchFamily="34" charset="0"/>
                          <a:ea typeface="黑体" panose="02010609060101010101" pitchFamily="2" charset="-122"/>
                        </a:defRPr>
                      </a:lvl3pPr>
                      <a:lvl4pPr marL="13716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4pPr>
                      <a:lvl5pPr marL="18288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5pPr>
                      <a:lvl6pPr marL="22860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6pPr>
                      <a:lvl7pPr marL="27432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7pPr>
                      <a:lvl8pPr marL="32004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8pPr>
                      <a:lvl9pPr marL="36576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FFFF00"/>
                          </a:solidFill>
                          <a:effectLst/>
                          <a:latin typeface="隶书" pitchFamily="1" charset="-122"/>
                          <a:ea typeface="隶书" pitchFamily="1" charset="-122"/>
                        </a:rPr>
                        <a:t>第二次工业革命</a:t>
                      </a:r>
                      <a:endParaRPr kumimoji="0" lang="zh-CN" altLang="en-US" sz="2000" b="1" i="0" u="none" strike="noStrike" cap="none" normalizeH="0" baseline="0" smtClean="0">
                        <a:ln>
                          <a:noFill/>
                        </a:ln>
                        <a:solidFill>
                          <a:srgbClr val="FFFF00"/>
                        </a:solidFill>
                        <a:effectLst/>
                        <a:latin typeface="隶书" pitchFamily="1" charset="-122"/>
                        <a:ea typeface="隶书" pitchFamily="1"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r>
              <a:tr h="211028">
                <a:tc>
                  <a:txBody>
                    <a:bodyPr/>
                    <a:lstStyle>
                      <a:lvl1pPr marL="0" algn="l" defTabSz="914400" rtl="0" eaLnBrk="0" latinLnBrk="0" hangingPunct="0">
                        <a:spcBef>
                          <a:spcPct val="20000"/>
                        </a:spcBef>
                        <a:defRPr sz="1600" kern="1200">
                          <a:solidFill>
                            <a:schemeClr val="tx1"/>
                          </a:solidFill>
                          <a:latin typeface="Arial" panose="020B0604020202020204" pitchFamily="34" charset="0"/>
                          <a:ea typeface="黑体" panose="02010609060101010101" pitchFamily="2" charset="-122"/>
                        </a:defRPr>
                      </a:lvl1pPr>
                      <a:lvl2pPr marL="457200" algn="l" defTabSz="914400" rtl="0" eaLnBrk="0" latinLnBrk="0" hangingPunct="0">
                        <a:spcBef>
                          <a:spcPct val="20000"/>
                        </a:spcBef>
                        <a:defRPr sz="1400" kern="1200">
                          <a:solidFill>
                            <a:schemeClr val="tx1"/>
                          </a:solidFill>
                          <a:latin typeface="Arial" panose="020B0604020202020204" pitchFamily="34" charset="0"/>
                          <a:ea typeface="黑体" panose="02010609060101010101" pitchFamily="2" charset="-122"/>
                        </a:defRPr>
                      </a:lvl2pPr>
                      <a:lvl3pPr marL="914400" algn="l" defTabSz="914400" rtl="0" eaLnBrk="0" latinLnBrk="0" hangingPunct="0">
                        <a:spcBef>
                          <a:spcPct val="20000"/>
                        </a:spcBef>
                        <a:defRPr sz="1200" kern="1200">
                          <a:solidFill>
                            <a:schemeClr val="tx1"/>
                          </a:solidFill>
                          <a:latin typeface="Arial" panose="020B0604020202020204" pitchFamily="34" charset="0"/>
                          <a:ea typeface="黑体" panose="02010609060101010101" pitchFamily="2" charset="-122"/>
                        </a:defRPr>
                      </a:lvl3pPr>
                      <a:lvl4pPr marL="13716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4pPr>
                      <a:lvl5pPr marL="18288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5pPr>
                      <a:lvl6pPr marL="22860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6pPr>
                      <a:lvl7pPr marL="27432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7pPr>
                      <a:lvl8pPr marL="32004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8pPr>
                      <a:lvl9pPr marL="36576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000" b="1" i="0" u="none" strike="noStrike" cap="none" normalizeH="0" baseline="0" dirty="0" smtClean="0">
                          <a:ln>
                            <a:noFill/>
                          </a:ln>
                          <a:solidFill>
                            <a:srgbClr val="FFFF00"/>
                          </a:solidFill>
                          <a:effectLst/>
                          <a:latin typeface="隶书" pitchFamily="1" charset="-122"/>
                          <a:ea typeface="隶书" pitchFamily="1" charset="-122"/>
                        </a:rPr>
                        <a:t>时间</a:t>
                      </a:r>
                      <a:endParaRPr kumimoji="0" lang="zh-CN" altLang="en-US" sz="2000" b="1" i="0" u="none" strike="noStrike" cap="none" normalizeH="0" baseline="0" dirty="0" smtClean="0">
                        <a:ln>
                          <a:noFill/>
                        </a:ln>
                        <a:solidFill>
                          <a:srgbClr val="FFFF00"/>
                        </a:solidFill>
                        <a:effectLst/>
                        <a:latin typeface="隶书" pitchFamily="1" charset="-122"/>
                        <a:ea typeface="隶书" pitchFamily="1" charset="-122"/>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0" latinLnBrk="0" hangingPunct="0">
                        <a:spcBef>
                          <a:spcPct val="20000"/>
                        </a:spcBef>
                        <a:defRPr sz="1600" kern="1200">
                          <a:solidFill>
                            <a:schemeClr val="tx1"/>
                          </a:solidFill>
                          <a:latin typeface="Arial" panose="020B0604020202020204" pitchFamily="34" charset="0"/>
                          <a:ea typeface="黑体" panose="02010609060101010101" pitchFamily="2" charset="-122"/>
                        </a:defRPr>
                      </a:lvl1pPr>
                      <a:lvl2pPr marL="457200" algn="l" defTabSz="914400" rtl="0" eaLnBrk="0" latinLnBrk="0" hangingPunct="0">
                        <a:spcBef>
                          <a:spcPct val="20000"/>
                        </a:spcBef>
                        <a:defRPr sz="1400" kern="1200">
                          <a:solidFill>
                            <a:schemeClr val="tx1"/>
                          </a:solidFill>
                          <a:latin typeface="Arial" panose="020B0604020202020204" pitchFamily="34" charset="0"/>
                          <a:ea typeface="黑体" panose="02010609060101010101" pitchFamily="2" charset="-122"/>
                        </a:defRPr>
                      </a:lvl2pPr>
                      <a:lvl3pPr marL="914400" algn="l" defTabSz="914400" rtl="0" eaLnBrk="0" latinLnBrk="0" hangingPunct="0">
                        <a:spcBef>
                          <a:spcPct val="20000"/>
                        </a:spcBef>
                        <a:defRPr sz="1200" kern="1200">
                          <a:solidFill>
                            <a:schemeClr val="tx1"/>
                          </a:solidFill>
                          <a:latin typeface="Arial" panose="020B0604020202020204" pitchFamily="34" charset="0"/>
                          <a:ea typeface="黑体" panose="02010609060101010101" pitchFamily="2" charset="-122"/>
                        </a:defRPr>
                      </a:lvl3pPr>
                      <a:lvl4pPr marL="13716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4pPr>
                      <a:lvl5pPr marL="18288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5pPr>
                      <a:lvl6pPr marL="22860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6pPr>
                      <a:lvl7pPr marL="27432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7pPr>
                      <a:lvl8pPr marL="32004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8pPr>
                      <a:lvl9pPr marL="36576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1" i="0" u="none" strike="noStrike" cap="none" normalizeH="0" baseline="0" dirty="0" smtClean="0">
                        <a:ln>
                          <a:noFill/>
                        </a:ln>
                        <a:solidFill>
                          <a:schemeClr val="tx1"/>
                        </a:solidFill>
                        <a:effectLst/>
                        <a:latin typeface="隶书" pitchFamily="1" charset="-122"/>
                        <a:ea typeface="隶书" pitchFamily="1"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0" latinLnBrk="0" hangingPunct="0">
                        <a:spcBef>
                          <a:spcPct val="20000"/>
                        </a:spcBef>
                        <a:defRPr sz="1600" kern="1200">
                          <a:solidFill>
                            <a:schemeClr val="tx1"/>
                          </a:solidFill>
                          <a:latin typeface="Arial" panose="020B0604020202020204" pitchFamily="34" charset="0"/>
                          <a:ea typeface="黑体" panose="02010609060101010101" pitchFamily="2" charset="-122"/>
                        </a:defRPr>
                      </a:lvl1pPr>
                      <a:lvl2pPr marL="457200" algn="l" defTabSz="914400" rtl="0" eaLnBrk="0" latinLnBrk="0" hangingPunct="0">
                        <a:spcBef>
                          <a:spcPct val="20000"/>
                        </a:spcBef>
                        <a:defRPr sz="1400" kern="1200">
                          <a:solidFill>
                            <a:schemeClr val="tx1"/>
                          </a:solidFill>
                          <a:latin typeface="Arial" panose="020B0604020202020204" pitchFamily="34" charset="0"/>
                          <a:ea typeface="黑体" panose="02010609060101010101" pitchFamily="2" charset="-122"/>
                        </a:defRPr>
                      </a:lvl2pPr>
                      <a:lvl3pPr marL="914400" algn="l" defTabSz="914400" rtl="0" eaLnBrk="0" latinLnBrk="0" hangingPunct="0">
                        <a:spcBef>
                          <a:spcPct val="20000"/>
                        </a:spcBef>
                        <a:defRPr sz="1200" kern="1200">
                          <a:solidFill>
                            <a:schemeClr val="tx1"/>
                          </a:solidFill>
                          <a:latin typeface="Arial" panose="020B0604020202020204" pitchFamily="34" charset="0"/>
                          <a:ea typeface="黑体" panose="02010609060101010101" pitchFamily="2" charset="-122"/>
                        </a:defRPr>
                      </a:lvl3pPr>
                      <a:lvl4pPr marL="13716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4pPr>
                      <a:lvl5pPr marL="18288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5pPr>
                      <a:lvl6pPr marL="22860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6pPr>
                      <a:lvl7pPr marL="27432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7pPr>
                      <a:lvl8pPr marL="32004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8pPr>
                      <a:lvl9pPr marL="36576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1" i="0" u="none" strike="noStrike" cap="none" normalizeH="0" baseline="0" smtClean="0">
                        <a:ln>
                          <a:noFill/>
                        </a:ln>
                        <a:solidFill>
                          <a:schemeClr val="tx1"/>
                        </a:solidFill>
                        <a:effectLst/>
                        <a:latin typeface="隶书" pitchFamily="1" charset="-122"/>
                        <a:ea typeface="隶书" pitchFamily="1"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r>
              <a:tr h="0">
                <a:tc>
                  <a:txBody>
                    <a:bodyPr/>
                    <a:lstStyle>
                      <a:lvl1pPr marL="0" algn="l" defTabSz="914400" rtl="0" eaLnBrk="0" latinLnBrk="0" hangingPunct="0">
                        <a:spcBef>
                          <a:spcPct val="20000"/>
                        </a:spcBef>
                        <a:defRPr sz="1600" kern="1200">
                          <a:solidFill>
                            <a:schemeClr val="tx1"/>
                          </a:solidFill>
                          <a:latin typeface="Arial" panose="020B0604020202020204" pitchFamily="34" charset="0"/>
                          <a:ea typeface="黑体" panose="02010609060101010101" pitchFamily="2" charset="-122"/>
                        </a:defRPr>
                      </a:lvl1pPr>
                      <a:lvl2pPr marL="457200" algn="l" defTabSz="914400" rtl="0" eaLnBrk="0" latinLnBrk="0" hangingPunct="0">
                        <a:spcBef>
                          <a:spcPct val="20000"/>
                        </a:spcBef>
                        <a:defRPr sz="1400" kern="1200">
                          <a:solidFill>
                            <a:schemeClr val="tx1"/>
                          </a:solidFill>
                          <a:latin typeface="Arial" panose="020B0604020202020204" pitchFamily="34" charset="0"/>
                          <a:ea typeface="黑体" panose="02010609060101010101" pitchFamily="2" charset="-122"/>
                        </a:defRPr>
                      </a:lvl2pPr>
                      <a:lvl3pPr marL="914400" algn="l" defTabSz="914400" rtl="0" eaLnBrk="0" latinLnBrk="0" hangingPunct="0">
                        <a:spcBef>
                          <a:spcPct val="20000"/>
                        </a:spcBef>
                        <a:defRPr sz="1200" kern="1200">
                          <a:solidFill>
                            <a:schemeClr val="tx1"/>
                          </a:solidFill>
                          <a:latin typeface="Arial" panose="020B0604020202020204" pitchFamily="34" charset="0"/>
                          <a:ea typeface="黑体" panose="02010609060101010101" pitchFamily="2" charset="-122"/>
                        </a:defRPr>
                      </a:lvl3pPr>
                      <a:lvl4pPr marL="13716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4pPr>
                      <a:lvl5pPr marL="18288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5pPr>
                      <a:lvl6pPr marL="22860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6pPr>
                      <a:lvl7pPr marL="27432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7pPr>
                      <a:lvl8pPr marL="32004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8pPr>
                      <a:lvl9pPr marL="36576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FFFF00"/>
                          </a:solidFill>
                          <a:effectLst/>
                          <a:latin typeface="隶书" pitchFamily="1" charset="-122"/>
                          <a:ea typeface="隶书" pitchFamily="1" charset="-122"/>
                        </a:rPr>
                        <a:t>标志性技术</a:t>
                      </a:r>
                      <a:endParaRPr kumimoji="0" lang="zh-CN" altLang="en-US" sz="2000" b="1" i="0" u="none" strike="noStrike" cap="none" normalizeH="0" baseline="0" smtClean="0">
                        <a:ln>
                          <a:noFill/>
                        </a:ln>
                        <a:solidFill>
                          <a:srgbClr val="FFFF00"/>
                        </a:solidFill>
                        <a:effectLst/>
                        <a:latin typeface="隶书" pitchFamily="1" charset="-122"/>
                        <a:ea typeface="隶书" pitchFamily="1" charset="-122"/>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0" latinLnBrk="0" hangingPunct="0">
                        <a:spcBef>
                          <a:spcPct val="20000"/>
                        </a:spcBef>
                        <a:defRPr sz="1600" kern="1200">
                          <a:solidFill>
                            <a:schemeClr val="tx1"/>
                          </a:solidFill>
                          <a:latin typeface="Arial" panose="020B0604020202020204" pitchFamily="34" charset="0"/>
                          <a:ea typeface="黑体" panose="02010609060101010101" pitchFamily="2" charset="-122"/>
                        </a:defRPr>
                      </a:lvl1pPr>
                      <a:lvl2pPr marL="457200" algn="l" defTabSz="914400" rtl="0" eaLnBrk="0" latinLnBrk="0" hangingPunct="0">
                        <a:spcBef>
                          <a:spcPct val="20000"/>
                        </a:spcBef>
                        <a:defRPr sz="1400" kern="1200">
                          <a:solidFill>
                            <a:schemeClr val="tx1"/>
                          </a:solidFill>
                          <a:latin typeface="Arial" panose="020B0604020202020204" pitchFamily="34" charset="0"/>
                          <a:ea typeface="黑体" panose="02010609060101010101" pitchFamily="2" charset="-122"/>
                        </a:defRPr>
                      </a:lvl2pPr>
                      <a:lvl3pPr marL="914400" algn="l" defTabSz="914400" rtl="0" eaLnBrk="0" latinLnBrk="0" hangingPunct="0">
                        <a:spcBef>
                          <a:spcPct val="20000"/>
                        </a:spcBef>
                        <a:defRPr sz="1200" kern="1200">
                          <a:solidFill>
                            <a:schemeClr val="tx1"/>
                          </a:solidFill>
                          <a:latin typeface="Arial" panose="020B0604020202020204" pitchFamily="34" charset="0"/>
                          <a:ea typeface="黑体" panose="02010609060101010101" pitchFamily="2" charset="-122"/>
                        </a:defRPr>
                      </a:lvl3pPr>
                      <a:lvl4pPr marL="13716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4pPr>
                      <a:lvl5pPr marL="18288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5pPr>
                      <a:lvl6pPr marL="22860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6pPr>
                      <a:lvl7pPr marL="27432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7pPr>
                      <a:lvl8pPr marL="32004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8pPr>
                      <a:lvl9pPr marL="36576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1" i="0" u="none" strike="noStrike" cap="none" normalizeH="0" baseline="0" smtClean="0">
                        <a:ln>
                          <a:noFill/>
                        </a:ln>
                        <a:solidFill>
                          <a:schemeClr val="tx1"/>
                        </a:solidFill>
                        <a:effectLst/>
                        <a:latin typeface="隶书" pitchFamily="1" charset="-122"/>
                        <a:ea typeface="隶书" pitchFamily="1"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0" latinLnBrk="0" hangingPunct="0">
                        <a:spcBef>
                          <a:spcPct val="20000"/>
                        </a:spcBef>
                        <a:defRPr sz="1600" kern="1200">
                          <a:solidFill>
                            <a:schemeClr val="tx1"/>
                          </a:solidFill>
                          <a:latin typeface="Arial" panose="020B0604020202020204" pitchFamily="34" charset="0"/>
                          <a:ea typeface="黑体" panose="02010609060101010101" pitchFamily="2" charset="-122"/>
                        </a:defRPr>
                      </a:lvl1pPr>
                      <a:lvl2pPr marL="457200" algn="l" defTabSz="914400" rtl="0" eaLnBrk="0" latinLnBrk="0" hangingPunct="0">
                        <a:spcBef>
                          <a:spcPct val="20000"/>
                        </a:spcBef>
                        <a:defRPr sz="1400" kern="1200">
                          <a:solidFill>
                            <a:schemeClr val="tx1"/>
                          </a:solidFill>
                          <a:latin typeface="Arial" panose="020B0604020202020204" pitchFamily="34" charset="0"/>
                          <a:ea typeface="黑体" panose="02010609060101010101" pitchFamily="2" charset="-122"/>
                        </a:defRPr>
                      </a:lvl2pPr>
                      <a:lvl3pPr marL="914400" algn="l" defTabSz="914400" rtl="0" eaLnBrk="0" latinLnBrk="0" hangingPunct="0">
                        <a:spcBef>
                          <a:spcPct val="20000"/>
                        </a:spcBef>
                        <a:defRPr sz="1200" kern="1200">
                          <a:solidFill>
                            <a:schemeClr val="tx1"/>
                          </a:solidFill>
                          <a:latin typeface="Arial" panose="020B0604020202020204" pitchFamily="34" charset="0"/>
                          <a:ea typeface="黑体" panose="02010609060101010101" pitchFamily="2" charset="-122"/>
                        </a:defRPr>
                      </a:lvl3pPr>
                      <a:lvl4pPr marL="13716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4pPr>
                      <a:lvl5pPr marL="18288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5pPr>
                      <a:lvl6pPr marL="22860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6pPr>
                      <a:lvl7pPr marL="27432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7pPr>
                      <a:lvl8pPr marL="32004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8pPr>
                      <a:lvl9pPr marL="36576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1" i="0" u="none" strike="noStrike" cap="none" normalizeH="0" baseline="0" smtClean="0">
                        <a:ln>
                          <a:noFill/>
                        </a:ln>
                        <a:solidFill>
                          <a:schemeClr val="tx1"/>
                        </a:solidFill>
                        <a:effectLst/>
                        <a:latin typeface="隶书" pitchFamily="1" charset="-122"/>
                        <a:ea typeface="隶书" pitchFamily="1"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r>
              <a:tr h="138628">
                <a:tc>
                  <a:txBody>
                    <a:bodyPr/>
                    <a:lstStyle>
                      <a:lvl1pPr marL="0" algn="l" defTabSz="914400" rtl="0" eaLnBrk="0" latinLnBrk="0" hangingPunct="0">
                        <a:spcBef>
                          <a:spcPct val="20000"/>
                        </a:spcBef>
                        <a:defRPr sz="1600" kern="1200">
                          <a:solidFill>
                            <a:schemeClr val="tx1"/>
                          </a:solidFill>
                          <a:latin typeface="Arial" panose="020B0604020202020204" pitchFamily="34" charset="0"/>
                          <a:ea typeface="黑体" panose="02010609060101010101" pitchFamily="2" charset="-122"/>
                        </a:defRPr>
                      </a:lvl1pPr>
                      <a:lvl2pPr marL="457200" algn="l" defTabSz="914400" rtl="0" eaLnBrk="0" latinLnBrk="0" hangingPunct="0">
                        <a:spcBef>
                          <a:spcPct val="20000"/>
                        </a:spcBef>
                        <a:defRPr sz="1400" kern="1200">
                          <a:solidFill>
                            <a:schemeClr val="tx1"/>
                          </a:solidFill>
                          <a:latin typeface="Arial" panose="020B0604020202020204" pitchFamily="34" charset="0"/>
                          <a:ea typeface="黑体" panose="02010609060101010101" pitchFamily="2" charset="-122"/>
                        </a:defRPr>
                      </a:lvl2pPr>
                      <a:lvl3pPr marL="914400" algn="l" defTabSz="914400" rtl="0" eaLnBrk="0" latinLnBrk="0" hangingPunct="0">
                        <a:spcBef>
                          <a:spcPct val="20000"/>
                        </a:spcBef>
                        <a:defRPr sz="1200" kern="1200">
                          <a:solidFill>
                            <a:schemeClr val="tx1"/>
                          </a:solidFill>
                          <a:latin typeface="Arial" panose="020B0604020202020204" pitchFamily="34" charset="0"/>
                          <a:ea typeface="黑体" panose="02010609060101010101" pitchFamily="2" charset="-122"/>
                        </a:defRPr>
                      </a:lvl3pPr>
                      <a:lvl4pPr marL="13716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4pPr>
                      <a:lvl5pPr marL="18288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5pPr>
                      <a:lvl6pPr marL="22860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6pPr>
                      <a:lvl7pPr marL="27432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7pPr>
                      <a:lvl8pPr marL="32004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8pPr>
                      <a:lvl9pPr marL="36576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FFFF00"/>
                          </a:solidFill>
                          <a:effectLst/>
                          <a:latin typeface="隶书" pitchFamily="1" charset="-122"/>
                          <a:ea typeface="隶书" pitchFamily="1" charset="-122"/>
                        </a:rPr>
                        <a:t>能源</a:t>
                      </a:r>
                      <a:endParaRPr kumimoji="0" lang="zh-CN" altLang="en-US" sz="2000" b="1" i="0" u="none" strike="noStrike" cap="none" normalizeH="0" baseline="0" smtClean="0">
                        <a:ln>
                          <a:noFill/>
                        </a:ln>
                        <a:solidFill>
                          <a:srgbClr val="FFFF00"/>
                        </a:solidFill>
                        <a:effectLst/>
                        <a:latin typeface="隶书" pitchFamily="1" charset="-122"/>
                        <a:ea typeface="隶书" pitchFamily="1" charset="-122"/>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0" latinLnBrk="0" hangingPunct="0">
                        <a:spcBef>
                          <a:spcPct val="20000"/>
                        </a:spcBef>
                        <a:defRPr sz="1600" kern="1200">
                          <a:solidFill>
                            <a:schemeClr val="tx1"/>
                          </a:solidFill>
                          <a:latin typeface="Arial" panose="020B0604020202020204" pitchFamily="34" charset="0"/>
                          <a:ea typeface="黑体" panose="02010609060101010101" pitchFamily="2" charset="-122"/>
                        </a:defRPr>
                      </a:lvl1pPr>
                      <a:lvl2pPr marL="457200" algn="l" defTabSz="914400" rtl="0" eaLnBrk="0" latinLnBrk="0" hangingPunct="0">
                        <a:spcBef>
                          <a:spcPct val="20000"/>
                        </a:spcBef>
                        <a:defRPr sz="1400" kern="1200">
                          <a:solidFill>
                            <a:schemeClr val="tx1"/>
                          </a:solidFill>
                          <a:latin typeface="Arial" panose="020B0604020202020204" pitchFamily="34" charset="0"/>
                          <a:ea typeface="黑体" panose="02010609060101010101" pitchFamily="2" charset="-122"/>
                        </a:defRPr>
                      </a:lvl2pPr>
                      <a:lvl3pPr marL="914400" algn="l" defTabSz="914400" rtl="0" eaLnBrk="0" latinLnBrk="0" hangingPunct="0">
                        <a:spcBef>
                          <a:spcPct val="20000"/>
                        </a:spcBef>
                        <a:defRPr sz="1200" kern="1200">
                          <a:solidFill>
                            <a:schemeClr val="tx1"/>
                          </a:solidFill>
                          <a:latin typeface="Arial" panose="020B0604020202020204" pitchFamily="34" charset="0"/>
                          <a:ea typeface="黑体" panose="02010609060101010101" pitchFamily="2" charset="-122"/>
                        </a:defRPr>
                      </a:lvl3pPr>
                      <a:lvl4pPr marL="13716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4pPr>
                      <a:lvl5pPr marL="18288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5pPr>
                      <a:lvl6pPr marL="22860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6pPr>
                      <a:lvl7pPr marL="27432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7pPr>
                      <a:lvl8pPr marL="32004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8pPr>
                      <a:lvl9pPr marL="36576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1" i="0" u="none" strike="noStrike" cap="none" normalizeH="0" baseline="0" smtClean="0">
                        <a:ln>
                          <a:noFill/>
                        </a:ln>
                        <a:solidFill>
                          <a:schemeClr val="tx1"/>
                        </a:solidFill>
                        <a:effectLst/>
                        <a:latin typeface="隶书" pitchFamily="1" charset="-122"/>
                        <a:ea typeface="隶书" pitchFamily="1"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0" latinLnBrk="0" hangingPunct="0">
                        <a:spcBef>
                          <a:spcPct val="20000"/>
                        </a:spcBef>
                        <a:defRPr sz="1600" kern="1200">
                          <a:solidFill>
                            <a:schemeClr val="tx1"/>
                          </a:solidFill>
                          <a:latin typeface="Arial" panose="020B0604020202020204" pitchFamily="34" charset="0"/>
                          <a:ea typeface="黑体" panose="02010609060101010101" pitchFamily="2" charset="-122"/>
                        </a:defRPr>
                      </a:lvl1pPr>
                      <a:lvl2pPr marL="457200" algn="l" defTabSz="914400" rtl="0" eaLnBrk="0" latinLnBrk="0" hangingPunct="0">
                        <a:spcBef>
                          <a:spcPct val="20000"/>
                        </a:spcBef>
                        <a:defRPr sz="1400" kern="1200">
                          <a:solidFill>
                            <a:schemeClr val="tx1"/>
                          </a:solidFill>
                          <a:latin typeface="Arial" panose="020B0604020202020204" pitchFamily="34" charset="0"/>
                          <a:ea typeface="黑体" panose="02010609060101010101" pitchFamily="2" charset="-122"/>
                        </a:defRPr>
                      </a:lvl2pPr>
                      <a:lvl3pPr marL="914400" algn="l" defTabSz="914400" rtl="0" eaLnBrk="0" latinLnBrk="0" hangingPunct="0">
                        <a:spcBef>
                          <a:spcPct val="20000"/>
                        </a:spcBef>
                        <a:defRPr sz="1200" kern="1200">
                          <a:solidFill>
                            <a:schemeClr val="tx1"/>
                          </a:solidFill>
                          <a:latin typeface="Arial" panose="020B0604020202020204" pitchFamily="34" charset="0"/>
                          <a:ea typeface="黑体" panose="02010609060101010101" pitchFamily="2" charset="-122"/>
                        </a:defRPr>
                      </a:lvl3pPr>
                      <a:lvl4pPr marL="13716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4pPr>
                      <a:lvl5pPr marL="18288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5pPr>
                      <a:lvl6pPr marL="22860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6pPr>
                      <a:lvl7pPr marL="27432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7pPr>
                      <a:lvl8pPr marL="32004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8pPr>
                      <a:lvl9pPr marL="36576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1" i="0" u="none" strike="noStrike" cap="none" normalizeH="0" baseline="0" smtClean="0">
                        <a:ln>
                          <a:noFill/>
                        </a:ln>
                        <a:solidFill>
                          <a:schemeClr val="tx1"/>
                        </a:solidFill>
                        <a:effectLst/>
                        <a:latin typeface="隶书" pitchFamily="1" charset="-122"/>
                        <a:ea typeface="隶书" pitchFamily="1"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r>
              <a:tr h="174436">
                <a:tc>
                  <a:txBody>
                    <a:bodyPr/>
                    <a:lstStyle>
                      <a:lvl1pPr marL="0" algn="l" defTabSz="914400" rtl="0" eaLnBrk="0" latinLnBrk="0" hangingPunct="0">
                        <a:spcBef>
                          <a:spcPct val="20000"/>
                        </a:spcBef>
                        <a:defRPr sz="1600" kern="1200">
                          <a:solidFill>
                            <a:schemeClr val="tx1"/>
                          </a:solidFill>
                          <a:latin typeface="Arial" panose="020B0604020202020204" pitchFamily="34" charset="0"/>
                          <a:ea typeface="黑体" panose="02010609060101010101" pitchFamily="2" charset="-122"/>
                        </a:defRPr>
                      </a:lvl1pPr>
                      <a:lvl2pPr marL="457200" algn="l" defTabSz="914400" rtl="0" eaLnBrk="0" latinLnBrk="0" hangingPunct="0">
                        <a:spcBef>
                          <a:spcPct val="20000"/>
                        </a:spcBef>
                        <a:defRPr sz="1400" kern="1200">
                          <a:solidFill>
                            <a:schemeClr val="tx1"/>
                          </a:solidFill>
                          <a:latin typeface="Arial" panose="020B0604020202020204" pitchFamily="34" charset="0"/>
                          <a:ea typeface="黑体" panose="02010609060101010101" pitchFamily="2" charset="-122"/>
                        </a:defRPr>
                      </a:lvl2pPr>
                      <a:lvl3pPr marL="914400" algn="l" defTabSz="914400" rtl="0" eaLnBrk="0" latinLnBrk="0" hangingPunct="0">
                        <a:spcBef>
                          <a:spcPct val="20000"/>
                        </a:spcBef>
                        <a:defRPr sz="1200" kern="1200">
                          <a:solidFill>
                            <a:schemeClr val="tx1"/>
                          </a:solidFill>
                          <a:latin typeface="Arial" panose="020B0604020202020204" pitchFamily="34" charset="0"/>
                          <a:ea typeface="黑体" panose="02010609060101010101" pitchFamily="2" charset="-122"/>
                        </a:defRPr>
                      </a:lvl3pPr>
                      <a:lvl4pPr marL="13716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4pPr>
                      <a:lvl5pPr marL="18288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5pPr>
                      <a:lvl6pPr marL="22860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6pPr>
                      <a:lvl7pPr marL="27432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7pPr>
                      <a:lvl8pPr marL="32004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8pPr>
                      <a:lvl9pPr marL="36576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FFFF00"/>
                          </a:solidFill>
                          <a:effectLst/>
                          <a:latin typeface="隶书" pitchFamily="1" charset="-122"/>
                          <a:ea typeface="隶书" pitchFamily="1" charset="-122"/>
                        </a:rPr>
                        <a:t>科技的结合</a:t>
                      </a:r>
                      <a:endParaRPr kumimoji="0" lang="zh-CN" altLang="en-US" sz="2000" b="1" i="0" u="none" strike="noStrike" cap="none" normalizeH="0" baseline="0" smtClean="0">
                        <a:ln>
                          <a:noFill/>
                        </a:ln>
                        <a:solidFill>
                          <a:srgbClr val="FFFF00"/>
                        </a:solidFill>
                        <a:effectLst/>
                        <a:latin typeface="隶书" pitchFamily="1" charset="-122"/>
                        <a:ea typeface="隶书" pitchFamily="1" charset="-122"/>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0" latinLnBrk="0" hangingPunct="0">
                        <a:spcBef>
                          <a:spcPct val="20000"/>
                        </a:spcBef>
                        <a:defRPr sz="1600" kern="1200">
                          <a:solidFill>
                            <a:schemeClr val="tx1"/>
                          </a:solidFill>
                          <a:latin typeface="Arial" panose="020B0604020202020204" pitchFamily="34" charset="0"/>
                          <a:ea typeface="黑体" panose="02010609060101010101" pitchFamily="2" charset="-122"/>
                        </a:defRPr>
                      </a:lvl1pPr>
                      <a:lvl2pPr marL="457200" algn="l" defTabSz="914400" rtl="0" eaLnBrk="0" latinLnBrk="0" hangingPunct="0">
                        <a:spcBef>
                          <a:spcPct val="20000"/>
                        </a:spcBef>
                        <a:defRPr sz="1400" kern="1200">
                          <a:solidFill>
                            <a:schemeClr val="tx1"/>
                          </a:solidFill>
                          <a:latin typeface="Arial" panose="020B0604020202020204" pitchFamily="34" charset="0"/>
                          <a:ea typeface="黑体" panose="02010609060101010101" pitchFamily="2" charset="-122"/>
                        </a:defRPr>
                      </a:lvl2pPr>
                      <a:lvl3pPr marL="914400" algn="l" defTabSz="914400" rtl="0" eaLnBrk="0" latinLnBrk="0" hangingPunct="0">
                        <a:spcBef>
                          <a:spcPct val="20000"/>
                        </a:spcBef>
                        <a:defRPr sz="1200" kern="1200">
                          <a:solidFill>
                            <a:schemeClr val="tx1"/>
                          </a:solidFill>
                          <a:latin typeface="Arial" panose="020B0604020202020204" pitchFamily="34" charset="0"/>
                          <a:ea typeface="黑体" panose="02010609060101010101" pitchFamily="2" charset="-122"/>
                        </a:defRPr>
                      </a:lvl3pPr>
                      <a:lvl4pPr marL="13716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4pPr>
                      <a:lvl5pPr marL="18288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5pPr>
                      <a:lvl6pPr marL="22860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6pPr>
                      <a:lvl7pPr marL="27432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7pPr>
                      <a:lvl8pPr marL="32004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8pPr>
                      <a:lvl9pPr marL="36576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1" i="0" u="none" strike="noStrike" cap="none" normalizeH="0" baseline="0" smtClean="0">
                        <a:ln>
                          <a:noFill/>
                        </a:ln>
                        <a:solidFill>
                          <a:schemeClr val="tx1"/>
                        </a:solidFill>
                        <a:effectLst/>
                        <a:latin typeface="隶书" pitchFamily="1" charset="-122"/>
                        <a:ea typeface="隶书" pitchFamily="1"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0" latinLnBrk="0" hangingPunct="0">
                        <a:spcBef>
                          <a:spcPct val="20000"/>
                        </a:spcBef>
                        <a:defRPr sz="1600" kern="1200">
                          <a:solidFill>
                            <a:schemeClr val="tx1"/>
                          </a:solidFill>
                          <a:latin typeface="Arial" panose="020B0604020202020204" pitchFamily="34" charset="0"/>
                          <a:ea typeface="黑体" panose="02010609060101010101" pitchFamily="2" charset="-122"/>
                        </a:defRPr>
                      </a:lvl1pPr>
                      <a:lvl2pPr marL="457200" algn="l" defTabSz="914400" rtl="0" eaLnBrk="0" latinLnBrk="0" hangingPunct="0">
                        <a:spcBef>
                          <a:spcPct val="20000"/>
                        </a:spcBef>
                        <a:defRPr sz="1400" kern="1200">
                          <a:solidFill>
                            <a:schemeClr val="tx1"/>
                          </a:solidFill>
                          <a:latin typeface="Arial" panose="020B0604020202020204" pitchFamily="34" charset="0"/>
                          <a:ea typeface="黑体" panose="02010609060101010101" pitchFamily="2" charset="-122"/>
                        </a:defRPr>
                      </a:lvl2pPr>
                      <a:lvl3pPr marL="914400" algn="l" defTabSz="914400" rtl="0" eaLnBrk="0" latinLnBrk="0" hangingPunct="0">
                        <a:spcBef>
                          <a:spcPct val="20000"/>
                        </a:spcBef>
                        <a:defRPr sz="1200" kern="1200">
                          <a:solidFill>
                            <a:schemeClr val="tx1"/>
                          </a:solidFill>
                          <a:latin typeface="Arial" panose="020B0604020202020204" pitchFamily="34" charset="0"/>
                          <a:ea typeface="黑体" panose="02010609060101010101" pitchFamily="2" charset="-122"/>
                        </a:defRPr>
                      </a:lvl3pPr>
                      <a:lvl4pPr marL="13716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4pPr>
                      <a:lvl5pPr marL="18288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5pPr>
                      <a:lvl6pPr marL="22860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6pPr>
                      <a:lvl7pPr marL="27432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7pPr>
                      <a:lvl8pPr marL="32004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8pPr>
                      <a:lvl9pPr marL="36576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1" i="0" u="none" strike="noStrike" cap="none" normalizeH="0" baseline="0" smtClean="0">
                        <a:ln>
                          <a:noFill/>
                        </a:ln>
                        <a:solidFill>
                          <a:schemeClr val="tx1"/>
                        </a:solidFill>
                        <a:effectLst/>
                        <a:latin typeface="隶书" pitchFamily="1" charset="-122"/>
                        <a:ea typeface="隶书" pitchFamily="1"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r>
              <a:tr h="210244">
                <a:tc>
                  <a:txBody>
                    <a:bodyPr/>
                    <a:lstStyle>
                      <a:lvl1pPr marL="0" algn="l" defTabSz="914400" rtl="0" eaLnBrk="0" latinLnBrk="0" hangingPunct="0">
                        <a:spcBef>
                          <a:spcPct val="20000"/>
                        </a:spcBef>
                        <a:defRPr sz="1600" kern="1200">
                          <a:solidFill>
                            <a:schemeClr val="tx1"/>
                          </a:solidFill>
                          <a:latin typeface="Arial" panose="020B0604020202020204" pitchFamily="34" charset="0"/>
                          <a:ea typeface="黑体" panose="02010609060101010101" pitchFamily="2" charset="-122"/>
                        </a:defRPr>
                      </a:lvl1pPr>
                      <a:lvl2pPr marL="457200" algn="l" defTabSz="914400" rtl="0" eaLnBrk="0" latinLnBrk="0" hangingPunct="0">
                        <a:spcBef>
                          <a:spcPct val="20000"/>
                        </a:spcBef>
                        <a:defRPr sz="1400" kern="1200">
                          <a:solidFill>
                            <a:schemeClr val="tx1"/>
                          </a:solidFill>
                          <a:latin typeface="Arial" panose="020B0604020202020204" pitchFamily="34" charset="0"/>
                          <a:ea typeface="黑体" panose="02010609060101010101" pitchFamily="2" charset="-122"/>
                        </a:defRPr>
                      </a:lvl2pPr>
                      <a:lvl3pPr marL="914400" algn="l" defTabSz="914400" rtl="0" eaLnBrk="0" latinLnBrk="0" hangingPunct="0">
                        <a:spcBef>
                          <a:spcPct val="20000"/>
                        </a:spcBef>
                        <a:defRPr sz="1200" kern="1200">
                          <a:solidFill>
                            <a:schemeClr val="tx1"/>
                          </a:solidFill>
                          <a:latin typeface="Arial" panose="020B0604020202020204" pitchFamily="34" charset="0"/>
                          <a:ea typeface="黑体" panose="02010609060101010101" pitchFamily="2" charset="-122"/>
                        </a:defRPr>
                      </a:lvl3pPr>
                      <a:lvl4pPr marL="13716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4pPr>
                      <a:lvl5pPr marL="18288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5pPr>
                      <a:lvl6pPr marL="22860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6pPr>
                      <a:lvl7pPr marL="27432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7pPr>
                      <a:lvl8pPr marL="32004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8pPr>
                      <a:lvl9pPr marL="36576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FFFF00"/>
                          </a:solidFill>
                          <a:effectLst/>
                          <a:latin typeface="隶书" pitchFamily="1" charset="-122"/>
                          <a:ea typeface="隶书" pitchFamily="1" charset="-122"/>
                        </a:rPr>
                        <a:t>发生范围</a:t>
                      </a:r>
                      <a:endParaRPr kumimoji="0" lang="zh-CN" altLang="en-US" sz="2000" b="1" i="0" u="none" strike="noStrike" cap="none" normalizeH="0" baseline="0" smtClean="0">
                        <a:ln>
                          <a:noFill/>
                        </a:ln>
                        <a:solidFill>
                          <a:srgbClr val="FFFF00"/>
                        </a:solidFill>
                        <a:effectLst/>
                        <a:latin typeface="隶书" pitchFamily="1" charset="-122"/>
                        <a:ea typeface="隶书" pitchFamily="1" charset="-122"/>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0" latinLnBrk="0" hangingPunct="0">
                        <a:spcBef>
                          <a:spcPct val="20000"/>
                        </a:spcBef>
                        <a:defRPr sz="1600" kern="1200">
                          <a:solidFill>
                            <a:schemeClr val="tx1"/>
                          </a:solidFill>
                          <a:latin typeface="Arial" panose="020B0604020202020204" pitchFamily="34" charset="0"/>
                          <a:ea typeface="黑体" panose="02010609060101010101" pitchFamily="2" charset="-122"/>
                        </a:defRPr>
                      </a:lvl1pPr>
                      <a:lvl2pPr marL="457200" algn="l" defTabSz="914400" rtl="0" eaLnBrk="0" latinLnBrk="0" hangingPunct="0">
                        <a:spcBef>
                          <a:spcPct val="20000"/>
                        </a:spcBef>
                        <a:defRPr sz="1400" kern="1200">
                          <a:solidFill>
                            <a:schemeClr val="tx1"/>
                          </a:solidFill>
                          <a:latin typeface="Arial" panose="020B0604020202020204" pitchFamily="34" charset="0"/>
                          <a:ea typeface="黑体" panose="02010609060101010101" pitchFamily="2" charset="-122"/>
                        </a:defRPr>
                      </a:lvl2pPr>
                      <a:lvl3pPr marL="914400" algn="l" defTabSz="914400" rtl="0" eaLnBrk="0" latinLnBrk="0" hangingPunct="0">
                        <a:spcBef>
                          <a:spcPct val="20000"/>
                        </a:spcBef>
                        <a:defRPr sz="1200" kern="1200">
                          <a:solidFill>
                            <a:schemeClr val="tx1"/>
                          </a:solidFill>
                          <a:latin typeface="Arial" panose="020B0604020202020204" pitchFamily="34" charset="0"/>
                          <a:ea typeface="黑体" panose="02010609060101010101" pitchFamily="2" charset="-122"/>
                        </a:defRPr>
                      </a:lvl3pPr>
                      <a:lvl4pPr marL="13716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4pPr>
                      <a:lvl5pPr marL="18288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5pPr>
                      <a:lvl6pPr marL="22860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6pPr>
                      <a:lvl7pPr marL="27432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7pPr>
                      <a:lvl8pPr marL="32004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8pPr>
                      <a:lvl9pPr marL="36576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1" i="0" u="none" strike="noStrike" cap="none" normalizeH="0" baseline="0" smtClean="0">
                        <a:ln>
                          <a:noFill/>
                        </a:ln>
                        <a:solidFill>
                          <a:schemeClr val="tx1"/>
                        </a:solidFill>
                        <a:effectLst/>
                        <a:latin typeface="隶书" pitchFamily="1" charset="-122"/>
                        <a:ea typeface="隶书" pitchFamily="1"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0" latinLnBrk="0" hangingPunct="0">
                        <a:spcBef>
                          <a:spcPct val="20000"/>
                        </a:spcBef>
                        <a:defRPr sz="1600" kern="1200">
                          <a:solidFill>
                            <a:schemeClr val="tx1"/>
                          </a:solidFill>
                          <a:latin typeface="Arial" panose="020B0604020202020204" pitchFamily="34" charset="0"/>
                          <a:ea typeface="黑体" panose="02010609060101010101" pitchFamily="2" charset="-122"/>
                        </a:defRPr>
                      </a:lvl1pPr>
                      <a:lvl2pPr marL="457200" algn="l" defTabSz="914400" rtl="0" eaLnBrk="0" latinLnBrk="0" hangingPunct="0">
                        <a:spcBef>
                          <a:spcPct val="20000"/>
                        </a:spcBef>
                        <a:defRPr sz="1400" kern="1200">
                          <a:solidFill>
                            <a:schemeClr val="tx1"/>
                          </a:solidFill>
                          <a:latin typeface="Arial" panose="020B0604020202020204" pitchFamily="34" charset="0"/>
                          <a:ea typeface="黑体" panose="02010609060101010101" pitchFamily="2" charset="-122"/>
                        </a:defRPr>
                      </a:lvl2pPr>
                      <a:lvl3pPr marL="914400" algn="l" defTabSz="914400" rtl="0" eaLnBrk="0" latinLnBrk="0" hangingPunct="0">
                        <a:spcBef>
                          <a:spcPct val="20000"/>
                        </a:spcBef>
                        <a:defRPr sz="1200" kern="1200">
                          <a:solidFill>
                            <a:schemeClr val="tx1"/>
                          </a:solidFill>
                          <a:latin typeface="Arial" panose="020B0604020202020204" pitchFamily="34" charset="0"/>
                          <a:ea typeface="黑体" panose="02010609060101010101" pitchFamily="2" charset="-122"/>
                        </a:defRPr>
                      </a:lvl3pPr>
                      <a:lvl4pPr marL="13716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4pPr>
                      <a:lvl5pPr marL="18288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5pPr>
                      <a:lvl6pPr marL="22860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6pPr>
                      <a:lvl7pPr marL="27432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7pPr>
                      <a:lvl8pPr marL="32004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8pPr>
                      <a:lvl9pPr marL="36576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1" i="0" u="none" strike="noStrike" cap="none" normalizeH="0" baseline="0" smtClean="0">
                        <a:ln>
                          <a:noFill/>
                        </a:ln>
                        <a:solidFill>
                          <a:schemeClr val="tx1"/>
                        </a:solidFill>
                        <a:effectLst/>
                        <a:latin typeface="隶书" pitchFamily="1" charset="-122"/>
                        <a:ea typeface="隶书" pitchFamily="1"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r>
              <a:tr h="174044">
                <a:tc>
                  <a:txBody>
                    <a:bodyPr/>
                    <a:lstStyle>
                      <a:lvl1pPr marL="0" algn="l" defTabSz="914400" rtl="0" eaLnBrk="0" latinLnBrk="0" hangingPunct="0">
                        <a:spcBef>
                          <a:spcPct val="20000"/>
                        </a:spcBef>
                        <a:defRPr sz="1600" kern="1200">
                          <a:solidFill>
                            <a:schemeClr val="tx1"/>
                          </a:solidFill>
                          <a:latin typeface="Arial" panose="020B0604020202020204" pitchFamily="34" charset="0"/>
                          <a:ea typeface="黑体" panose="02010609060101010101" pitchFamily="2" charset="-122"/>
                        </a:defRPr>
                      </a:lvl1pPr>
                      <a:lvl2pPr marL="457200" algn="l" defTabSz="914400" rtl="0" eaLnBrk="0" latinLnBrk="0" hangingPunct="0">
                        <a:spcBef>
                          <a:spcPct val="20000"/>
                        </a:spcBef>
                        <a:defRPr sz="1400" kern="1200">
                          <a:solidFill>
                            <a:schemeClr val="tx1"/>
                          </a:solidFill>
                          <a:latin typeface="Arial" panose="020B0604020202020204" pitchFamily="34" charset="0"/>
                          <a:ea typeface="黑体" panose="02010609060101010101" pitchFamily="2" charset="-122"/>
                        </a:defRPr>
                      </a:lvl2pPr>
                      <a:lvl3pPr marL="914400" algn="l" defTabSz="914400" rtl="0" eaLnBrk="0" latinLnBrk="0" hangingPunct="0">
                        <a:spcBef>
                          <a:spcPct val="20000"/>
                        </a:spcBef>
                        <a:defRPr sz="1200" kern="1200">
                          <a:solidFill>
                            <a:schemeClr val="tx1"/>
                          </a:solidFill>
                          <a:latin typeface="Arial" panose="020B0604020202020204" pitchFamily="34" charset="0"/>
                          <a:ea typeface="黑体" panose="02010609060101010101" pitchFamily="2" charset="-122"/>
                        </a:defRPr>
                      </a:lvl3pPr>
                      <a:lvl4pPr marL="13716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4pPr>
                      <a:lvl5pPr marL="18288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5pPr>
                      <a:lvl6pPr marL="22860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6pPr>
                      <a:lvl7pPr marL="27432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7pPr>
                      <a:lvl8pPr marL="32004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8pPr>
                      <a:lvl9pPr marL="36576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FFFF00"/>
                          </a:solidFill>
                          <a:effectLst/>
                          <a:latin typeface="隶书" pitchFamily="1" charset="-122"/>
                          <a:ea typeface="隶书" pitchFamily="1" charset="-122"/>
                        </a:rPr>
                        <a:t>工业生产结构</a:t>
                      </a:r>
                      <a:endParaRPr kumimoji="0" lang="zh-CN" altLang="en-US" sz="2000" b="1" i="0" u="none" strike="noStrike" cap="none" normalizeH="0" baseline="0" smtClean="0">
                        <a:ln>
                          <a:noFill/>
                        </a:ln>
                        <a:solidFill>
                          <a:srgbClr val="FFFF00"/>
                        </a:solidFill>
                        <a:effectLst/>
                        <a:latin typeface="隶书" pitchFamily="1" charset="-122"/>
                        <a:ea typeface="隶书" pitchFamily="1" charset="-122"/>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0" latinLnBrk="0" hangingPunct="0">
                        <a:spcBef>
                          <a:spcPct val="20000"/>
                        </a:spcBef>
                        <a:defRPr sz="1600" kern="1200">
                          <a:solidFill>
                            <a:schemeClr val="tx1"/>
                          </a:solidFill>
                          <a:latin typeface="Arial" panose="020B0604020202020204" pitchFamily="34" charset="0"/>
                          <a:ea typeface="黑体" panose="02010609060101010101" pitchFamily="2" charset="-122"/>
                        </a:defRPr>
                      </a:lvl1pPr>
                      <a:lvl2pPr marL="457200" algn="l" defTabSz="914400" rtl="0" eaLnBrk="0" latinLnBrk="0" hangingPunct="0">
                        <a:spcBef>
                          <a:spcPct val="20000"/>
                        </a:spcBef>
                        <a:defRPr sz="1400" kern="1200">
                          <a:solidFill>
                            <a:schemeClr val="tx1"/>
                          </a:solidFill>
                          <a:latin typeface="Arial" panose="020B0604020202020204" pitchFamily="34" charset="0"/>
                          <a:ea typeface="黑体" panose="02010609060101010101" pitchFamily="2" charset="-122"/>
                        </a:defRPr>
                      </a:lvl2pPr>
                      <a:lvl3pPr marL="914400" algn="l" defTabSz="914400" rtl="0" eaLnBrk="0" latinLnBrk="0" hangingPunct="0">
                        <a:spcBef>
                          <a:spcPct val="20000"/>
                        </a:spcBef>
                        <a:defRPr sz="1200" kern="1200">
                          <a:solidFill>
                            <a:schemeClr val="tx1"/>
                          </a:solidFill>
                          <a:latin typeface="Arial" panose="020B0604020202020204" pitchFamily="34" charset="0"/>
                          <a:ea typeface="黑体" panose="02010609060101010101" pitchFamily="2" charset="-122"/>
                        </a:defRPr>
                      </a:lvl3pPr>
                      <a:lvl4pPr marL="13716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4pPr>
                      <a:lvl5pPr marL="18288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5pPr>
                      <a:lvl6pPr marL="22860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6pPr>
                      <a:lvl7pPr marL="27432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7pPr>
                      <a:lvl8pPr marL="32004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8pPr>
                      <a:lvl9pPr marL="36576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1" i="0" u="none" strike="noStrike" cap="none" normalizeH="0" baseline="0" smtClean="0">
                        <a:ln>
                          <a:noFill/>
                        </a:ln>
                        <a:solidFill>
                          <a:schemeClr val="tx1"/>
                        </a:solidFill>
                        <a:effectLst/>
                        <a:latin typeface="隶书" pitchFamily="1" charset="-122"/>
                        <a:ea typeface="隶书" pitchFamily="1"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0" latinLnBrk="0" hangingPunct="0">
                        <a:spcBef>
                          <a:spcPct val="20000"/>
                        </a:spcBef>
                        <a:defRPr sz="1600" kern="1200">
                          <a:solidFill>
                            <a:schemeClr val="tx1"/>
                          </a:solidFill>
                          <a:latin typeface="Arial" panose="020B0604020202020204" pitchFamily="34" charset="0"/>
                          <a:ea typeface="黑体" panose="02010609060101010101" pitchFamily="2" charset="-122"/>
                        </a:defRPr>
                      </a:lvl1pPr>
                      <a:lvl2pPr marL="457200" algn="l" defTabSz="914400" rtl="0" eaLnBrk="0" latinLnBrk="0" hangingPunct="0">
                        <a:spcBef>
                          <a:spcPct val="20000"/>
                        </a:spcBef>
                        <a:defRPr sz="1400" kern="1200">
                          <a:solidFill>
                            <a:schemeClr val="tx1"/>
                          </a:solidFill>
                          <a:latin typeface="Arial" panose="020B0604020202020204" pitchFamily="34" charset="0"/>
                          <a:ea typeface="黑体" panose="02010609060101010101" pitchFamily="2" charset="-122"/>
                        </a:defRPr>
                      </a:lvl2pPr>
                      <a:lvl3pPr marL="914400" algn="l" defTabSz="914400" rtl="0" eaLnBrk="0" latinLnBrk="0" hangingPunct="0">
                        <a:spcBef>
                          <a:spcPct val="20000"/>
                        </a:spcBef>
                        <a:defRPr sz="1200" kern="1200">
                          <a:solidFill>
                            <a:schemeClr val="tx1"/>
                          </a:solidFill>
                          <a:latin typeface="Arial" panose="020B0604020202020204" pitchFamily="34" charset="0"/>
                          <a:ea typeface="黑体" panose="02010609060101010101" pitchFamily="2" charset="-122"/>
                        </a:defRPr>
                      </a:lvl3pPr>
                      <a:lvl4pPr marL="13716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4pPr>
                      <a:lvl5pPr marL="18288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5pPr>
                      <a:lvl6pPr marL="22860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6pPr>
                      <a:lvl7pPr marL="27432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7pPr>
                      <a:lvl8pPr marL="32004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8pPr>
                      <a:lvl9pPr marL="36576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1" i="0" u="none" strike="noStrike" cap="none" normalizeH="0" baseline="0" smtClean="0">
                        <a:ln>
                          <a:noFill/>
                        </a:ln>
                        <a:solidFill>
                          <a:schemeClr val="tx1"/>
                        </a:solidFill>
                        <a:effectLst/>
                        <a:latin typeface="隶书" pitchFamily="1" charset="-122"/>
                        <a:ea typeface="隶书" pitchFamily="1"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r>
              <a:tr h="137844">
                <a:tc>
                  <a:txBody>
                    <a:bodyPr/>
                    <a:lstStyle>
                      <a:lvl1pPr marL="0" algn="l" defTabSz="914400" rtl="0" eaLnBrk="0" latinLnBrk="0" hangingPunct="0">
                        <a:spcBef>
                          <a:spcPct val="20000"/>
                        </a:spcBef>
                        <a:defRPr sz="1600" kern="1200">
                          <a:solidFill>
                            <a:schemeClr val="tx1"/>
                          </a:solidFill>
                          <a:latin typeface="Arial" panose="020B0604020202020204" pitchFamily="34" charset="0"/>
                          <a:ea typeface="黑体" panose="02010609060101010101" pitchFamily="2" charset="-122"/>
                        </a:defRPr>
                      </a:lvl1pPr>
                      <a:lvl2pPr marL="457200" algn="l" defTabSz="914400" rtl="0" eaLnBrk="0" latinLnBrk="0" hangingPunct="0">
                        <a:spcBef>
                          <a:spcPct val="20000"/>
                        </a:spcBef>
                        <a:defRPr sz="1400" kern="1200">
                          <a:solidFill>
                            <a:schemeClr val="tx1"/>
                          </a:solidFill>
                          <a:latin typeface="Arial" panose="020B0604020202020204" pitchFamily="34" charset="0"/>
                          <a:ea typeface="黑体" panose="02010609060101010101" pitchFamily="2" charset="-122"/>
                        </a:defRPr>
                      </a:lvl2pPr>
                      <a:lvl3pPr marL="914400" algn="l" defTabSz="914400" rtl="0" eaLnBrk="0" latinLnBrk="0" hangingPunct="0">
                        <a:spcBef>
                          <a:spcPct val="20000"/>
                        </a:spcBef>
                        <a:defRPr sz="1200" kern="1200">
                          <a:solidFill>
                            <a:schemeClr val="tx1"/>
                          </a:solidFill>
                          <a:latin typeface="Arial" panose="020B0604020202020204" pitchFamily="34" charset="0"/>
                          <a:ea typeface="黑体" panose="02010609060101010101" pitchFamily="2" charset="-122"/>
                        </a:defRPr>
                      </a:lvl3pPr>
                      <a:lvl4pPr marL="13716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4pPr>
                      <a:lvl5pPr marL="18288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5pPr>
                      <a:lvl6pPr marL="22860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6pPr>
                      <a:lvl7pPr marL="27432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7pPr>
                      <a:lvl8pPr marL="32004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8pPr>
                      <a:lvl9pPr marL="36576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FFFF00"/>
                          </a:solidFill>
                          <a:effectLst/>
                          <a:latin typeface="隶书" pitchFamily="1" charset="-122"/>
                          <a:ea typeface="隶书" pitchFamily="1" charset="-122"/>
                        </a:rPr>
                        <a:t>生产组织形式</a:t>
                      </a:r>
                      <a:endParaRPr kumimoji="0" lang="zh-CN" altLang="en-US" sz="2000" b="1" i="0" u="none" strike="noStrike" cap="none" normalizeH="0" baseline="0" smtClean="0">
                        <a:ln>
                          <a:noFill/>
                        </a:ln>
                        <a:solidFill>
                          <a:srgbClr val="FFFF00"/>
                        </a:solidFill>
                        <a:effectLst/>
                        <a:latin typeface="隶书" pitchFamily="1" charset="-122"/>
                        <a:ea typeface="隶书" pitchFamily="1" charset="-122"/>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0" latinLnBrk="0" hangingPunct="0">
                        <a:spcBef>
                          <a:spcPct val="20000"/>
                        </a:spcBef>
                        <a:defRPr sz="1600" kern="1200">
                          <a:solidFill>
                            <a:schemeClr val="tx1"/>
                          </a:solidFill>
                          <a:latin typeface="Arial" panose="020B0604020202020204" pitchFamily="34" charset="0"/>
                          <a:ea typeface="黑体" panose="02010609060101010101" pitchFamily="2" charset="-122"/>
                        </a:defRPr>
                      </a:lvl1pPr>
                      <a:lvl2pPr marL="457200" algn="l" defTabSz="914400" rtl="0" eaLnBrk="0" latinLnBrk="0" hangingPunct="0">
                        <a:spcBef>
                          <a:spcPct val="20000"/>
                        </a:spcBef>
                        <a:defRPr sz="1400" kern="1200">
                          <a:solidFill>
                            <a:schemeClr val="tx1"/>
                          </a:solidFill>
                          <a:latin typeface="Arial" panose="020B0604020202020204" pitchFamily="34" charset="0"/>
                          <a:ea typeface="黑体" panose="02010609060101010101" pitchFamily="2" charset="-122"/>
                        </a:defRPr>
                      </a:lvl2pPr>
                      <a:lvl3pPr marL="914400" algn="l" defTabSz="914400" rtl="0" eaLnBrk="0" latinLnBrk="0" hangingPunct="0">
                        <a:spcBef>
                          <a:spcPct val="20000"/>
                        </a:spcBef>
                        <a:defRPr sz="1200" kern="1200">
                          <a:solidFill>
                            <a:schemeClr val="tx1"/>
                          </a:solidFill>
                          <a:latin typeface="Arial" panose="020B0604020202020204" pitchFamily="34" charset="0"/>
                          <a:ea typeface="黑体" panose="02010609060101010101" pitchFamily="2" charset="-122"/>
                        </a:defRPr>
                      </a:lvl3pPr>
                      <a:lvl4pPr marL="13716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4pPr>
                      <a:lvl5pPr marL="18288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5pPr>
                      <a:lvl6pPr marL="22860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6pPr>
                      <a:lvl7pPr marL="27432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7pPr>
                      <a:lvl8pPr marL="32004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8pPr>
                      <a:lvl9pPr marL="36576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1" i="0" u="none" strike="noStrike" cap="none" normalizeH="0" baseline="0" smtClean="0">
                        <a:ln>
                          <a:noFill/>
                        </a:ln>
                        <a:solidFill>
                          <a:schemeClr val="tx1"/>
                        </a:solidFill>
                        <a:effectLst/>
                        <a:latin typeface="隶书" pitchFamily="1" charset="-122"/>
                        <a:ea typeface="隶书" pitchFamily="1"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0" latinLnBrk="0" hangingPunct="0">
                        <a:spcBef>
                          <a:spcPct val="20000"/>
                        </a:spcBef>
                        <a:defRPr sz="1600" kern="1200">
                          <a:solidFill>
                            <a:schemeClr val="tx1"/>
                          </a:solidFill>
                          <a:latin typeface="Arial" panose="020B0604020202020204" pitchFamily="34" charset="0"/>
                          <a:ea typeface="黑体" panose="02010609060101010101" pitchFamily="2" charset="-122"/>
                        </a:defRPr>
                      </a:lvl1pPr>
                      <a:lvl2pPr marL="457200" algn="l" defTabSz="914400" rtl="0" eaLnBrk="0" latinLnBrk="0" hangingPunct="0">
                        <a:spcBef>
                          <a:spcPct val="20000"/>
                        </a:spcBef>
                        <a:defRPr sz="1400" kern="1200">
                          <a:solidFill>
                            <a:schemeClr val="tx1"/>
                          </a:solidFill>
                          <a:latin typeface="Arial" panose="020B0604020202020204" pitchFamily="34" charset="0"/>
                          <a:ea typeface="黑体" panose="02010609060101010101" pitchFamily="2" charset="-122"/>
                        </a:defRPr>
                      </a:lvl2pPr>
                      <a:lvl3pPr marL="914400" algn="l" defTabSz="914400" rtl="0" eaLnBrk="0" latinLnBrk="0" hangingPunct="0">
                        <a:spcBef>
                          <a:spcPct val="20000"/>
                        </a:spcBef>
                        <a:defRPr sz="1200" kern="1200">
                          <a:solidFill>
                            <a:schemeClr val="tx1"/>
                          </a:solidFill>
                          <a:latin typeface="Arial" panose="020B0604020202020204" pitchFamily="34" charset="0"/>
                          <a:ea typeface="黑体" panose="02010609060101010101" pitchFamily="2" charset="-122"/>
                        </a:defRPr>
                      </a:lvl3pPr>
                      <a:lvl4pPr marL="13716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4pPr>
                      <a:lvl5pPr marL="18288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5pPr>
                      <a:lvl6pPr marL="22860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6pPr>
                      <a:lvl7pPr marL="27432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7pPr>
                      <a:lvl8pPr marL="32004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8pPr>
                      <a:lvl9pPr marL="36576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1" i="0" u="none" strike="noStrike" cap="none" normalizeH="0" baseline="0" smtClean="0">
                        <a:ln>
                          <a:noFill/>
                        </a:ln>
                        <a:solidFill>
                          <a:schemeClr val="tx1"/>
                        </a:solidFill>
                        <a:effectLst/>
                        <a:latin typeface="隶书" pitchFamily="1" charset="-122"/>
                        <a:ea typeface="隶书" pitchFamily="1"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r>
              <a:tr h="317668">
                <a:tc>
                  <a:txBody>
                    <a:bodyPr/>
                    <a:lstStyle>
                      <a:lvl1pPr marL="0" algn="l" defTabSz="914400" rtl="0" eaLnBrk="0" latinLnBrk="0" hangingPunct="0">
                        <a:spcBef>
                          <a:spcPct val="20000"/>
                        </a:spcBef>
                        <a:defRPr sz="1600" kern="1200">
                          <a:solidFill>
                            <a:schemeClr val="tx1"/>
                          </a:solidFill>
                          <a:latin typeface="Arial" panose="020B0604020202020204" pitchFamily="34" charset="0"/>
                          <a:ea typeface="黑体" panose="02010609060101010101" pitchFamily="2" charset="-122"/>
                        </a:defRPr>
                      </a:lvl1pPr>
                      <a:lvl2pPr marL="457200" algn="l" defTabSz="914400" rtl="0" eaLnBrk="0" latinLnBrk="0" hangingPunct="0">
                        <a:spcBef>
                          <a:spcPct val="20000"/>
                        </a:spcBef>
                        <a:defRPr sz="1400" kern="1200">
                          <a:solidFill>
                            <a:schemeClr val="tx1"/>
                          </a:solidFill>
                          <a:latin typeface="Arial" panose="020B0604020202020204" pitchFamily="34" charset="0"/>
                          <a:ea typeface="黑体" panose="02010609060101010101" pitchFamily="2" charset="-122"/>
                        </a:defRPr>
                      </a:lvl2pPr>
                      <a:lvl3pPr marL="914400" algn="l" defTabSz="914400" rtl="0" eaLnBrk="0" latinLnBrk="0" hangingPunct="0">
                        <a:spcBef>
                          <a:spcPct val="20000"/>
                        </a:spcBef>
                        <a:defRPr sz="1200" kern="1200">
                          <a:solidFill>
                            <a:schemeClr val="tx1"/>
                          </a:solidFill>
                          <a:latin typeface="Arial" panose="020B0604020202020204" pitchFamily="34" charset="0"/>
                          <a:ea typeface="黑体" panose="02010609060101010101" pitchFamily="2" charset="-122"/>
                        </a:defRPr>
                      </a:lvl3pPr>
                      <a:lvl4pPr marL="13716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4pPr>
                      <a:lvl5pPr marL="18288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5pPr>
                      <a:lvl6pPr marL="22860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6pPr>
                      <a:lvl7pPr marL="27432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7pPr>
                      <a:lvl8pPr marL="32004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8pPr>
                      <a:lvl9pPr marL="36576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FFFF00"/>
                          </a:solidFill>
                          <a:effectLst/>
                          <a:latin typeface="隶书" pitchFamily="1" charset="-122"/>
                          <a:ea typeface="隶书" pitchFamily="1" charset="-122"/>
                        </a:rPr>
                        <a:t>经济运行方式</a:t>
                      </a:r>
                      <a:endParaRPr kumimoji="0" lang="zh-CN" altLang="en-US" sz="2000" b="1" i="0" u="none" strike="noStrike" cap="none" normalizeH="0" baseline="0" smtClean="0">
                        <a:ln>
                          <a:noFill/>
                        </a:ln>
                        <a:solidFill>
                          <a:srgbClr val="FFFF00"/>
                        </a:solidFill>
                        <a:effectLst/>
                        <a:latin typeface="隶书" pitchFamily="1" charset="-122"/>
                        <a:ea typeface="隶书" pitchFamily="1" charset="-122"/>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0" latinLnBrk="0" hangingPunct="0">
                        <a:spcBef>
                          <a:spcPct val="20000"/>
                        </a:spcBef>
                        <a:defRPr sz="1600" kern="1200">
                          <a:solidFill>
                            <a:schemeClr val="tx1"/>
                          </a:solidFill>
                          <a:latin typeface="Arial" panose="020B0604020202020204" pitchFamily="34" charset="0"/>
                          <a:ea typeface="黑体" panose="02010609060101010101" pitchFamily="2" charset="-122"/>
                        </a:defRPr>
                      </a:lvl1pPr>
                      <a:lvl2pPr marL="457200" algn="l" defTabSz="914400" rtl="0" eaLnBrk="0" latinLnBrk="0" hangingPunct="0">
                        <a:spcBef>
                          <a:spcPct val="20000"/>
                        </a:spcBef>
                        <a:defRPr sz="1400" kern="1200">
                          <a:solidFill>
                            <a:schemeClr val="tx1"/>
                          </a:solidFill>
                          <a:latin typeface="Arial" panose="020B0604020202020204" pitchFamily="34" charset="0"/>
                          <a:ea typeface="黑体" panose="02010609060101010101" pitchFamily="2" charset="-122"/>
                        </a:defRPr>
                      </a:lvl2pPr>
                      <a:lvl3pPr marL="914400" algn="l" defTabSz="914400" rtl="0" eaLnBrk="0" latinLnBrk="0" hangingPunct="0">
                        <a:spcBef>
                          <a:spcPct val="20000"/>
                        </a:spcBef>
                        <a:defRPr sz="1200" kern="1200">
                          <a:solidFill>
                            <a:schemeClr val="tx1"/>
                          </a:solidFill>
                          <a:latin typeface="Arial" panose="020B0604020202020204" pitchFamily="34" charset="0"/>
                          <a:ea typeface="黑体" panose="02010609060101010101" pitchFamily="2" charset="-122"/>
                        </a:defRPr>
                      </a:lvl3pPr>
                      <a:lvl4pPr marL="13716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4pPr>
                      <a:lvl5pPr marL="18288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5pPr>
                      <a:lvl6pPr marL="22860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6pPr>
                      <a:lvl7pPr marL="27432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7pPr>
                      <a:lvl8pPr marL="32004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8pPr>
                      <a:lvl9pPr marL="36576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1" i="0" u="none" strike="noStrike" cap="none" normalizeH="0" baseline="0" smtClean="0">
                        <a:ln>
                          <a:noFill/>
                        </a:ln>
                        <a:solidFill>
                          <a:schemeClr val="tx1"/>
                        </a:solidFill>
                        <a:effectLst/>
                        <a:latin typeface="隶书" pitchFamily="1" charset="-122"/>
                        <a:ea typeface="隶书" pitchFamily="1"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0" latinLnBrk="0" hangingPunct="0">
                        <a:spcBef>
                          <a:spcPct val="20000"/>
                        </a:spcBef>
                        <a:defRPr sz="1600" kern="1200">
                          <a:solidFill>
                            <a:schemeClr val="tx1"/>
                          </a:solidFill>
                          <a:latin typeface="Arial" panose="020B0604020202020204" pitchFamily="34" charset="0"/>
                          <a:ea typeface="黑体" panose="02010609060101010101" pitchFamily="2" charset="-122"/>
                        </a:defRPr>
                      </a:lvl1pPr>
                      <a:lvl2pPr marL="457200" algn="l" defTabSz="914400" rtl="0" eaLnBrk="0" latinLnBrk="0" hangingPunct="0">
                        <a:spcBef>
                          <a:spcPct val="20000"/>
                        </a:spcBef>
                        <a:defRPr sz="1400" kern="1200">
                          <a:solidFill>
                            <a:schemeClr val="tx1"/>
                          </a:solidFill>
                          <a:latin typeface="Arial" panose="020B0604020202020204" pitchFamily="34" charset="0"/>
                          <a:ea typeface="黑体" panose="02010609060101010101" pitchFamily="2" charset="-122"/>
                        </a:defRPr>
                      </a:lvl2pPr>
                      <a:lvl3pPr marL="914400" algn="l" defTabSz="914400" rtl="0" eaLnBrk="0" latinLnBrk="0" hangingPunct="0">
                        <a:spcBef>
                          <a:spcPct val="20000"/>
                        </a:spcBef>
                        <a:defRPr sz="1200" kern="1200">
                          <a:solidFill>
                            <a:schemeClr val="tx1"/>
                          </a:solidFill>
                          <a:latin typeface="Arial" panose="020B0604020202020204" pitchFamily="34" charset="0"/>
                          <a:ea typeface="黑体" panose="02010609060101010101" pitchFamily="2" charset="-122"/>
                        </a:defRPr>
                      </a:lvl3pPr>
                      <a:lvl4pPr marL="13716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4pPr>
                      <a:lvl5pPr marL="18288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5pPr>
                      <a:lvl6pPr marL="22860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6pPr>
                      <a:lvl7pPr marL="27432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7pPr>
                      <a:lvl8pPr marL="32004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8pPr>
                      <a:lvl9pPr marL="36576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1" i="0" u="none" strike="noStrike" cap="none" normalizeH="0" baseline="0" smtClean="0">
                        <a:ln>
                          <a:noFill/>
                        </a:ln>
                        <a:solidFill>
                          <a:schemeClr val="tx1"/>
                        </a:solidFill>
                        <a:effectLst/>
                        <a:latin typeface="隶书" pitchFamily="1" charset="-122"/>
                        <a:ea typeface="隶书" pitchFamily="1"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r>
              <a:tr h="137452">
                <a:tc>
                  <a:txBody>
                    <a:bodyPr/>
                    <a:lstStyle>
                      <a:lvl1pPr marL="0" algn="l" defTabSz="914400" rtl="0" eaLnBrk="0" latinLnBrk="0" hangingPunct="0">
                        <a:spcBef>
                          <a:spcPct val="20000"/>
                        </a:spcBef>
                        <a:defRPr sz="1600" kern="1200">
                          <a:solidFill>
                            <a:schemeClr val="tx1"/>
                          </a:solidFill>
                          <a:latin typeface="Arial" panose="020B0604020202020204" pitchFamily="34" charset="0"/>
                          <a:ea typeface="黑体" panose="02010609060101010101" pitchFamily="2" charset="-122"/>
                        </a:defRPr>
                      </a:lvl1pPr>
                      <a:lvl2pPr marL="457200" algn="l" defTabSz="914400" rtl="0" eaLnBrk="0" latinLnBrk="0" hangingPunct="0">
                        <a:spcBef>
                          <a:spcPct val="20000"/>
                        </a:spcBef>
                        <a:defRPr sz="1400" kern="1200">
                          <a:solidFill>
                            <a:schemeClr val="tx1"/>
                          </a:solidFill>
                          <a:latin typeface="Arial" panose="020B0604020202020204" pitchFamily="34" charset="0"/>
                          <a:ea typeface="黑体" panose="02010609060101010101" pitchFamily="2" charset="-122"/>
                        </a:defRPr>
                      </a:lvl2pPr>
                      <a:lvl3pPr marL="914400" algn="l" defTabSz="914400" rtl="0" eaLnBrk="0" latinLnBrk="0" hangingPunct="0">
                        <a:spcBef>
                          <a:spcPct val="20000"/>
                        </a:spcBef>
                        <a:defRPr sz="1200" kern="1200">
                          <a:solidFill>
                            <a:schemeClr val="tx1"/>
                          </a:solidFill>
                          <a:latin typeface="Arial" panose="020B0604020202020204" pitchFamily="34" charset="0"/>
                          <a:ea typeface="黑体" panose="02010609060101010101" pitchFamily="2" charset="-122"/>
                        </a:defRPr>
                      </a:lvl3pPr>
                      <a:lvl4pPr marL="13716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4pPr>
                      <a:lvl5pPr marL="18288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5pPr>
                      <a:lvl6pPr marL="22860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6pPr>
                      <a:lvl7pPr marL="27432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7pPr>
                      <a:lvl8pPr marL="32004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8pPr>
                      <a:lvl9pPr marL="36576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FFFF00"/>
                          </a:solidFill>
                          <a:effectLst/>
                          <a:latin typeface="隶书" pitchFamily="1" charset="-122"/>
                          <a:ea typeface="隶书" pitchFamily="1" charset="-122"/>
                        </a:rPr>
                        <a:t>世界市场</a:t>
                      </a:r>
                      <a:endParaRPr kumimoji="0" lang="zh-CN" altLang="en-US" sz="2000" b="1" i="0" u="none" strike="noStrike" cap="none" normalizeH="0" baseline="0" smtClean="0">
                        <a:ln>
                          <a:noFill/>
                        </a:ln>
                        <a:solidFill>
                          <a:srgbClr val="FFFF00"/>
                        </a:solidFill>
                        <a:effectLst/>
                        <a:latin typeface="隶书" pitchFamily="1" charset="-122"/>
                        <a:ea typeface="隶书" pitchFamily="1" charset="-122"/>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0" latinLnBrk="0" hangingPunct="0">
                        <a:spcBef>
                          <a:spcPct val="20000"/>
                        </a:spcBef>
                        <a:defRPr sz="1600" kern="1200">
                          <a:solidFill>
                            <a:schemeClr val="tx1"/>
                          </a:solidFill>
                          <a:latin typeface="Arial" panose="020B0604020202020204" pitchFamily="34" charset="0"/>
                          <a:ea typeface="黑体" panose="02010609060101010101" pitchFamily="2" charset="-122"/>
                        </a:defRPr>
                      </a:lvl1pPr>
                      <a:lvl2pPr marL="457200" algn="l" defTabSz="914400" rtl="0" eaLnBrk="0" latinLnBrk="0" hangingPunct="0">
                        <a:spcBef>
                          <a:spcPct val="20000"/>
                        </a:spcBef>
                        <a:defRPr sz="1400" kern="1200">
                          <a:solidFill>
                            <a:schemeClr val="tx1"/>
                          </a:solidFill>
                          <a:latin typeface="Arial" panose="020B0604020202020204" pitchFamily="34" charset="0"/>
                          <a:ea typeface="黑体" panose="02010609060101010101" pitchFamily="2" charset="-122"/>
                        </a:defRPr>
                      </a:lvl2pPr>
                      <a:lvl3pPr marL="914400" algn="l" defTabSz="914400" rtl="0" eaLnBrk="0" latinLnBrk="0" hangingPunct="0">
                        <a:spcBef>
                          <a:spcPct val="20000"/>
                        </a:spcBef>
                        <a:defRPr sz="1200" kern="1200">
                          <a:solidFill>
                            <a:schemeClr val="tx1"/>
                          </a:solidFill>
                          <a:latin typeface="Arial" panose="020B0604020202020204" pitchFamily="34" charset="0"/>
                          <a:ea typeface="黑体" panose="02010609060101010101" pitchFamily="2" charset="-122"/>
                        </a:defRPr>
                      </a:lvl3pPr>
                      <a:lvl4pPr marL="13716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4pPr>
                      <a:lvl5pPr marL="18288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5pPr>
                      <a:lvl6pPr marL="22860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6pPr>
                      <a:lvl7pPr marL="27432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7pPr>
                      <a:lvl8pPr marL="32004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8pPr>
                      <a:lvl9pPr marL="36576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1" i="0" u="none" strike="noStrike" cap="none" normalizeH="0" baseline="0" dirty="0" smtClean="0">
                        <a:ln>
                          <a:noFill/>
                        </a:ln>
                        <a:solidFill>
                          <a:schemeClr val="tx1"/>
                        </a:solidFill>
                        <a:effectLst/>
                        <a:latin typeface="隶书" pitchFamily="1" charset="-122"/>
                        <a:ea typeface="隶书" pitchFamily="1"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lvl1pPr marL="0" algn="l" defTabSz="914400" rtl="0" eaLnBrk="0" latinLnBrk="0" hangingPunct="0">
                        <a:spcBef>
                          <a:spcPct val="20000"/>
                        </a:spcBef>
                        <a:defRPr sz="1600" kern="1200">
                          <a:solidFill>
                            <a:schemeClr val="tx1"/>
                          </a:solidFill>
                          <a:latin typeface="Arial" panose="020B0604020202020204" pitchFamily="34" charset="0"/>
                          <a:ea typeface="黑体" panose="02010609060101010101" pitchFamily="2" charset="-122"/>
                        </a:defRPr>
                      </a:lvl1pPr>
                      <a:lvl2pPr marL="457200" algn="l" defTabSz="914400" rtl="0" eaLnBrk="0" latinLnBrk="0" hangingPunct="0">
                        <a:spcBef>
                          <a:spcPct val="20000"/>
                        </a:spcBef>
                        <a:defRPr sz="1400" kern="1200">
                          <a:solidFill>
                            <a:schemeClr val="tx1"/>
                          </a:solidFill>
                          <a:latin typeface="Arial" panose="020B0604020202020204" pitchFamily="34" charset="0"/>
                          <a:ea typeface="黑体" panose="02010609060101010101" pitchFamily="2" charset="-122"/>
                        </a:defRPr>
                      </a:lvl2pPr>
                      <a:lvl3pPr marL="914400" algn="l" defTabSz="914400" rtl="0" eaLnBrk="0" latinLnBrk="0" hangingPunct="0">
                        <a:spcBef>
                          <a:spcPct val="20000"/>
                        </a:spcBef>
                        <a:defRPr sz="1200" kern="1200">
                          <a:solidFill>
                            <a:schemeClr val="tx1"/>
                          </a:solidFill>
                          <a:latin typeface="Arial" panose="020B0604020202020204" pitchFamily="34" charset="0"/>
                          <a:ea typeface="黑体" panose="02010609060101010101" pitchFamily="2" charset="-122"/>
                        </a:defRPr>
                      </a:lvl3pPr>
                      <a:lvl4pPr marL="13716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4pPr>
                      <a:lvl5pPr marL="1828800" algn="l" defTabSz="914400" rtl="0" eaLnBrk="0" latinLnBrk="0" hangingPunct="0">
                        <a:spcBef>
                          <a:spcPct val="20000"/>
                        </a:spcBef>
                        <a:defRPr sz="1000" kern="1200">
                          <a:solidFill>
                            <a:schemeClr val="tx1"/>
                          </a:solidFill>
                          <a:latin typeface="Arial" panose="020B0604020202020204" pitchFamily="34" charset="0"/>
                          <a:ea typeface="黑体" panose="02010609060101010101" pitchFamily="2" charset="-122"/>
                        </a:defRPr>
                      </a:lvl5pPr>
                      <a:lvl6pPr marL="22860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6pPr>
                      <a:lvl7pPr marL="27432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7pPr>
                      <a:lvl8pPr marL="32004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8pPr>
                      <a:lvl9pPr marL="3657600" algn="l" defTabSz="914400" rtl="0" eaLnBrk="0" fontAlgn="base" latinLnBrk="0" hangingPunct="0">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1" i="0" u="none" strike="noStrike" cap="none" normalizeH="0" baseline="0" dirty="0" smtClean="0">
                        <a:ln>
                          <a:noFill/>
                        </a:ln>
                        <a:solidFill>
                          <a:schemeClr val="tx1"/>
                        </a:solidFill>
                        <a:effectLst/>
                        <a:latin typeface="隶书" pitchFamily="1" charset="-122"/>
                        <a:ea typeface="隶书" pitchFamily="1" charset="-122"/>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33399"/>
                    </a:solidFill>
                  </a:tcPr>
                </a:tc>
              </a:tr>
            </a:tbl>
          </a:graphicData>
        </a:graphic>
      </p:graphicFrame>
      <p:sp>
        <p:nvSpPr>
          <p:cNvPr id="40" name="Rectangle 57"/>
          <p:cNvSpPr/>
          <p:nvPr/>
        </p:nvSpPr>
        <p:spPr>
          <a:xfrm>
            <a:off x="1776413" y="1603375"/>
            <a:ext cx="4014787" cy="396875"/>
          </a:xfrm>
          <a:prstGeom prst="rect">
            <a:avLst/>
          </a:prstGeom>
          <a:noFill/>
          <a:ln w="9525">
            <a:noFill/>
          </a:ln>
        </p:spPr>
        <p:txBody>
          <a:bodyPr>
            <a:spAutoFit/>
          </a:bodyPr>
          <a:p>
            <a:pPr algn="ctr">
              <a:spcBef>
                <a:spcPct val="20000"/>
              </a:spcBef>
              <a:buClr>
                <a:srgbClr val="009999"/>
              </a:buClr>
              <a:buSzPct val="75000"/>
              <a:buFont typeface="Wingdings" panose="05000000000000000000" pitchFamily="2" charset="2"/>
            </a:pPr>
            <a:r>
              <a:rPr lang="en-US" altLang="zh-CN" sz="2000" b="1">
                <a:solidFill>
                  <a:srgbClr val="FFFFFF"/>
                </a:solidFill>
                <a:latin typeface="黑体" panose="02010609060101010101" pitchFamily="2" charset="-122"/>
                <a:ea typeface="黑体" panose="02010609060101010101" pitchFamily="2" charset="-122"/>
              </a:rPr>
              <a:t>18</a:t>
            </a:r>
            <a:r>
              <a:rPr lang="zh-CN" altLang="en-US" sz="2000" b="1" dirty="0">
                <a:solidFill>
                  <a:srgbClr val="FFFFFF"/>
                </a:solidFill>
                <a:latin typeface="黑体" panose="02010609060101010101" pitchFamily="2" charset="-122"/>
                <a:ea typeface="黑体" panose="02010609060101010101" pitchFamily="2" charset="-122"/>
              </a:rPr>
              <a:t>世纪</a:t>
            </a:r>
            <a:r>
              <a:rPr lang="en-US" altLang="zh-CN" sz="2000" b="1">
                <a:solidFill>
                  <a:srgbClr val="FFFFFF"/>
                </a:solidFill>
                <a:latin typeface="黑体" panose="02010609060101010101" pitchFamily="2" charset="-122"/>
                <a:ea typeface="黑体" panose="02010609060101010101" pitchFamily="2" charset="-122"/>
              </a:rPr>
              <a:t>60</a:t>
            </a:r>
            <a:r>
              <a:rPr lang="zh-CN" altLang="en-US" sz="2000" b="1" dirty="0">
                <a:solidFill>
                  <a:srgbClr val="FFFFFF"/>
                </a:solidFill>
                <a:latin typeface="黑体" panose="02010609060101010101" pitchFamily="2" charset="-122"/>
                <a:ea typeface="黑体" panose="02010609060101010101" pitchFamily="2" charset="-122"/>
              </a:rPr>
              <a:t>年代</a:t>
            </a:r>
            <a:r>
              <a:rPr lang="en-US" altLang="zh-CN" sz="2000" b="1">
                <a:solidFill>
                  <a:srgbClr val="FFFFFF"/>
                </a:solidFill>
                <a:latin typeface="Arial" panose="020B0604020202020204" pitchFamily="34" charset="0"/>
                <a:ea typeface="黑体" panose="02010609060101010101" pitchFamily="2" charset="-122"/>
              </a:rPr>
              <a:t>——</a:t>
            </a:r>
            <a:r>
              <a:rPr lang="en-US" altLang="zh-CN" sz="2000" b="1">
                <a:solidFill>
                  <a:srgbClr val="FFFFFF"/>
                </a:solidFill>
                <a:latin typeface="黑体" panose="02010609060101010101" pitchFamily="2" charset="-122"/>
                <a:ea typeface="黑体" panose="02010609060101010101" pitchFamily="2" charset="-122"/>
              </a:rPr>
              <a:t>19</a:t>
            </a:r>
            <a:r>
              <a:rPr lang="zh-CN" altLang="en-US" sz="2000" b="1" dirty="0">
                <a:solidFill>
                  <a:srgbClr val="FFFFFF"/>
                </a:solidFill>
                <a:latin typeface="黑体" panose="02010609060101010101" pitchFamily="2" charset="-122"/>
                <a:ea typeface="黑体" panose="02010609060101010101" pitchFamily="2" charset="-122"/>
              </a:rPr>
              <a:t>世纪</a:t>
            </a:r>
            <a:r>
              <a:rPr lang="en-US" altLang="zh-CN" sz="2000" b="1">
                <a:solidFill>
                  <a:srgbClr val="FFFFFF"/>
                </a:solidFill>
                <a:latin typeface="黑体" panose="02010609060101010101" pitchFamily="2" charset="-122"/>
                <a:ea typeface="黑体" panose="02010609060101010101" pitchFamily="2" charset="-122"/>
              </a:rPr>
              <a:t>40</a:t>
            </a:r>
            <a:r>
              <a:rPr lang="zh-CN" altLang="en-US" sz="2000" b="1" dirty="0">
                <a:solidFill>
                  <a:srgbClr val="FFFFFF"/>
                </a:solidFill>
                <a:latin typeface="黑体" panose="02010609060101010101" pitchFamily="2" charset="-122"/>
                <a:ea typeface="黑体" panose="02010609060101010101" pitchFamily="2" charset="-122"/>
              </a:rPr>
              <a:t>年代</a:t>
            </a:r>
            <a:endParaRPr lang="zh-CN" altLang="en-US" sz="2000" b="1" dirty="0">
              <a:solidFill>
                <a:srgbClr val="FFFFFF"/>
              </a:solidFill>
              <a:latin typeface="黑体" panose="02010609060101010101" pitchFamily="2" charset="-122"/>
              <a:ea typeface="黑体" panose="02010609060101010101" pitchFamily="2" charset="-122"/>
            </a:endParaRPr>
          </a:p>
        </p:txBody>
      </p:sp>
      <p:sp>
        <p:nvSpPr>
          <p:cNvPr id="41" name="Rectangle 58"/>
          <p:cNvSpPr/>
          <p:nvPr/>
        </p:nvSpPr>
        <p:spPr>
          <a:xfrm>
            <a:off x="5791200" y="1603375"/>
            <a:ext cx="3352800" cy="396875"/>
          </a:xfrm>
          <a:prstGeom prst="rect">
            <a:avLst/>
          </a:prstGeom>
          <a:noFill/>
          <a:ln w="9525">
            <a:noFill/>
          </a:ln>
        </p:spPr>
        <p:txBody>
          <a:bodyPr>
            <a:spAutoFit/>
          </a:bodyPr>
          <a:p>
            <a:pPr algn="ctr">
              <a:spcBef>
                <a:spcPct val="20000"/>
              </a:spcBef>
              <a:buClr>
                <a:srgbClr val="009999"/>
              </a:buClr>
              <a:buSzPct val="75000"/>
              <a:buFont typeface="Wingdings" panose="05000000000000000000" pitchFamily="2" charset="2"/>
            </a:pPr>
            <a:r>
              <a:rPr lang="en-US" altLang="zh-CN" sz="2000" b="1">
                <a:solidFill>
                  <a:srgbClr val="FFFFFF"/>
                </a:solidFill>
                <a:latin typeface="黑体" panose="02010609060101010101" pitchFamily="2" charset="-122"/>
                <a:ea typeface="黑体" panose="02010609060101010101" pitchFamily="2" charset="-122"/>
              </a:rPr>
              <a:t>19</a:t>
            </a:r>
            <a:r>
              <a:rPr lang="zh-CN" altLang="en-US" sz="2000" b="1" dirty="0">
                <a:solidFill>
                  <a:srgbClr val="FFFFFF"/>
                </a:solidFill>
                <a:latin typeface="黑体" panose="02010609060101010101" pitchFamily="2" charset="-122"/>
                <a:ea typeface="黑体" panose="02010609060101010101" pitchFamily="2" charset="-122"/>
              </a:rPr>
              <a:t>世纪</a:t>
            </a:r>
            <a:r>
              <a:rPr lang="en-US" altLang="zh-CN" sz="2000" b="1">
                <a:solidFill>
                  <a:srgbClr val="FFFFFF"/>
                </a:solidFill>
                <a:latin typeface="黑体" panose="02010609060101010101" pitchFamily="2" charset="-122"/>
                <a:ea typeface="黑体" panose="02010609060101010101" pitchFamily="2" charset="-122"/>
              </a:rPr>
              <a:t>70</a:t>
            </a:r>
            <a:r>
              <a:rPr lang="zh-CN" altLang="en-US" sz="2000" b="1" dirty="0">
                <a:solidFill>
                  <a:srgbClr val="FFFFFF"/>
                </a:solidFill>
                <a:latin typeface="黑体" panose="02010609060101010101" pitchFamily="2" charset="-122"/>
                <a:ea typeface="黑体" panose="02010609060101010101" pitchFamily="2" charset="-122"/>
              </a:rPr>
              <a:t>年代</a:t>
            </a:r>
            <a:r>
              <a:rPr lang="en-US" altLang="zh-CN" sz="2000" b="1">
                <a:solidFill>
                  <a:srgbClr val="FFFFFF"/>
                </a:solidFill>
                <a:latin typeface="Arial" panose="020B0604020202020204" pitchFamily="34" charset="0"/>
                <a:ea typeface="黑体" panose="02010609060101010101" pitchFamily="2" charset="-122"/>
              </a:rPr>
              <a:t>——</a:t>
            </a:r>
            <a:r>
              <a:rPr lang="en-US" altLang="zh-CN" sz="2000" b="1">
                <a:solidFill>
                  <a:srgbClr val="FFFFFF"/>
                </a:solidFill>
                <a:latin typeface="黑体" panose="02010609060101010101" pitchFamily="2" charset="-122"/>
                <a:ea typeface="黑体" panose="02010609060101010101" pitchFamily="2" charset="-122"/>
              </a:rPr>
              <a:t>20</a:t>
            </a:r>
            <a:r>
              <a:rPr lang="zh-CN" altLang="en-US" sz="2000" b="1" dirty="0">
                <a:solidFill>
                  <a:srgbClr val="FFFFFF"/>
                </a:solidFill>
                <a:latin typeface="黑体" panose="02010609060101010101" pitchFamily="2" charset="-122"/>
                <a:ea typeface="黑体" panose="02010609060101010101" pitchFamily="2" charset="-122"/>
              </a:rPr>
              <a:t>世纪初  </a:t>
            </a:r>
            <a:endParaRPr lang="zh-CN" altLang="en-US" sz="2000" b="1" dirty="0">
              <a:solidFill>
                <a:srgbClr val="FFFFFF"/>
              </a:solidFill>
              <a:latin typeface="黑体" panose="02010609060101010101" pitchFamily="2" charset="-122"/>
              <a:ea typeface="黑体" panose="02010609060101010101" pitchFamily="2" charset="-122"/>
            </a:endParaRPr>
          </a:p>
        </p:txBody>
      </p:sp>
      <p:sp>
        <p:nvSpPr>
          <p:cNvPr id="42" name="Rectangle 59"/>
          <p:cNvSpPr/>
          <p:nvPr/>
        </p:nvSpPr>
        <p:spPr>
          <a:xfrm>
            <a:off x="1763713" y="2000250"/>
            <a:ext cx="4027487" cy="396875"/>
          </a:xfrm>
          <a:prstGeom prst="rect">
            <a:avLst/>
          </a:prstGeom>
          <a:noFill/>
          <a:ln w="9525">
            <a:noFill/>
          </a:ln>
        </p:spPr>
        <p:txBody>
          <a:bodyPr>
            <a:spAutoFit/>
          </a:bodyPr>
          <a:p>
            <a:pPr algn="ctr">
              <a:spcBef>
                <a:spcPct val="20000"/>
              </a:spcBef>
              <a:buClr>
                <a:srgbClr val="009999"/>
              </a:buClr>
              <a:buSzPct val="75000"/>
              <a:buFont typeface="Wingdings" panose="05000000000000000000" pitchFamily="2" charset="2"/>
            </a:pPr>
            <a:r>
              <a:rPr lang="zh-CN" altLang="en-US" sz="2000" b="1" dirty="0">
                <a:solidFill>
                  <a:srgbClr val="FFFFFF"/>
                </a:solidFill>
                <a:latin typeface="黑体" panose="02010609060101010101" pitchFamily="2" charset="-122"/>
                <a:ea typeface="黑体" panose="02010609060101010101" pitchFamily="2" charset="-122"/>
              </a:rPr>
              <a:t>蒸汽技术  </a:t>
            </a:r>
            <a:endParaRPr lang="zh-CN" altLang="en-US" sz="2000" b="1" dirty="0">
              <a:solidFill>
                <a:srgbClr val="FFFFFF"/>
              </a:solidFill>
              <a:latin typeface="黑体" panose="02010609060101010101" pitchFamily="2" charset="-122"/>
              <a:ea typeface="黑体" panose="02010609060101010101" pitchFamily="2" charset="-122"/>
            </a:endParaRPr>
          </a:p>
        </p:txBody>
      </p:sp>
      <p:sp>
        <p:nvSpPr>
          <p:cNvPr id="43" name="Rectangle 60"/>
          <p:cNvSpPr/>
          <p:nvPr/>
        </p:nvSpPr>
        <p:spPr>
          <a:xfrm>
            <a:off x="5795963" y="2000250"/>
            <a:ext cx="3348037" cy="396875"/>
          </a:xfrm>
          <a:prstGeom prst="rect">
            <a:avLst/>
          </a:prstGeom>
          <a:noFill/>
          <a:ln w="9525">
            <a:noFill/>
          </a:ln>
        </p:spPr>
        <p:txBody>
          <a:bodyPr>
            <a:spAutoFit/>
          </a:bodyPr>
          <a:p>
            <a:pPr algn="ctr">
              <a:spcBef>
                <a:spcPct val="20000"/>
              </a:spcBef>
              <a:buClr>
                <a:srgbClr val="009999"/>
              </a:buClr>
              <a:buSzPct val="75000"/>
              <a:buFont typeface="Wingdings" panose="05000000000000000000" pitchFamily="2" charset="2"/>
            </a:pPr>
            <a:r>
              <a:rPr lang="zh-CN" altLang="en-US" sz="2000" b="1" dirty="0">
                <a:solidFill>
                  <a:srgbClr val="FFFFFF"/>
                </a:solidFill>
                <a:latin typeface="黑体" panose="02010609060101010101" pitchFamily="2" charset="-122"/>
                <a:ea typeface="黑体" panose="02010609060101010101" pitchFamily="2" charset="-122"/>
              </a:rPr>
              <a:t>电力技术  </a:t>
            </a:r>
            <a:endParaRPr lang="zh-CN" altLang="en-US" sz="2000" b="1" dirty="0">
              <a:solidFill>
                <a:srgbClr val="FFFFFF"/>
              </a:solidFill>
              <a:latin typeface="黑体" panose="02010609060101010101" pitchFamily="2" charset="-122"/>
              <a:ea typeface="黑体" panose="02010609060101010101" pitchFamily="2" charset="-122"/>
            </a:endParaRPr>
          </a:p>
        </p:txBody>
      </p:sp>
      <p:sp>
        <p:nvSpPr>
          <p:cNvPr id="44" name="Rectangle 61"/>
          <p:cNvSpPr/>
          <p:nvPr/>
        </p:nvSpPr>
        <p:spPr>
          <a:xfrm>
            <a:off x="1755775" y="2376488"/>
            <a:ext cx="4035425" cy="396875"/>
          </a:xfrm>
          <a:prstGeom prst="rect">
            <a:avLst/>
          </a:prstGeom>
          <a:noFill/>
          <a:ln w="9525">
            <a:noFill/>
          </a:ln>
        </p:spPr>
        <p:txBody>
          <a:bodyPr>
            <a:spAutoFit/>
          </a:bodyPr>
          <a:p>
            <a:pPr algn="ctr">
              <a:spcBef>
                <a:spcPct val="20000"/>
              </a:spcBef>
              <a:buClr>
                <a:srgbClr val="009999"/>
              </a:buClr>
              <a:buSzPct val="75000"/>
              <a:buFont typeface="Wingdings" panose="05000000000000000000" pitchFamily="2" charset="2"/>
            </a:pPr>
            <a:r>
              <a:rPr lang="zh-CN" altLang="en-US" sz="2000" b="1" dirty="0">
                <a:solidFill>
                  <a:srgbClr val="FFFFFF"/>
                </a:solidFill>
                <a:latin typeface="黑体" panose="02010609060101010101" pitchFamily="2" charset="-122"/>
                <a:ea typeface="黑体" panose="02010609060101010101" pitchFamily="2" charset="-122"/>
              </a:rPr>
              <a:t>煤炭 </a:t>
            </a:r>
            <a:endParaRPr lang="zh-CN" altLang="en-US" sz="2000" b="1" dirty="0">
              <a:solidFill>
                <a:srgbClr val="FFFFFF"/>
              </a:solidFill>
              <a:latin typeface="黑体" panose="02010609060101010101" pitchFamily="2" charset="-122"/>
              <a:ea typeface="黑体" panose="02010609060101010101" pitchFamily="2" charset="-122"/>
            </a:endParaRPr>
          </a:p>
        </p:txBody>
      </p:sp>
      <p:sp>
        <p:nvSpPr>
          <p:cNvPr id="45" name="Rectangle 62"/>
          <p:cNvSpPr/>
          <p:nvPr/>
        </p:nvSpPr>
        <p:spPr>
          <a:xfrm>
            <a:off x="5795963" y="2374900"/>
            <a:ext cx="3348037" cy="396875"/>
          </a:xfrm>
          <a:prstGeom prst="rect">
            <a:avLst/>
          </a:prstGeom>
          <a:noFill/>
          <a:ln w="9525">
            <a:noFill/>
          </a:ln>
        </p:spPr>
        <p:txBody>
          <a:bodyPr>
            <a:spAutoFit/>
          </a:bodyPr>
          <a:p>
            <a:pPr algn="ctr">
              <a:spcBef>
                <a:spcPct val="20000"/>
              </a:spcBef>
              <a:buClr>
                <a:srgbClr val="009999"/>
              </a:buClr>
              <a:buSzPct val="75000"/>
              <a:buFont typeface="Wingdings" panose="05000000000000000000" pitchFamily="2" charset="2"/>
            </a:pPr>
            <a:r>
              <a:rPr lang="zh-CN" altLang="en-US" sz="2000" b="1" dirty="0">
                <a:solidFill>
                  <a:srgbClr val="FFFFFF"/>
                </a:solidFill>
                <a:latin typeface="黑体" panose="02010609060101010101" pitchFamily="2" charset="-122"/>
                <a:ea typeface="黑体" panose="02010609060101010101" pitchFamily="2" charset="-122"/>
              </a:rPr>
              <a:t>石油、电力 </a:t>
            </a:r>
            <a:endParaRPr lang="zh-CN" altLang="en-US" sz="2000" b="1" dirty="0">
              <a:solidFill>
                <a:srgbClr val="FFFFFF"/>
              </a:solidFill>
              <a:latin typeface="黑体" panose="02010609060101010101" pitchFamily="2" charset="-122"/>
              <a:ea typeface="黑体" panose="02010609060101010101" pitchFamily="2" charset="-122"/>
            </a:endParaRPr>
          </a:p>
        </p:txBody>
      </p:sp>
      <p:sp>
        <p:nvSpPr>
          <p:cNvPr id="46" name="Rectangle 63"/>
          <p:cNvSpPr/>
          <p:nvPr/>
        </p:nvSpPr>
        <p:spPr>
          <a:xfrm>
            <a:off x="1766888" y="2773363"/>
            <a:ext cx="4024312" cy="396875"/>
          </a:xfrm>
          <a:prstGeom prst="rect">
            <a:avLst/>
          </a:prstGeom>
          <a:noFill/>
          <a:ln w="9525">
            <a:noFill/>
          </a:ln>
        </p:spPr>
        <p:txBody>
          <a:bodyPr>
            <a:spAutoFit/>
          </a:bodyPr>
          <a:p>
            <a:r>
              <a:rPr lang="zh-CN" altLang="en-US" sz="2000" b="1" dirty="0">
                <a:solidFill>
                  <a:srgbClr val="FFFFFF"/>
                </a:solidFill>
                <a:latin typeface="黑体" panose="02010609060101010101" pitchFamily="2" charset="-122"/>
                <a:ea typeface="黑体" panose="02010609060101010101" pitchFamily="2" charset="-122"/>
              </a:rPr>
              <a:t>工匠、技师   生产实践的总结 </a:t>
            </a:r>
            <a:endParaRPr lang="zh-CN" altLang="en-US" sz="2000" b="1" dirty="0">
              <a:solidFill>
                <a:srgbClr val="FFFFFF"/>
              </a:solidFill>
              <a:latin typeface="黑体" panose="02010609060101010101" pitchFamily="2" charset="-122"/>
              <a:ea typeface="黑体" panose="02010609060101010101" pitchFamily="2" charset="-122"/>
            </a:endParaRPr>
          </a:p>
        </p:txBody>
      </p:sp>
      <p:sp>
        <p:nvSpPr>
          <p:cNvPr id="47" name="Rectangle 64"/>
          <p:cNvSpPr/>
          <p:nvPr/>
        </p:nvSpPr>
        <p:spPr>
          <a:xfrm>
            <a:off x="5795963" y="2787650"/>
            <a:ext cx="3348037" cy="336550"/>
          </a:xfrm>
          <a:prstGeom prst="rect">
            <a:avLst/>
          </a:prstGeom>
          <a:noFill/>
          <a:ln w="9525">
            <a:noFill/>
          </a:ln>
        </p:spPr>
        <p:txBody>
          <a:bodyPr>
            <a:spAutoFit/>
          </a:bodyPr>
          <a:p>
            <a:pPr algn="ctr">
              <a:spcBef>
                <a:spcPct val="20000"/>
              </a:spcBef>
              <a:buClr>
                <a:srgbClr val="009999"/>
              </a:buClr>
              <a:buSzPct val="75000"/>
              <a:buFont typeface="Wingdings" panose="05000000000000000000" pitchFamily="2" charset="2"/>
            </a:pPr>
            <a:r>
              <a:rPr lang="zh-CN" altLang="en-US" sz="1600" b="1" dirty="0">
                <a:solidFill>
                  <a:srgbClr val="FFFFFF"/>
                </a:solidFill>
                <a:latin typeface="黑体" panose="02010609060101010101" pitchFamily="2" charset="-122"/>
                <a:ea typeface="黑体" panose="02010609060101010101" pitchFamily="2" charset="-122"/>
              </a:rPr>
              <a:t>科学家、工程师 自然科学成果</a:t>
            </a:r>
            <a:endParaRPr lang="zh-CN" altLang="en-US" sz="1600" b="1" dirty="0">
              <a:solidFill>
                <a:srgbClr val="FFFFFF"/>
              </a:solidFill>
              <a:latin typeface="黑体" panose="02010609060101010101" pitchFamily="2" charset="-122"/>
              <a:ea typeface="黑体" panose="02010609060101010101" pitchFamily="2" charset="-122"/>
            </a:endParaRPr>
          </a:p>
        </p:txBody>
      </p:sp>
      <p:sp>
        <p:nvSpPr>
          <p:cNvPr id="48" name="Rectangle 65"/>
          <p:cNvSpPr/>
          <p:nvPr/>
        </p:nvSpPr>
        <p:spPr>
          <a:xfrm>
            <a:off x="1776413" y="3170238"/>
            <a:ext cx="4014787" cy="396875"/>
          </a:xfrm>
          <a:prstGeom prst="rect">
            <a:avLst/>
          </a:prstGeom>
          <a:noFill/>
          <a:ln w="9525">
            <a:noFill/>
          </a:ln>
        </p:spPr>
        <p:txBody>
          <a:bodyPr>
            <a:spAutoFit/>
          </a:bodyPr>
          <a:p>
            <a:pPr algn="ctr"/>
            <a:r>
              <a:rPr lang="zh-CN" altLang="en-US" sz="2000" b="1" dirty="0">
                <a:solidFill>
                  <a:srgbClr val="FFFFFF"/>
                </a:solidFill>
                <a:latin typeface="黑体" panose="02010609060101010101" pitchFamily="2" charset="-122"/>
                <a:ea typeface="黑体" panose="02010609060101010101" pitchFamily="2" charset="-122"/>
              </a:rPr>
              <a:t>主要在英国</a:t>
            </a:r>
            <a:endParaRPr lang="zh-CN" altLang="en-US" sz="2000" b="1" dirty="0">
              <a:solidFill>
                <a:srgbClr val="FFFFFF"/>
              </a:solidFill>
              <a:latin typeface="黑体" panose="02010609060101010101" pitchFamily="2" charset="-122"/>
              <a:ea typeface="黑体" panose="02010609060101010101" pitchFamily="2" charset="-122"/>
            </a:endParaRPr>
          </a:p>
        </p:txBody>
      </p:sp>
      <p:sp>
        <p:nvSpPr>
          <p:cNvPr id="49" name="Rectangle 66"/>
          <p:cNvSpPr/>
          <p:nvPr/>
        </p:nvSpPr>
        <p:spPr>
          <a:xfrm>
            <a:off x="5795963" y="3168650"/>
            <a:ext cx="3348037" cy="396875"/>
          </a:xfrm>
          <a:prstGeom prst="rect">
            <a:avLst/>
          </a:prstGeom>
          <a:noFill/>
          <a:ln w="9525">
            <a:noFill/>
          </a:ln>
        </p:spPr>
        <p:txBody>
          <a:bodyPr>
            <a:spAutoFit/>
          </a:bodyPr>
          <a:p>
            <a:pPr algn="ctr">
              <a:spcBef>
                <a:spcPct val="20000"/>
              </a:spcBef>
              <a:buClr>
                <a:srgbClr val="009999"/>
              </a:buClr>
              <a:buSzPct val="75000"/>
              <a:buFont typeface="Wingdings" panose="05000000000000000000" pitchFamily="2" charset="2"/>
            </a:pPr>
            <a:r>
              <a:rPr lang="zh-CN" altLang="en-US" sz="2000" b="1" dirty="0">
                <a:solidFill>
                  <a:srgbClr val="FFFFFF"/>
                </a:solidFill>
                <a:latin typeface="黑体" panose="02010609060101010101" pitchFamily="2" charset="-122"/>
                <a:ea typeface="黑体" panose="02010609060101010101" pitchFamily="2" charset="-122"/>
              </a:rPr>
              <a:t>在美德等国同时发生 </a:t>
            </a:r>
            <a:endParaRPr lang="zh-CN" altLang="en-US" sz="2000" b="1" dirty="0">
              <a:solidFill>
                <a:srgbClr val="FFFFFF"/>
              </a:solidFill>
              <a:latin typeface="黑体" panose="02010609060101010101" pitchFamily="2" charset="-122"/>
              <a:ea typeface="黑体" panose="02010609060101010101" pitchFamily="2" charset="-122"/>
            </a:endParaRPr>
          </a:p>
        </p:txBody>
      </p:sp>
      <p:sp>
        <p:nvSpPr>
          <p:cNvPr id="50" name="Rectangle 67"/>
          <p:cNvSpPr/>
          <p:nvPr/>
        </p:nvSpPr>
        <p:spPr>
          <a:xfrm>
            <a:off x="1776413" y="3576638"/>
            <a:ext cx="4014787" cy="396875"/>
          </a:xfrm>
          <a:prstGeom prst="rect">
            <a:avLst/>
          </a:prstGeom>
          <a:noFill/>
          <a:ln w="9525">
            <a:noFill/>
          </a:ln>
        </p:spPr>
        <p:txBody>
          <a:bodyPr>
            <a:spAutoFit/>
          </a:bodyPr>
          <a:p>
            <a:pPr algn="ctr">
              <a:spcBef>
                <a:spcPct val="20000"/>
              </a:spcBef>
              <a:buClr>
                <a:srgbClr val="009999"/>
              </a:buClr>
              <a:buSzPct val="75000"/>
              <a:buFont typeface="Wingdings" panose="05000000000000000000" pitchFamily="2" charset="2"/>
            </a:pPr>
            <a:r>
              <a:rPr lang="zh-CN" altLang="en-US" sz="2000" b="1" dirty="0">
                <a:solidFill>
                  <a:srgbClr val="FFFFFF"/>
                </a:solidFill>
                <a:latin typeface="黑体" panose="02010609060101010101" pitchFamily="2" charset="-122"/>
                <a:ea typeface="黑体" panose="02010609060101010101" pitchFamily="2" charset="-122"/>
              </a:rPr>
              <a:t>轻工业 </a:t>
            </a:r>
            <a:endParaRPr lang="zh-CN" altLang="en-US" sz="2000" b="1" dirty="0">
              <a:solidFill>
                <a:srgbClr val="FFFFFF"/>
              </a:solidFill>
              <a:latin typeface="黑体" panose="02010609060101010101" pitchFamily="2" charset="-122"/>
              <a:ea typeface="黑体" panose="02010609060101010101" pitchFamily="2" charset="-122"/>
            </a:endParaRPr>
          </a:p>
        </p:txBody>
      </p:sp>
      <p:sp>
        <p:nvSpPr>
          <p:cNvPr id="51" name="Rectangle 68"/>
          <p:cNvSpPr/>
          <p:nvPr/>
        </p:nvSpPr>
        <p:spPr>
          <a:xfrm>
            <a:off x="5795963" y="3565525"/>
            <a:ext cx="3348037" cy="396875"/>
          </a:xfrm>
          <a:prstGeom prst="rect">
            <a:avLst/>
          </a:prstGeom>
          <a:noFill/>
          <a:ln w="9525">
            <a:noFill/>
          </a:ln>
        </p:spPr>
        <p:txBody>
          <a:bodyPr>
            <a:spAutoFit/>
          </a:bodyPr>
          <a:p>
            <a:pPr algn="ctr">
              <a:spcBef>
                <a:spcPct val="20000"/>
              </a:spcBef>
              <a:buClr>
                <a:srgbClr val="009999"/>
              </a:buClr>
              <a:buSzPct val="75000"/>
              <a:buFont typeface="Wingdings" panose="05000000000000000000" pitchFamily="2" charset="2"/>
            </a:pPr>
            <a:r>
              <a:rPr lang="zh-CN" altLang="en-US" sz="2000" b="1" dirty="0">
                <a:solidFill>
                  <a:srgbClr val="FFFFFF"/>
                </a:solidFill>
                <a:latin typeface="黑体" panose="02010609060101010101" pitchFamily="2" charset="-122"/>
                <a:ea typeface="黑体" panose="02010609060101010101" pitchFamily="2" charset="-122"/>
              </a:rPr>
              <a:t>重工业 </a:t>
            </a:r>
            <a:endParaRPr lang="zh-CN" altLang="en-US" sz="2000" b="1" dirty="0">
              <a:solidFill>
                <a:srgbClr val="FFFFFF"/>
              </a:solidFill>
              <a:latin typeface="黑体" panose="02010609060101010101" pitchFamily="2" charset="-122"/>
              <a:ea typeface="黑体" panose="02010609060101010101" pitchFamily="2" charset="-122"/>
            </a:endParaRPr>
          </a:p>
        </p:txBody>
      </p:sp>
      <p:sp>
        <p:nvSpPr>
          <p:cNvPr id="52" name="Rectangle 69"/>
          <p:cNvSpPr/>
          <p:nvPr/>
        </p:nvSpPr>
        <p:spPr>
          <a:xfrm>
            <a:off x="1789113" y="3976688"/>
            <a:ext cx="4002087" cy="396875"/>
          </a:xfrm>
          <a:prstGeom prst="rect">
            <a:avLst/>
          </a:prstGeom>
          <a:noFill/>
          <a:ln w="9525">
            <a:noFill/>
          </a:ln>
        </p:spPr>
        <p:txBody>
          <a:bodyPr>
            <a:spAutoFit/>
          </a:bodyPr>
          <a:p>
            <a:pPr algn="ctr">
              <a:spcBef>
                <a:spcPct val="20000"/>
              </a:spcBef>
              <a:buClr>
                <a:srgbClr val="009999"/>
              </a:buClr>
              <a:buSzPct val="75000"/>
              <a:buFont typeface="Wingdings" panose="05000000000000000000" pitchFamily="2" charset="2"/>
            </a:pPr>
            <a:r>
              <a:rPr lang="zh-CN" altLang="en-US" sz="2000" b="1" dirty="0">
                <a:solidFill>
                  <a:srgbClr val="FFFFFF"/>
                </a:solidFill>
                <a:latin typeface="黑体" panose="02010609060101010101" pitchFamily="2" charset="-122"/>
                <a:ea typeface="黑体" panose="02010609060101010101" pitchFamily="2" charset="-122"/>
              </a:rPr>
              <a:t>工厂 </a:t>
            </a:r>
            <a:endParaRPr lang="zh-CN" altLang="en-US" sz="2000" b="1" dirty="0">
              <a:solidFill>
                <a:srgbClr val="FFFFFF"/>
              </a:solidFill>
              <a:latin typeface="黑体" panose="02010609060101010101" pitchFamily="2" charset="-122"/>
              <a:ea typeface="黑体" panose="02010609060101010101" pitchFamily="2" charset="-122"/>
            </a:endParaRPr>
          </a:p>
        </p:txBody>
      </p:sp>
      <p:sp>
        <p:nvSpPr>
          <p:cNvPr id="53" name="Rectangle 70"/>
          <p:cNvSpPr/>
          <p:nvPr/>
        </p:nvSpPr>
        <p:spPr>
          <a:xfrm>
            <a:off x="5791200" y="3962400"/>
            <a:ext cx="3352800" cy="396875"/>
          </a:xfrm>
          <a:prstGeom prst="rect">
            <a:avLst/>
          </a:prstGeom>
          <a:noFill/>
          <a:ln w="9525">
            <a:noFill/>
          </a:ln>
        </p:spPr>
        <p:txBody>
          <a:bodyPr>
            <a:spAutoFit/>
          </a:bodyPr>
          <a:p>
            <a:pPr algn="ctr">
              <a:spcBef>
                <a:spcPct val="20000"/>
              </a:spcBef>
              <a:buClr>
                <a:srgbClr val="009999"/>
              </a:buClr>
              <a:buSzPct val="75000"/>
              <a:buFont typeface="Wingdings" panose="05000000000000000000" pitchFamily="2" charset="2"/>
            </a:pPr>
            <a:r>
              <a:rPr lang="zh-CN" altLang="en-US" sz="2000" b="1" dirty="0">
                <a:solidFill>
                  <a:srgbClr val="FFFFFF"/>
                </a:solidFill>
                <a:latin typeface="黑体" panose="02010609060101010101" pitchFamily="2" charset="-122"/>
                <a:ea typeface="黑体" panose="02010609060101010101" pitchFamily="2" charset="-122"/>
              </a:rPr>
              <a:t>垄断组织 </a:t>
            </a:r>
            <a:endParaRPr lang="zh-CN" altLang="en-US" sz="2000" b="1" dirty="0">
              <a:solidFill>
                <a:srgbClr val="FFFFFF"/>
              </a:solidFill>
              <a:latin typeface="黑体" panose="02010609060101010101" pitchFamily="2" charset="-122"/>
              <a:ea typeface="黑体" panose="02010609060101010101" pitchFamily="2" charset="-122"/>
            </a:endParaRPr>
          </a:p>
        </p:txBody>
      </p:sp>
      <p:sp>
        <p:nvSpPr>
          <p:cNvPr id="54" name="Rectangle 71"/>
          <p:cNvSpPr/>
          <p:nvPr/>
        </p:nvSpPr>
        <p:spPr>
          <a:xfrm>
            <a:off x="1789113" y="4373563"/>
            <a:ext cx="4002087" cy="396875"/>
          </a:xfrm>
          <a:prstGeom prst="rect">
            <a:avLst/>
          </a:prstGeom>
          <a:noFill/>
          <a:ln w="9525">
            <a:noFill/>
          </a:ln>
        </p:spPr>
        <p:txBody>
          <a:bodyPr>
            <a:spAutoFit/>
          </a:bodyPr>
          <a:p>
            <a:pPr algn="ctr">
              <a:spcBef>
                <a:spcPct val="20000"/>
              </a:spcBef>
              <a:buClr>
                <a:srgbClr val="009999"/>
              </a:buClr>
              <a:buSzPct val="75000"/>
              <a:buFont typeface="Wingdings" panose="05000000000000000000" pitchFamily="2" charset="2"/>
            </a:pPr>
            <a:r>
              <a:rPr lang="zh-CN" altLang="en-US" sz="2000" b="1" dirty="0">
                <a:solidFill>
                  <a:srgbClr val="FFFFFF"/>
                </a:solidFill>
                <a:latin typeface="黑体" panose="02010609060101010101" pitchFamily="2" charset="-122"/>
                <a:ea typeface="黑体" panose="02010609060101010101" pitchFamily="2" charset="-122"/>
              </a:rPr>
              <a:t>自由竞争 </a:t>
            </a:r>
            <a:endParaRPr lang="zh-CN" altLang="en-US" sz="2000" b="1" dirty="0">
              <a:solidFill>
                <a:srgbClr val="FFFFFF"/>
              </a:solidFill>
              <a:latin typeface="黑体" panose="02010609060101010101" pitchFamily="2" charset="-122"/>
              <a:ea typeface="黑体" panose="02010609060101010101" pitchFamily="2" charset="-122"/>
            </a:endParaRPr>
          </a:p>
        </p:txBody>
      </p:sp>
      <p:sp>
        <p:nvSpPr>
          <p:cNvPr id="55" name="Rectangle 72"/>
          <p:cNvSpPr/>
          <p:nvPr/>
        </p:nvSpPr>
        <p:spPr>
          <a:xfrm>
            <a:off x="5765800" y="4359275"/>
            <a:ext cx="3378200" cy="396875"/>
          </a:xfrm>
          <a:prstGeom prst="rect">
            <a:avLst/>
          </a:prstGeom>
          <a:noFill/>
          <a:ln w="9525">
            <a:noFill/>
          </a:ln>
        </p:spPr>
        <p:txBody>
          <a:bodyPr>
            <a:spAutoFit/>
          </a:bodyPr>
          <a:p>
            <a:pPr algn="ctr">
              <a:spcBef>
                <a:spcPct val="20000"/>
              </a:spcBef>
              <a:buClr>
                <a:srgbClr val="009999"/>
              </a:buClr>
              <a:buSzPct val="75000"/>
              <a:buFont typeface="Wingdings" panose="05000000000000000000" pitchFamily="2" charset="2"/>
            </a:pPr>
            <a:r>
              <a:rPr lang="zh-CN" altLang="en-US" sz="2000" b="1" dirty="0">
                <a:solidFill>
                  <a:srgbClr val="FFFFFF"/>
                </a:solidFill>
                <a:latin typeface="黑体" panose="02010609060101010101" pitchFamily="2" charset="-122"/>
                <a:ea typeface="黑体" panose="02010609060101010101" pitchFamily="2" charset="-122"/>
              </a:rPr>
              <a:t>垄断 </a:t>
            </a:r>
            <a:endParaRPr lang="zh-CN" altLang="en-US" sz="2000" b="1" dirty="0">
              <a:solidFill>
                <a:srgbClr val="FFFFFF"/>
              </a:solidFill>
              <a:latin typeface="黑体" panose="02010609060101010101" pitchFamily="2" charset="-122"/>
              <a:ea typeface="黑体" panose="02010609060101010101" pitchFamily="2" charset="-122"/>
            </a:endParaRPr>
          </a:p>
        </p:txBody>
      </p:sp>
      <p:sp>
        <p:nvSpPr>
          <p:cNvPr id="56" name="Rectangle 73"/>
          <p:cNvSpPr/>
          <p:nvPr/>
        </p:nvSpPr>
        <p:spPr>
          <a:xfrm>
            <a:off x="5791200" y="4767263"/>
            <a:ext cx="3352800" cy="396875"/>
          </a:xfrm>
          <a:prstGeom prst="rect">
            <a:avLst/>
          </a:prstGeom>
          <a:noFill/>
          <a:ln w="9525">
            <a:noFill/>
          </a:ln>
        </p:spPr>
        <p:txBody>
          <a:bodyPr>
            <a:spAutoFit/>
          </a:bodyPr>
          <a:p>
            <a:pPr algn="ctr">
              <a:spcBef>
                <a:spcPct val="20000"/>
              </a:spcBef>
              <a:buClr>
                <a:srgbClr val="009999"/>
              </a:buClr>
              <a:buSzPct val="75000"/>
              <a:buFont typeface="Wingdings" panose="05000000000000000000" pitchFamily="2" charset="2"/>
            </a:pPr>
            <a:r>
              <a:rPr lang="zh-CN" altLang="en-US" sz="2000" b="1" dirty="0">
                <a:solidFill>
                  <a:srgbClr val="FFFFFF"/>
                </a:solidFill>
                <a:latin typeface="黑体" panose="02010609060101010101" pitchFamily="2" charset="-122"/>
                <a:ea typeface="黑体" panose="02010609060101010101" pitchFamily="2" charset="-122"/>
              </a:rPr>
              <a:t>最终形成 </a:t>
            </a:r>
            <a:endParaRPr lang="zh-CN" altLang="en-US" sz="2000" b="1" dirty="0">
              <a:solidFill>
                <a:srgbClr val="FFFFFF"/>
              </a:solidFill>
              <a:latin typeface="黑体" panose="02010609060101010101" pitchFamily="2" charset="-122"/>
              <a:ea typeface="黑体" panose="02010609060101010101" pitchFamily="2" charset="-122"/>
            </a:endParaRPr>
          </a:p>
        </p:txBody>
      </p:sp>
      <p:sp>
        <p:nvSpPr>
          <p:cNvPr id="57" name="Rectangle 74"/>
          <p:cNvSpPr/>
          <p:nvPr/>
        </p:nvSpPr>
        <p:spPr>
          <a:xfrm>
            <a:off x="1789113" y="4756150"/>
            <a:ext cx="4002087" cy="396875"/>
          </a:xfrm>
          <a:prstGeom prst="rect">
            <a:avLst/>
          </a:prstGeom>
          <a:noFill/>
          <a:ln w="9525">
            <a:noFill/>
          </a:ln>
        </p:spPr>
        <p:txBody>
          <a:bodyPr>
            <a:spAutoFit/>
          </a:bodyPr>
          <a:p>
            <a:pPr algn="ctr">
              <a:spcBef>
                <a:spcPct val="20000"/>
              </a:spcBef>
              <a:buClr>
                <a:srgbClr val="009999"/>
              </a:buClr>
              <a:buSzPct val="75000"/>
              <a:buFont typeface="Wingdings" panose="05000000000000000000" pitchFamily="2" charset="2"/>
            </a:pPr>
            <a:r>
              <a:rPr lang="zh-CN" altLang="en-US" sz="2000" b="1" dirty="0">
                <a:solidFill>
                  <a:srgbClr val="FFFFFF"/>
                </a:solidFill>
                <a:latin typeface="黑体" panose="02010609060101010101" pitchFamily="2" charset="-122"/>
                <a:ea typeface="黑体" panose="02010609060101010101" pitchFamily="2" charset="-122"/>
              </a:rPr>
              <a:t>初步形成 </a:t>
            </a:r>
            <a:endParaRPr lang="zh-CN" altLang="en-US" sz="2000" b="1" dirty="0">
              <a:solidFill>
                <a:srgbClr val="FFFFFF"/>
              </a:solidFill>
              <a:latin typeface="黑体" panose="02010609060101010101" pitchFamily="2" charset="-122"/>
              <a:ea typeface="黑体" panose="02010609060101010101" pitchFamily="2" charset="-122"/>
            </a:endParaRPr>
          </a:p>
        </p:txBody>
      </p:sp>
      <p:sp>
        <p:nvSpPr>
          <p:cNvPr id="189512" name="矩形 10"/>
          <p:cNvSpPr/>
          <p:nvPr/>
        </p:nvSpPr>
        <p:spPr>
          <a:xfrm>
            <a:off x="3779838" y="339725"/>
            <a:ext cx="3097212" cy="457200"/>
          </a:xfrm>
          <a:prstGeom prst="rect">
            <a:avLst/>
          </a:prstGeom>
          <a:noFill/>
          <a:ln w="9525">
            <a:noFill/>
          </a:ln>
        </p:spPr>
        <p:txBody>
          <a:bodyPr>
            <a:spAutoFit/>
          </a:bodyPr>
          <a:p>
            <a:pPr>
              <a:lnSpc>
                <a:spcPct val="120000"/>
              </a:lnSpc>
            </a:pPr>
            <a:r>
              <a:rPr lang="zh-CN" altLang="en-US" sz="2000" b="1" dirty="0">
                <a:solidFill>
                  <a:schemeClr val="accent2"/>
                </a:solidFill>
                <a:latin typeface="黑体" panose="02010609060101010101" pitchFamily="2" charset="-122"/>
                <a:ea typeface="黑体" panose="02010609060101010101" pitchFamily="2" charset="-122"/>
              </a:rPr>
              <a:t>考点  第二次工业革命</a:t>
            </a:r>
            <a:endParaRPr lang="en-US" altLang="zh-CN" sz="2000" b="1">
              <a:solidFill>
                <a:schemeClr val="accent2"/>
              </a:solidFill>
              <a:latin typeface="黑体" panose="02010609060101010101" pitchFamily="2" charset="-122"/>
              <a:ea typeface="黑体" panose="02010609060101010101" pitchFamily="2" charset="-122"/>
            </a:endParaRPr>
          </a:p>
        </p:txBody>
      </p:sp>
      <p:sp>
        <p:nvSpPr>
          <p:cNvPr id="189513" name="矩形 195594"/>
          <p:cNvSpPr/>
          <p:nvPr/>
        </p:nvSpPr>
        <p:spPr>
          <a:xfrm>
            <a:off x="0" y="339725"/>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知识延伸</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2" name="TextBox 1"/>
          <p:cNvSpPr txBox="1"/>
          <p:nvPr/>
        </p:nvSpPr>
        <p:spPr>
          <a:xfrm>
            <a:off x="1187652" y="22312"/>
            <a:ext cx="3337773" cy="10931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zh-CN" altLang="en-US" sz="2400" b="1" noProof="1" dirty="0">
                <a:solidFill>
                  <a:srgbClr val="CC6600"/>
                </a:solidFill>
                <a:latin typeface="华文彩云" panose="02010800040101010101" pitchFamily="2" charset="-122"/>
                <a:ea typeface="华文彩云" panose="02010800040101010101" pitchFamily="2" charset="-122"/>
                <a:cs typeface="+mn-cs"/>
              </a:rPr>
              <a:t>高中历史一轮复习课程 </a:t>
            </a:r>
            <a:endParaRPr lang="zh-CN" altLang="en-US" sz="2400" b="1" noProof="1" dirty="0">
              <a:solidFill>
                <a:srgbClr val="CC6600"/>
              </a:solidFill>
              <a:latin typeface="华文彩云" panose="02010800040101010101" pitchFamily="2" charset="-122"/>
              <a:ea typeface="华文彩云"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edge">
                                      <p:cBhvr>
                                        <p:cTn id="7" dur="10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0"/>
                                        </p:tgtEl>
                                        <p:attrNameLst>
                                          <p:attrName>style.visibility</p:attrName>
                                        </p:attrNameLst>
                                      </p:cBhvr>
                                      <p:to>
                                        <p:strVal val="visible"/>
                                      </p:to>
                                    </p:set>
                                    <p:anim calcmode="discrete" valueType="clr">
                                      <p:cBhvr override="childStyle">
                                        <p:cTn id="12" dur="80"/>
                                        <p:tgtEl>
                                          <p:spTgt spid="4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0"/>
                                        </p:tgtEl>
                                        <p:attrNameLst>
                                          <p:attrName>fillcolor</p:attrName>
                                        </p:attrNameLst>
                                      </p:cBhvr>
                                      <p:tavLst>
                                        <p:tav tm="0">
                                          <p:val>
                                            <p:clrVal>
                                              <a:schemeClr val="accent2"/>
                                            </p:clrVal>
                                          </p:val>
                                        </p:tav>
                                        <p:tav tm="50000">
                                          <p:val>
                                            <p:clrVal>
                                              <a:schemeClr val="hlink"/>
                                            </p:clrVal>
                                          </p:val>
                                        </p:tav>
                                      </p:tavLst>
                                    </p:anim>
                                    <p:set>
                                      <p:cBhvr>
                                        <p:cTn id="14" dur="80"/>
                                        <p:tgtEl>
                                          <p:spTgt spid="40"/>
                                        </p:tgtEl>
                                        <p:attrNameLst>
                                          <p:attrName>fill.type</p:attrName>
                                        </p:attrNameLst>
                                      </p:cBhvr>
                                      <p:to>
                                        <p:strVal val="solid"/>
                                      </p:to>
                                    </p:set>
                                  </p:childTnLst>
                                </p:cTn>
                              </p:par>
                            </p:childTnLst>
                          </p:cTn>
                        </p:par>
                        <p:par>
                          <p:cTn id="15" fill="hold">
                            <p:stCondLst>
                              <p:cond delay="759"/>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41"/>
                                        </p:tgtEl>
                                        <p:attrNameLst>
                                          <p:attrName>style.visibility</p:attrName>
                                        </p:attrNameLst>
                                      </p:cBhvr>
                                      <p:to>
                                        <p:strVal val="visible"/>
                                      </p:to>
                                    </p:set>
                                    <p:anim calcmode="discrete" valueType="clr">
                                      <p:cBhvr override="childStyle">
                                        <p:cTn id="18" dur="80"/>
                                        <p:tgtEl>
                                          <p:spTgt spid="41"/>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41"/>
                                        </p:tgtEl>
                                        <p:attrNameLst>
                                          <p:attrName>fillcolor</p:attrName>
                                        </p:attrNameLst>
                                      </p:cBhvr>
                                      <p:tavLst>
                                        <p:tav tm="0">
                                          <p:val>
                                            <p:clrVal>
                                              <a:schemeClr val="accent2"/>
                                            </p:clrVal>
                                          </p:val>
                                        </p:tav>
                                        <p:tav tm="50000">
                                          <p:val>
                                            <p:clrVal>
                                              <a:schemeClr val="hlink"/>
                                            </p:clrVal>
                                          </p:val>
                                        </p:tav>
                                      </p:tavLst>
                                    </p:anim>
                                    <p:set>
                                      <p:cBhvr>
                                        <p:cTn id="20" dur="80"/>
                                        <p:tgtEl>
                                          <p:spTgt spid="41"/>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42"/>
                                        </p:tgtEl>
                                        <p:attrNameLst>
                                          <p:attrName>style.visibility</p:attrName>
                                        </p:attrNameLst>
                                      </p:cBhvr>
                                      <p:to>
                                        <p:strVal val="visible"/>
                                      </p:to>
                                    </p:set>
                                    <p:anim calcmode="discrete" valueType="clr">
                                      <p:cBhvr override="childStyle">
                                        <p:cTn id="25" dur="80"/>
                                        <p:tgtEl>
                                          <p:spTgt spid="42"/>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42"/>
                                        </p:tgtEl>
                                        <p:attrNameLst>
                                          <p:attrName>fillcolor</p:attrName>
                                        </p:attrNameLst>
                                      </p:cBhvr>
                                      <p:tavLst>
                                        <p:tav tm="0">
                                          <p:val>
                                            <p:clrVal>
                                              <a:schemeClr val="accent2"/>
                                            </p:clrVal>
                                          </p:val>
                                        </p:tav>
                                        <p:tav tm="50000">
                                          <p:val>
                                            <p:clrVal>
                                              <a:schemeClr val="hlink"/>
                                            </p:clrVal>
                                          </p:val>
                                        </p:tav>
                                      </p:tavLst>
                                    </p:anim>
                                    <p:set>
                                      <p:cBhvr>
                                        <p:cTn id="27" dur="80"/>
                                        <p:tgtEl>
                                          <p:spTgt spid="42"/>
                                        </p:tgtEl>
                                        <p:attrNameLst>
                                          <p:attrName>fill.type</p:attrName>
                                        </p:attrNameLst>
                                      </p:cBhvr>
                                      <p:to>
                                        <p:strVal val="solid"/>
                                      </p:to>
                                    </p:set>
                                  </p:childTnLst>
                                </p:cTn>
                              </p:par>
                            </p:childTnLst>
                          </p:cTn>
                        </p:par>
                        <p:par>
                          <p:cTn id="28" fill="hold">
                            <p:stCondLst>
                              <p:cond delay="28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43"/>
                                        </p:tgtEl>
                                        <p:attrNameLst>
                                          <p:attrName>style.visibility</p:attrName>
                                        </p:attrNameLst>
                                      </p:cBhvr>
                                      <p:to>
                                        <p:strVal val="visible"/>
                                      </p:to>
                                    </p:set>
                                    <p:anim calcmode="discrete" valueType="clr">
                                      <p:cBhvr override="childStyle">
                                        <p:cTn id="31" dur="8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43"/>
                                        </p:tgtEl>
                                        <p:attrNameLst>
                                          <p:attrName>fillcolor</p:attrName>
                                        </p:attrNameLst>
                                      </p:cBhvr>
                                      <p:tavLst>
                                        <p:tav tm="0">
                                          <p:val>
                                            <p:clrVal>
                                              <a:schemeClr val="accent2"/>
                                            </p:clrVal>
                                          </p:val>
                                        </p:tav>
                                        <p:tav tm="50000">
                                          <p:val>
                                            <p:clrVal>
                                              <a:schemeClr val="hlink"/>
                                            </p:clrVal>
                                          </p:val>
                                        </p:tav>
                                      </p:tavLst>
                                    </p:anim>
                                    <p:set>
                                      <p:cBhvr>
                                        <p:cTn id="33" dur="80"/>
                                        <p:tgtEl>
                                          <p:spTgt spid="43"/>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27" presetClass="entr" presetSubtype="0" fill="hold" grpId="0" nodeType="clickEffect">
                                  <p:stCondLst>
                                    <p:cond delay="0"/>
                                  </p:stCondLst>
                                  <p:iterate type="lt">
                                    <p:tmPct val="50000"/>
                                  </p:iterate>
                                  <p:childTnLst>
                                    <p:set>
                                      <p:cBhvr>
                                        <p:cTn id="37" dur="1" fill="hold">
                                          <p:stCondLst>
                                            <p:cond delay="0"/>
                                          </p:stCondLst>
                                        </p:cTn>
                                        <p:tgtEl>
                                          <p:spTgt spid="44"/>
                                        </p:tgtEl>
                                        <p:attrNameLst>
                                          <p:attrName>style.visibility</p:attrName>
                                        </p:attrNameLst>
                                      </p:cBhvr>
                                      <p:to>
                                        <p:strVal val="visible"/>
                                      </p:to>
                                    </p:set>
                                    <p:anim calcmode="discrete" valueType="clr">
                                      <p:cBhvr override="childStyle">
                                        <p:cTn id="38" dur="80"/>
                                        <p:tgtEl>
                                          <p:spTgt spid="44"/>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44"/>
                                        </p:tgtEl>
                                        <p:attrNameLst>
                                          <p:attrName>fillcolor</p:attrName>
                                        </p:attrNameLst>
                                      </p:cBhvr>
                                      <p:tavLst>
                                        <p:tav tm="0">
                                          <p:val>
                                            <p:clrVal>
                                              <a:schemeClr val="accent2"/>
                                            </p:clrVal>
                                          </p:val>
                                        </p:tav>
                                        <p:tav tm="50000">
                                          <p:val>
                                            <p:clrVal>
                                              <a:schemeClr val="hlink"/>
                                            </p:clrVal>
                                          </p:val>
                                        </p:tav>
                                      </p:tavLst>
                                    </p:anim>
                                    <p:set>
                                      <p:cBhvr>
                                        <p:cTn id="40" dur="80"/>
                                        <p:tgtEl>
                                          <p:spTgt spid="44"/>
                                        </p:tgtEl>
                                        <p:attrNameLst>
                                          <p:attrName>fill.type</p:attrName>
                                        </p:attrNameLst>
                                      </p:cBhvr>
                                      <p:to>
                                        <p:strVal val="solid"/>
                                      </p:to>
                                    </p:set>
                                  </p:childTnLst>
                                </p:cTn>
                              </p:par>
                            </p:childTnLst>
                          </p:cTn>
                        </p:par>
                        <p:par>
                          <p:cTn id="41" fill="hold">
                            <p:stCondLst>
                              <p:cond delay="159"/>
                            </p:stCondLst>
                            <p:childTnLst>
                              <p:par>
                                <p:cTn id="42" presetID="27" presetClass="entr" presetSubtype="0" fill="hold" grpId="0" nodeType="afterEffect">
                                  <p:stCondLst>
                                    <p:cond delay="0"/>
                                  </p:stCondLst>
                                  <p:iterate type="lt">
                                    <p:tmPct val="50000"/>
                                  </p:iterate>
                                  <p:childTnLst>
                                    <p:set>
                                      <p:cBhvr>
                                        <p:cTn id="43" dur="1" fill="hold">
                                          <p:stCondLst>
                                            <p:cond delay="0"/>
                                          </p:stCondLst>
                                        </p:cTn>
                                        <p:tgtEl>
                                          <p:spTgt spid="45"/>
                                        </p:tgtEl>
                                        <p:attrNameLst>
                                          <p:attrName>style.visibility</p:attrName>
                                        </p:attrNameLst>
                                      </p:cBhvr>
                                      <p:to>
                                        <p:strVal val="visible"/>
                                      </p:to>
                                    </p:set>
                                    <p:anim calcmode="discrete" valueType="clr">
                                      <p:cBhvr override="childStyle">
                                        <p:cTn id="44" dur="80"/>
                                        <p:tgtEl>
                                          <p:spTgt spid="45"/>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45"/>
                                        </p:tgtEl>
                                        <p:attrNameLst>
                                          <p:attrName>fillcolor</p:attrName>
                                        </p:attrNameLst>
                                      </p:cBhvr>
                                      <p:tavLst>
                                        <p:tav tm="0">
                                          <p:val>
                                            <p:clrVal>
                                              <a:schemeClr val="accent2"/>
                                            </p:clrVal>
                                          </p:val>
                                        </p:tav>
                                        <p:tav tm="50000">
                                          <p:val>
                                            <p:clrVal>
                                              <a:schemeClr val="hlink"/>
                                            </p:clrVal>
                                          </p:val>
                                        </p:tav>
                                      </p:tavLst>
                                    </p:anim>
                                    <p:set>
                                      <p:cBhvr>
                                        <p:cTn id="46" dur="80"/>
                                        <p:tgtEl>
                                          <p:spTgt spid="45"/>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27" presetClass="entr" presetSubtype="0" fill="hold" grpId="0" nodeType="clickEffect">
                                  <p:stCondLst>
                                    <p:cond delay="0"/>
                                  </p:stCondLst>
                                  <p:iterate type="lt">
                                    <p:tmPct val="50000"/>
                                  </p:iterate>
                                  <p:childTnLst>
                                    <p:set>
                                      <p:cBhvr>
                                        <p:cTn id="50" dur="1" fill="hold">
                                          <p:stCondLst>
                                            <p:cond delay="0"/>
                                          </p:stCondLst>
                                        </p:cTn>
                                        <p:tgtEl>
                                          <p:spTgt spid="46"/>
                                        </p:tgtEl>
                                        <p:attrNameLst>
                                          <p:attrName>style.visibility</p:attrName>
                                        </p:attrNameLst>
                                      </p:cBhvr>
                                      <p:to>
                                        <p:strVal val="visible"/>
                                      </p:to>
                                    </p:set>
                                    <p:anim calcmode="discrete" valueType="clr">
                                      <p:cBhvr override="childStyle">
                                        <p:cTn id="51" dur="80"/>
                                        <p:tgtEl>
                                          <p:spTgt spid="46"/>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46"/>
                                        </p:tgtEl>
                                        <p:attrNameLst>
                                          <p:attrName>fillcolor</p:attrName>
                                        </p:attrNameLst>
                                      </p:cBhvr>
                                      <p:tavLst>
                                        <p:tav tm="0">
                                          <p:val>
                                            <p:clrVal>
                                              <a:schemeClr val="accent2"/>
                                            </p:clrVal>
                                          </p:val>
                                        </p:tav>
                                        <p:tav tm="50000">
                                          <p:val>
                                            <p:clrVal>
                                              <a:schemeClr val="hlink"/>
                                            </p:clrVal>
                                          </p:val>
                                        </p:tav>
                                      </p:tavLst>
                                    </p:anim>
                                    <p:set>
                                      <p:cBhvr>
                                        <p:cTn id="53" dur="80"/>
                                        <p:tgtEl>
                                          <p:spTgt spid="46"/>
                                        </p:tgtEl>
                                        <p:attrNameLst>
                                          <p:attrName>fill.type</p:attrName>
                                        </p:attrNameLst>
                                      </p:cBhvr>
                                      <p:to>
                                        <p:strVal val="solid"/>
                                      </p:to>
                                    </p:set>
                                  </p:childTnLst>
                                </p:cTn>
                              </p:par>
                            </p:childTnLst>
                          </p:cTn>
                        </p:par>
                        <p:par>
                          <p:cTn id="54" fill="hold">
                            <p:stCondLst>
                              <p:cond delay="680"/>
                            </p:stCondLst>
                            <p:childTnLst>
                              <p:par>
                                <p:cTn id="55" presetID="27" presetClass="entr" presetSubtype="0" fill="hold" grpId="0" nodeType="afterEffect">
                                  <p:stCondLst>
                                    <p:cond delay="0"/>
                                  </p:stCondLst>
                                  <p:iterate type="lt">
                                    <p:tmPct val="50000"/>
                                  </p:iterate>
                                  <p:childTnLst>
                                    <p:set>
                                      <p:cBhvr>
                                        <p:cTn id="56" dur="1" fill="hold">
                                          <p:stCondLst>
                                            <p:cond delay="0"/>
                                          </p:stCondLst>
                                        </p:cTn>
                                        <p:tgtEl>
                                          <p:spTgt spid="47"/>
                                        </p:tgtEl>
                                        <p:attrNameLst>
                                          <p:attrName>style.visibility</p:attrName>
                                        </p:attrNameLst>
                                      </p:cBhvr>
                                      <p:to>
                                        <p:strVal val="visible"/>
                                      </p:to>
                                    </p:set>
                                    <p:anim calcmode="discrete" valueType="clr">
                                      <p:cBhvr override="childStyle">
                                        <p:cTn id="57" dur="80"/>
                                        <p:tgtEl>
                                          <p:spTgt spid="47"/>
                                        </p:tgtEl>
                                        <p:attrNameLst>
                                          <p:attrName>style.color</p:attrName>
                                        </p:attrNameLst>
                                      </p:cBhvr>
                                      <p:tavLst>
                                        <p:tav tm="0">
                                          <p:val>
                                            <p:clrVal>
                                              <a:schemeClr val="accent2"/>
                                            </p:clrVal>
                                          </p:val>
                                        </p:tav>
                                        <p:tav tm="50000">
                                          <p:val>
                                            <p:clrVal>
                                              <a:schemeClr val="hlink"/>
                                            </p:clrVal>
                                          </p:val>
                                        </p:tav>
                                      </p:tavLst>
                                    </p:anim>
                                    <p:anim calcmode="discrete" valueType="clr">
                                      <p:cBhvr>
                                        <p:cTn id="58" dur="80"/>
                                        <p:tgtEl>
                                          <p:spTgt spid="47"/>
                                        </p:tgtEl>
                                        <p:attrNameLst>
                                          <p:attrName>fillcolor</p:attrName>
                                        </p:attrNameLst>
                                      </p:cBhvr>
                                      <p:tavLst>
                                        <p:tav tm="0">
                                          <p:val>
                                            <p:clrVal>
                                              <a:schemeClr val="accent2"/>
                                            </p:clrVal>
                                          </p:val>
                                        </p:tav>
                                        <p:tav tm="50000">
                                          <p:val>
                                            <p:clrVal>
                                              <a:schemeClr val="hlink"/>
                                            </p:clrVal>
                                          </p:val>
                                        </p:tav>
                                      </p:tavLst>
                                    </p:anim>
                                    <p:set>
                                      <p:cBhvr>
                                        <p:cTn id="59" dur="80"/>
                                        <p:tgtEl>
                                          <p:spTgt spid="47"/>
                                        </p:tgtEl>
                                        <p:attrNameLst>
                                          <p:attrName>fill.type</p:attrName>
                                        </p:attrNameLst>
                                      </p:cBhvr>
                                      <p:to>
                                        <p:strVal val="solid"/>
                                      </p:to>
                                    </p:set>
                                  </p:childTnLst>
                                </p:cTn>
                              </p:par>
                            </p:childTnLst>
                          </p:cTn>
                        </p:par>
                      </p:childTnLst>
                    </p:cTn>
                  </p:par>
                  <p:par>
                    <p:cTn id="60" fill="hold">
                      <p:stCondLst>
                        <p:cond delay="indefinite"/>
                      </p:stCondLst>
                      <p:childTnLst>
                        <p:par>
                          <p:cTn id="61" fill="hold">
                            <p:stCondLst>
                              <p:cond delay="0"/>
                            </p:stCondLst>
                            <p:childTnLst>
                              <p:par>
                                <p:cTn id="62" presetID="27" presetClass="entr" presetSubtype="0" fill="hold" grpId="0" nodeType="clickEffect">
                                  <p:stCondLst>
                                    <p:cond delay="0"/>
                                  </p:stCondLst>
                                  <p:iterate type="lt">
                                    <p:tmPct val="50000"/>
                                  </p:iterate>
                                  <p:childTnLst>
                                    <p:set>
                                      <p:cBhvr>
                                        <p:cTn id="63" dur="1" fill="hold">
                                          <p:stCondLst>
                                            <p:cond delay="0"/>
                                          </p:stCondLst>
                                        </p:cTn>
                                        <p:tgtEl>
                                          <p:spTgt spid="48"/>
                                        </p:tgtEl>
                                        <p:attrNameLst>
                                          <p:attrName>style.visibility</p:attrName>
                                        </p:attrNameLst>
                                      </p:cBhvr>
                                      <p:to>
                                        <p:strVal val="visible"/>
                                      </p:to>
                                    </p:set>
                                    <p:anim calcmode="discrete" valueType="clr">
                                      <p:cBhvr override="childStyle">
                                        <p:cTn id="64" dur="80"/>
                                        <p:tgtEl>
                                          <p:spTgt spid="48"/>
                                        </p:tgtEl>
                                        <p:attrNameLst>
                                          <p:attrName>style.color</p:attrName>
                                        </p:attrNameLst>
                                      </p:cBhvr>
                                      <p:tavLst>
                                        <p:tav tm="0">
                                          <p:val>
                                            <p:clrVal>
                                              <a:schemeClr val="accent2"/>
                                            </p:clrVal>
                                          </p:val>
                                        </p:tav>
                                        <p:tav tm="50000">
                                          <p:val>
                                            <p:clrVal>
                                              <a:schemeClr val="hlink"/>
                                            </p:clrVal>
                                          </p:val>
                                        </p:tav>
                                      </p:tavLst>
                                    </p:anim>
                                    <p:anim calcmode="discrete" valueType="clr">
                                      <p:cBhvr>
                                        <p:cTn id="65" dur="80"/>
                                        <p:tgtEl>
                                          <p:spTgt spid="48"/>
                                        </p:tgtEl>
                                        <p:attrNameLst>
                                          <p:attrName>fillcolor</p:attrName>
                                        </p:attrNameLst>
                                      </p:cBhvr>
                                      <p:tavLst>
                                        <p:tav tm="0">
                                          <p:val>
                                            <p:clrVal>
                                              <a:schemeClr val="accent2"/>
                                            </p:clrVal>
                                          </p:val>
                                        </p:tav>
                                        <p:tav tm="50000">
                                          <p:val>
                                            <p:clrVal>
                                              <a:schemeClr val="hlink"/>
                                            </p:clrVal>
                                          </p:val>
                                        </p:tav>
                                      </p:tavLst>
                                    </p:anim>
                                    <p:set>
                                      <p:cBhvr>
                                        <p:cTn id="66" dur="80"/>
                                        <p:tgtEl>
                                          <p:spTgt spid="48"/>
                                        </p:tgtEl>
                                        <p:attrNameLst>
                                          <p:attrName>fill.type</p:attrName>
                                        </p:attrNameLst>
                                      </p:cBhvr>
                                      <p:to>
                                        <p:strVal val="solid"/>
                                      </p:to>
                                    </p:set>
                                  </p:childTnLst>
                                </p:cTn>
                              </p:par>
                            </p:childTnLst>
                          </p:cTn>
                        </p:par>
                        <p:par>
                          <p:cTn id="67" fill="hold">
                            <p:stCondLst>
                              <p:cond delay="239"/>
                            </p:stCondLst>
                            <p:childTnLst>
                              <p:par>
                                <p:cTn id="68" presetID="27" presetClass="entr" presetSubtype="0" fill="hold" grpId="0" nodeType="afterEffect">
                                  <p:stCondLst>
                                    <p:cond delay="0"/>
                                  </p:stCondLst>
                                  <p:iterate type="lt">
                                    <p:tmPct val="50000"/>
                                  </p:iterate>
                                  <p:childTnLst>
                                    <p:set>
                                      <p:cBhvr>
                                        <p:cTn id="69" dur="1" fill="hold">
                                          <p:stCondLst>
                                            <p:cond delay="0"/>
                                          </p:stCondLst>
                                        </p:cTn>
                                        <p:tgtEl>
                                          <p:spTgt spid="49"/>
                                        </p:tgtEl>
                                        <p:attrNameLst>
                                          <p:attrName>style.visibility</p:attrName>
                                        </p:attrNameLst>
                                      </p:cBhvr>
                                      <p:to>
                                        <p:strVal val="visible"/>
                                      </p:to>
                                    </p:set>
                                    <p:anim calcmode="discrete" valueType="clr">
                                      <p:cBhvr override="childStyle">
                                        <p:cTn id="70" dur="80"/>
                                        <p:tgtEl>
                                          <p:spTgt spid="49"/>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49"/>
                                        </p:tgtEl>
                                        <p:attrNameLst>
                                          <p:attrName>fillcolor</p:attrName>
                                        </p:attrNameLst>
                                      </p:cBhvr>
                                      <p:tavLst>
                                        <p:tav tm="0">
                                          <p:val>
                                            <p:clrVal>
                                              <a:schemeClr val="accent2"/>
                                            </p:clrVal>
                                          </p:val>
                                        </p:tav>
                                        <p:tav tm="50000">
                                          <p:val>
                                            <p:clrVal>
                                              <a:schemeClr val="hlink"/>
                                            </p:clrVal>
                                          </p:val>
                                        </p:tav>
                                      </p:tavLst>
                                    </p:anim>
                                    <p:set>
                                      <p:cBhvr>
                                        <p:cTn id="72" dur="80"/>
                                        <p:tgtEl>
                                          <p:spTgt spid="49"/>
                                        </p:tgtEl>
                                        <p:attrNameLst>
                                          <p:attrName>fill.type</p:attrName>
                                        </p:attrNameLst>
                                      </p:cBhvr>
                                      <p:to>
                                        <p:strVal val="solid"/>
                                      </p:to>
                                    </p:set>
                                  </p:childTnLst>
                                </p:cTn>
                              </p:par>
                            </p:childTnLst>
                          </p:cTn>
                        </p:par>
                      </p:childTnLst>
                    </p:cTn>
                  </p:par>
                  <p:par>
                    <p:cTn id="73" fill="hold">
                      <p:stCondLst>
                        <p:cond delay="indefinite"/>
                      </p:stCondLst>
                      <p:childTnLst>
                        <p:par>
                          <p:cTn id="74" fill="hold">
                            <p:stCondLst>
                              <p:cond delay="0"/>
                            </p:stCondLst>
                            <p:childTnLst>
                              <p:par>
                                <p:cTn id="75" presetID="27" presetClass="entr" presetSubtype="0" fill="hold" grpId="0" nodeType="clickEffect">
                                  <p:stCondLst>
                                    <p:cond delay="0"/>
                                  </p:stCondLst>
                                  <p:iterate type="lt">
                                    <p:tmPct val="50000"/>
                                  </p:iterate>
                                  <p:childTnLst>
                                    <p:set>
                                      <p:cBhvr>
                                        <p:cTn id="76" dur="1" fill="hold">
                                          <p:stCondLst>
                                            <p:cond delay="0"/>
                                          </p:stCondLst>
                                        </p:cTn>
                                        <p:tgtEl>
                                          <p:spTgt spid="50"/>
                                        </p:tgtEl>
                                        <p:attrNameLst>
                                          <p:attrName>style.visibility</p:attrName>
                                        </p:attrNameLst>
                                      </p:cBhvr>
                                      <p:to>
                                        <p:strVal val="visible"/>
                                      </p:to>
                                    </p:set>
                                    <p:anim calcmode="discrete" valueType="clr">
                                      <p:cBhvr override="childStyle">
                                        <p:cTn id="77" dur="80"/>
                                        <p:tgtEl>
                                          <p:spTgt spid="50"/>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50"/>
                                        </p:tgtEl>
                                        <p:attrNameLst>
                                          <p:attrName>fillcolor</p:attrName>
                                        </p:attrNameLst>
                                      </p:cBhvr>
                                      <p:tavLst>
                                        <p:tav tm="0">
                                          <p:val>
                                            <p:clrVal>
                                              <a:schemeClr val="accent2"/>
                                            </p:clrVal>
                                          </p:val>
                                        </p:tav>
                                        <p:tav tm="50000">
                                          <p:val>
                                            <p:clrVal>
                                              <a:schemeClr val="hlink"/>
                                            </p:clrVal>
                                          </p:val>
                                        </p:tav>
                                      </p:tavLst>
                                    </p:anim>
                                    <p:set>
                                      <p:cBhvr>
                                        <p:cTn id="79" dur="80"/>
                                        <p:tgtEl>
                                          <p:spTgt spid="50"/>
                                        </p:tgtEl>
                                        <p:attrNameLst>
                                          <p:attrName>fill.type</p:attrName>
                                        </p:attrNameLst>
                                      </p:cBhvr>
                                      <p:to>
                                        <p:strVal val="solid"/>
                                      </p:to>
                                    </p:set>
                                  </p:childTnLst>
                                </p:cTn>
                              </p:par>
                            </p:childTnLst>
                          </p:cTn>
                        </p:par>
                        <p:par>
                          <p:cTn id="80" fill="hold">
                            <p:stCondLst>
                              <p:cond delay="199"/>
                            </p:stCondLst>
                            <p:childTnLst>
                              <p:par>
                                <p:cTn id="81" presetID="27" presetClass="entr" presetSubtype="0" fill="hold" grpId="0" nodeType="afterEffect">
                                  <p:stCondLst>
                                    <p:cond delay="0"/>
                                  </p:stCondLst>
                                  <p:iterate type="lt">
                                    <p:tmPct val="50000"/>
                                  </p:iterate>
                                  <p:childTnLst>
                                    <p:set>
                                      <p:cBhvr>
                                        <p:cTn id="82" dur="1" fill="hold">
                                          <p:stCondLst>
                                            <p:cond delay="0"/>
                                          </p:stCondLst>
                                        </p:cTn>
                                        <p:tgtEl>
                                          <p:spTgt spid="51"/>
                                        </p:tgtEl>
                                        <p:attrNameLst>
                                          <p:attrName>style.visibility</p:attrName>
                                        </p:attrNameLst>
                                      </p:cBhvr>
                                      <p:to>
                                        <p:strVal val="visible"/>
                                      </p:to>
                                    </p:set>
                                    <p:anim calcmode="discrete" valueType="clr">
                                      <p:cBhvr override="childStyle">
                                        <p:cTn id="83" dur="80"/>
                                        <p:tgtEl>
                                          <p:spTgt spid="51"/>
                                        </p:tgtEl>
                                        <p:attrNameLst>
                                          <p:attrName>style.color</p:attrName>
                                        </p:attrNameLst>
                                      </p:cBhvr>
                                      <p:tavLst>
                                        <p:tav tm="0">
                                          <p:val>
                                            <p:clrVal>
                                              <a:schemeClr val="accent2"/>
                                            </p:clrVal>
                                          </p:val>
                                        </p:tav>
                                        <p:tav tm="50000">
                                          <p:val>
                                            <p:clrVal>
                                              <a:schemeClr val="hlink"/>
                                            </p:clrVal>
                                          </p:val>
                                        </p:tav>
                                      </p:tavLst>
                                    </p:anim>
                                    <p:anim calcmode="discrete" valueType="clr">
                                      <p:cBhvr>
                                        <p:cTn id="84" dur="80"/>
                                        <p:tgtEl>
                                          <p:spTgt spid="51"/>
                                        </p:tgtEl>
                                        <p:attrNameLst>
                                          <p:attrName>fillcolor</p:attrName>
                                        </p:attrNameLst>
                                      </p:cBhvr>
                                      <p:tavLst>
                                        <p:tav tm="0">
                                          <p:val>
                                            <p:clrVal>
                                              <a:schemeClr val="accent2"/>
                                            </p:clrVal>
                                          </p:val>
                                        </p:tav>
                                        <p:tav tm="50000">
                                          <p:val>
                                            <p:clrVal>
                                              <a:schemeClr val="hlink"/>
                                            </p:clrVal>
                                          </p:val>
                                        </p:tav>
                                      </p:tavLst>
                                    </p:anim>
                                    <p:set>
                                      <p:cBhvr>
                                        <p:cTn id="85" dur="80"/>
                                        <p:tgtEl>
                                          <p:spTgt spid="51"/>
                                        </p:tgtEl>
                                        <p:attrNameLst>
                                          <p:attrName>fill.type</p:attrName>
                                        </p:attrNameLst>
                                      </p:cBhvr>
                                      <p:to>
                                        <p:strVal val="solid"/>
                                      </p:to>
                                    </p:set>
                                  </p:childTnLst>
                                </p:cTn>
                              </p:par>
                            </p:childTnLst>
                          </p:cTn>
                        </p:par>
                      </p:childTnLst>
                    </p:cTn>
                  </p:par>
                  <p:par>
                    <p:cTn id="86" fill="hold">
                      <p:stCondLst>
                        <p:cond delay="indefinite"/>
                      </p:stCondLst>
                      <p:childTnLst>
                        <p:par>
                          <p:cTn id="87" fill="hold">
                            <p:stCondLst>
                              <p:cond delay="0"/>
                            </p:stCondLst>
                            <p:childTnLst>
                              <p:par>
                                <p:cTn id="88" presetID="27" presetClass="entr" presetSubtype="0" fill="hold" grpId="0" nodeType="clickEffect">
                                  <p:stCondLst>
                                    <p:cond delay="0"/>
                                  </p:stCondLst>
                                  <p:iterate type="lt">
                                    <p:tmPct val="50000"/>
                                  </p:iterate>
                                  <p:childTnLst>
                                    <p:set>
                                      <p:cBhvr>
                                        <p:cTn id="89" dur="1" fill="hold">
                                          <p:stCondLst>
                                            <p:cond delay="0"/>
                                          </p:stCondLst>
                                        </p:cTn>
                                        <p:tgtEl>
                                          <p:spTgt spid="52"/>
                                        </p:tgtEl>
                                        <p:attrNameLst>
                                          <p:attrName>style.visibility</p:attrName>
                                        </p:attrNameLst>
                                      </p:cBhvr>
                                      <p:to>
                                        <p:strVal val="visible"/>
                                      </p:to>
                                    </p:set>
                                    <p:anim calcmode="discrete" valueType="clr">
                                      <p:cBhvr override="childStyle">
                                        <p:cTn id="90" dur="80"/>
                                        <p:tgtEl>
                                          <p:spTgt spid="52"/>
                                        </p:tgtEl>
                                        <p:attrNameLst>
                                          <p:attrName>style.color</p:attrName>
                                        </p:attrNameLst>
                                      </p:cBhvr>
                                      <p:tavLst>
                                        <p:tav tm="0">
                                          <p:val>
                                            <p:clrVal>
                                              <a:schemeClr val="accent2"/>
                                            </p:clrVal>
                                          </p:val>
                                        </p:tav>
                                        <p:tav tm="50000">
                                          <p:val>
                                            <p:clrVal>
                                              <a:schemeClr val="hlink"/>
                                            </p:clrVal>
                                          </p:val>
                                        </p:tav>
                                      </p:tavLst>
                                    </p:anim>
                                    <p:anim calcmode="discrete" valueType="clr">
                                      <p:cBhvr>
                                        <p:cTn id="91" dur="80"/>
                                        <p:tgtEl>
                                          <p:spTgt spid="52"/>
                                        </p:tgtEl>
                                        <p:attrNameLst>
                                          <p:attrName>fillcolor</p:attrName>
                                        </p:attrNameLst>
                                      </p:cBhvr>
                                      <p:tavLst>
                                        <p:tav tm="0">
                                          <p:val>
                                            <p:clrVal>
                                              <a:schemeClr val="accent2"/>
                                            </p:clrVal>
                                          </p:val>
                                        </p:tav>
                                        <p:tav tm="50000">
                                          <p:val>
                                            <p:clrVal>
                                              <a:schemeClr val="hlink"/>
                                            </p:clrVal>
                                          </p:val>
                                        </p:tav>
                                      </p:tavLst>
                                    </p:anim>
                                    <p:set>
                                      <p:cBhvr>
                                        <p:cTn id="92" dur="80"/>
                                        <p:tgtEl>
                                          <p:spTgt spid="52"/>
                                        </p:tgtEl>
                                        <p:attrNameLst>
                                          <p:attrName>fill.type</p:attrName>
                                        </p:attrNameLst>
                                      </p:cBhvr>
                                      <p:to>
                                        <p:strVal val="solid"/>
                                      </p:to>
                                    </p:set>
                                  </p:childTnLst>
                                </p:cTn>
                              </p:par>
                            </p:childTnLst>
                          </p:cTn>
                        </p:par>
                        <p:par>
                          <p:cTn id="93" fill="hold">
                            <p:stCondLst>
                              <p:cond delay="159"/>
                            </p:stCondLst>
                            <p:childTnLst>
                              <p:par>
                                <p:cTn id="94" presetID="27" presetClass="entr" presetSubtype="0" fill="hold" grpId="0" nodeType="afterEffect">
                                  <p:stCondLst>
                                    <p:cond delay="0"/>
                                  </p:stCondLst>
                                  <p:iterate type="lt">
                                    <p:tmPct val="50000"/>
                                  </p:iterate>
                                  <p:childTnLst>
                                    <p:set>
                                      <p:cBhvr>
                                        <p:cTn id="95" dur="1" fill="hold">
                                          <p:stCondLst>
                                            <p:cond delay="0"/>
                                          </p:stCondLst>
                                        </p:cTn>
                                        <p:tgtEl>
                                          <p:spTgt spid="53"/>
                                        </p:tgtEl>
                                        <p:attrNameLst>
                                          <p:attrName>style.visibility</p:attrName>
                                        </p:attrNameLst>
                                      </p:cBhvr>
                                      <p:to>
                                        <p:strVal val="visible"/>
                                      </p:to>
                                    </p:set>
                                    <p:anim calcmode="discrete" valueType="clr">
                                      <p:cBhvr override="childStyle">
                                        <p:cTn id="96" dur="80"/>
                                        <p:tgtEl>
                                          <p:spTgt spid="53"/>
                                        </p:tgtEl>
                                        <p:attrNameLst>
                                          <p:attrName>style.color</p:attrName>
                                        </p:attrNameLst>
                                      </p:cBhvr>
                                      <p:tavLst>
                                        <p:tav tm="0">
                                          <p:val>
                                            <p:clrVal>
                                              <a:schemeClr val="accent2"/>
                                            </p:clrVal>
                                          </p:val>
                                        </p:tav>
                                        <p:tav tm="50000">
                                          <p:val>
                                            <p:clrVal>
                                              <a:schemeClr val="hlink"/>
                                            </p:clrVal>
                                          </p:val>
                                        </p:tav>
                                      </p:tavLst>
                                    </p:anim>
                                    <p:anim calcmode="discrete" valueType="clr">
                                      <p:cBhvr>
                                        <p:cTn id="97" dur="80"/>
                                        <p:tgtEl>
                                          <p:spTgt spid="53"/>
                                        </p:tgtEl>
                                        <p:attrNameLst>
                                          <p:attrName>fillcolor</p:attrName>
                                        </p:attrNameLst>
                                      </p:cBhvr>
                                      <p:tavLst>
                                        <p:tav tm="0">
                                          <p:val>
                                            <p:clrVal>
                                              <a:schemeClr val="accent2"/>
                                            </p:clrVal>
                                          </p:val>
                                        </p:tav>
                                        <p:tav tm="50000">
                                          <p:val>
                                            <p:clrVal>
                                              <a:schemeClr val="hlink"/>
                                            </p:clrVal>
                                          </p:val>
                                        </p:tav>
                                      </p:tavLst>
                                    </p:anim>
                                    <p:set>
                                      <p:cBhvr>
                                        <p:cTn id="98" dur="80"/>
                                        <p:tgtEl>
                                          <p:spTgt spid="53"/>
                                        </p:tgtEl>
                                        <p:attrNameLst>
                                          <p:attrName>fill.type</p:attrName>
                                        </p:attrNameLst>
                                      </p:cBhvr>
                                      <p:to>
                                        <p:strVal val="solid"/>
                                      </p:to>
                                    </p:set>
                                  </p:childTnLst>
                                </p:cTn>
                              </p:par>
                            </p:childTnLst>
                          </p:cTn>
                        </p:par>
                      </p:childTnLst>
                    </p:cTn>
                  </p:par>
                  <p:par>
                    <p:cTn id="99" fill="hold">
                      <p:stCondLst>
                        <p:cond delay="indefinite"/>
                      </p:stCondLst>
                      <p:childTnLst>
                        <p:par>
                          <p:cTn id="100" fill="hold">
                            <p:stCondLst>
                              <p:cond delay="0"/>
                            </p:stCondLst>
                            <p:childTnLst>
                              <p:par>
                                <p:cTn id="101" presetID="27" presetClass="entr" presetSubtype="0" fill="hold" grpId="0" nodeType="clickEffect">
                                  <p:stCondLst>
                                    <p:cond delay="0"/>
                                  </p:stCondLst>
                                  <p:iterate type="lt">
                                    <p:tmPct val="50000"/>
                                  </p:iterate>
                                  <p:childTnLst>
                                    <p:set>
                                      <p:cBhvr>
                                        <p:cTn id="102" dur="1" fill="hold">
                                          <p:stCondLst>
                                            <p:cond delay="0"/>
                                          </p:stCondLst>
                                        </p:cTn>
                                        <p:tgtEl>
                                          <p:spTgt spid="54"/>
                                        </p:tgtEl>
                                        <p:attrNameLst>
                                          <p:attrName>style.visibility</p:attrName>
                                        </p:attrNameLst>
                                      </p:cBhvr>
                                      <p:to>
                                        <p:strVal val="visible"/>
                                      </p:to>
                                    </p:set>
                                    <p:anim calcmode="discrete" valueType="clr">
                                      <p:cBhvr override="childStyle">
                                        <p:cTn id="103" dur="80"/>
                                        <p:tgtEl>
                                          <p:spTgt spid="54"/>
                                        </p:tgtEl>
                                        <p:attrNameLst>
                                          <p:attrName>style.color</p:attrName>
                                        </p:attrNameLst>
                                      </p:cBhvr>
                                      <p:tavLst>
                                        <p:tav tm="0">
                                          <p:val>
                                            <p:clrVal>
                                              <a:schemeClr val="accent2"/>
                                            </p:clrVal>
                                          </p:val>
                                        </p:tav>
                                        <p:tav tm="50000">
                                          <p:val>
                                            <p:clrVal>
                                              <a:schemeClr val="hlink"/>
                                            </p:clrVal>
                                          </p:val>
                                        </p:tav>
                                      </p:tavLst>
                                    </p:anim>
                                    <p:anim calcmode="discrete" valueType="clr">
                                      <p:cBhvr>
                                        <p:cTn id="104" dur="80"/>
                                        <p:tgtEl>
                                          <p:spTgt spid="54"/>
                                        </p:tgtEl>
                                        <p:attrNameLst>
                                          <p:attrName>fillcolor</p:attrName>
                                        </p:attrNameLst>
                                      </p:cBhvr>
                                      <p:tavLst>
                                        <p:tav tm="0">
                                          <p:val>
                                            <p:clrVal>
                                              <a:schemeClr val="accent2"/>
                                            </p:clrVal>
                                          </p:val>
                                        </p:tav>
                                        <p:tav tm="50000">
                                          <p:val>
                                            <p:clrVal>
                                              <a:schemeClr val="hlink"/>
                                            </p:clrVal>
                                          </p:val>
                                        </p:tav>
                                      </p:tavLst>
                                    </p:anim>
                                    <p:set>
                                      <p:cBhvr>
                                        <p:cTn id="105" dur="80"/>
                                        <p:tgtEl>
                                          <p:spTgt spid="54"/>
                                        </p:tgtEl>
                                        <p:attrNameLst>
                                          <p:attrName>fill.type</p:attrName>
                                        </p:attrNameLst>
                                      </p:cBhvr>
                                      <p:to>
                                        <p:strVal val="solid"/>
                                      </p:to>
                                    </p:set>
                                  </p:childTnLst>
                                </p:cTn>
                              </p:par>
                            </p:childTnLst>
                          </p:cTn>
                        </p:par>
                        <p:par>
                          <p:cTn id="106" fill="hold">
                            <p:stCondLst>
                              <p:cond delay="239"/>
                            </p:stCondLst>
                            <p:childTnLst>
                              <p:par>
                                <p:cTn id="107" presetID="27" presetClass="entr" presetSubtype="0" fill="hold" grpId="0" nodeType="afterEffect">
                                  <p:stCondLst>
                                    <p:cond delay="0"/>
                                  </p:stCondLst>
                                  <p:iterate type="lt">
                                    <p:tmPct val="50000"/>
                                  </p:iterate>
                                  <p:childTnLst>
                                    <p:set>
                                      <p:cBhvr>
                                        <p:cTn id="108" dur="1" fill="hold">
                                          <p:stCondLst>
                                            <p:cond delay="0"/>
                                          </p:stCondLst>
                                        </p:cTn>
                                        <p:tgtEl>
                                          <p:spTgt spid="55"/>
                                        </p:tgtEl>
                                        <p:attrNameLst>
                                          <p:attrName>style.visibility</p:attrName>
                                        </p:attrNameLst>
                                      </p:cBhvr>
                                      <p:to>
                                        <p:strVal val="visible"/>
                                      </p:to>
                                    </p:set>
                                    <p:anim calcmode="discrete" valueType="clr">
                                      <p:cBhvr override="childStyle">
                                        <p:cTn id="109" dur="80"/>
                                        <p:tgtEl>
                                          <p:spTgt spid="55"/>
                                        </p:tgtEl>
                                        <p:attrNameLst>
                                          <p:attrName>style.color</p:attrName>
                                        </p:attrNameLst>
                                      </p:cBhvr>
                                      <p:tavLst>
                                        <p:tav tm="0">
                                          <p:val>
                                            <p:clrVal>
                                              <a:schemeClr val="accent2"/>
                                            </p:clrVal>
                                          </p:val>
                                        </p:tav>
                                        <p:tav tm="50000">
                                          <p:val>
                                            <p:clrVal>
                                              <a:schemeClr val="hlink"/>
                                            </p:clrVal>
                                          </p:val>
                                        </p:tav>
                                      </p:tavLst>
                                    </p:anim>
                                    <p:anim calcmode="discrete" valueType="clr">
                                      <p:cBhvr>
                                        <p:cTn id="110" dur="80"/>
                                        <p:tgtEl>
                                          <p:spTgt spid="55"/>
                                        </p:tgtEl>
                                        <p:attrNameLst>
                                          <p:attrName>fillcolor</p:attrName>
                                        </p:attrNameLst>
                                      </p:cBhvr>
                                      <p:tavLst>
                                        <p:tav tm="0">
                                          <p:val>
                                            <p:clrVal>
                                              <a:schemeClr val="accent2"/>
                                            </p:clrVal>
                                          </p:val>
                                        </p:tav>
                                        <p:tav tm="50000">
                                          <p:val>
                                            <p:clrVal>
                                              <a:schemeClr val="hlink"/>
                                            </p:clrVal>
                                          </p:val>
                                        </p:tav>
                                      </p:tavLst>
                                    </p:anim>
                                    <p:set>
                                      <p:cBhvr>
                                        <p:cTn id="111" dur="80"/>
                                        <p:tgtEl>
                                          <p:spTgt spid="55"/>
                                        </p:tgtEl>
                                        <p:attrNameLst>
                                          <p:attrName>fill.type</p:attrName>
                                        </p:attrNameLst>
                                      </p:cBhvr>
                                      <p:to>
                                        <p:strVal val="solid"/>
                                      </p:to>
                                    </p:set>
                                  </p:childTnLst>
                                </p:cTn>
                              </p:par>
                            </p:childTnLst>
                          </p:cTn>
                        </p:par>
                      </p:childTnLst>
                    </p:cTn>
                  </p:par>
                  <p:par>
                    <p:cTn id="112" fill="hold">
                      <p:stCondLst>
                        <p:cond delay="indefinite"/>
                      </p:stCondLst>
                      <p:childTnLst>
                        <p:par>
                          <p:cTn id="113" fill="hold">
                            <p:stCondLst>
                              <p:cond delay="0"/>
                            </p:stCondLst>
                            <p:childTnLst>
                              <p:par>
                                <p:cTn id="114" presetID="27" presetClass="entr" presetSubtype="0" fill="hold" grpId="0" nodeType="clickEffect">
                                  <p:stCondLst>
                                    <p:cond delay="0"/>
                                  </p:stCondLst>
                                  <p:iterate type="lt">
                                    <p:tmPct val="50000"/>
                                  </p:iterate>
                                  <p:childTnLst>
                                    <p:set>
                                      <p:cBhvr>
                                        <p:cTn id="115" dur="1" fill="hold">
                                          <p:stCondLst>
                                            <p:cond delay="0"/>
                                          </p:stCondLst>
                                        </p:cTn>
                                        <p:tgtEl>
                                          <p:spTgt spid="57"/>
                                        </p:tgtEl>
                                        <p:attrNameLst>
                                          <p:attrName>style.visibility</p:attrName>
                                        </p:attrNameLst>
                                      </p:cBhvr>
                                      <p:to>
                                        <p:strVal val="visible"/>
                                      </p:to>
                                    </p:set>
                                    <p:anim calcmode="discrete" valueType="clr">
                                      <p:cBhvr override="childStyle">
                                        <p:cTn id="116" dur="80"/>
                                        <p:tgtEl>
                                          <p:spTgt spid="57"/>
                                        </p:tgtEl>
                                        <p:attrNameLst>
                                          <p:attrName>style.color</p:attrName>
                                        </p:attrNameLst>
                                      </p:cBhvr>
                                      <p:tavLst>
                                        <p:tav tm="0">
                                          <p:val>
                                            <p:clrVal>
                                              <a:schemeClr val="accent2"/>
                                            </p:clrVal>
                                          </p:val>
                                        </p:tav>
                                        <p:tav tm="50000">
                                          <p:val>
                                            <p:clrVal>
                                              <a:schemeClr val="hlink"/>
                                            </p:clrVal>
                                          </p:val>
                                        </p:tav>
                                      </p:tavLst>
                                    </p:anim>
                                    <p:anim calcmode="discrete" valueType="clr">
                                      <p:cBhvr>
                                        <p:cTn id="117" dur="80"/>
                                        <p:tgtEl>
                                          <p:spTgt spid="57"/>
                                        </p:tgtEl>
                                        <p:attrNameLst>
                                          <p:attrName>fillcolor</p:attrName>
                                        </p:attrNameLst>
                                      </p:cBhvr>
                                      <p:tavLst>
                                        <p:tav tm="0">
                                          <p:val>
                                            <p:clrVal>
                                              <a:schemeClr val="accent2"/>
                                            </p:clrVal>
                                          </p:val>
                                        </p:tav>
                                        <p:tav tm="50000">
                                          <p:val>
                                            <p:clrVal>
                                              <a:schemeClr val="hlink"/>
                                            </p:clrVal>
                                          </p:val>
                                        </p:tav>
                                      </p:tavLst>
                                    </p:anim>
                                    <p:set>
                                      <p:cBhvr>
                                        <p:cTn id="118" dur="80"/>
                                        <p:tgtEl>
                                          <p:spTgt spid="57"/>
                                        </p:tgtEl>
                                        <p:attrNameLst>
                                          <p:attrName>fill.type</p:attrName>
                                        </p:attrNameLst>
                                      </p:cBhvr>
                                      <p:to>
                                        <p:strVal val="solid"/>
                                      </p:to>
                                    </p:set>
                                  </p:childTnLst>
                                </p:cTn>
                              </p:par>
                            </p:childTnLst>
                          </p:cTn>
                        </p:par>
                        <p:par>
                          <p:cTn id="119" fill="hold">
                            <p:stCondLst>
                              <p:cond delay="239"/>
                            </p:stCondLst>
                            <p:childTnLst>
                              <p:par>
                                <p:cTn id="120" presetID="27" presetClass="entr" presetSubtype="0" fill="hold" grpId="0" nodeType="afterEffect">
                                  <p:stCondLst>
                                    <p:cond delay="0"/>
                                  </p:stCondLst>
                                  <p:iterate type="lt">
                                    <p:tmPct val="50000"/>
                                  </p:iterate>
                                  <p:childTnLst>
                                    <p:set>
                                      <p:cBhvr>
                                        <p:cTn id="121" dur="1" fill="hold">
                                          <p:stCondLst>
                                            <p:cond delay="0"/>
                                          </p:stCondLst>
                                        </p:cTn>
                                        <p:tgtEl>
                                          <p:spTgt spid="56"/>
                                        </p:tgtEl>
                                        <p:attrNameLst>
                                          <p:attrName>style.visibility</p:attrName>
                                        </p:attrNameLst>
                                      </p:cBhvr>
                                      <p:to>
                                        <p:strVal val="visible"/>
                                      </p:to>
                                    </p:set>
                                    <p:anim calcmode="discrete" valueType="clr">
                                      <p:cBhvr override="childStyle">
                                        <p:cTn id="122" dur="80"/>
                                        <p:tgtEl>
                                          <p:spTgt spid="56"/>
                                        </p:tgtEl>
                                        <p:attrNameLst>
                                          <p:attrName>style.color</p:attrName>
                                        </p:attrNameLst>
                                      </p:cBhvr>
                                      <p:tavLst>
                                        <p:tav tm="0">
                                          <p:val>
                                            <p:clrVal>
                                              <a:schemeClr val="accent2"/>
                                            </p:clrVal>
                                          </p:val>
                                        </p:tav>
                                        <p:tav tm="50000">
                                          <p:val>
                                            <p:clrVal>
                                              <a:schemeClr val="hlink"/>
                                            </p:clrVal>
                                          </p:val>
                                        </p:tav>
                                      </p:tavLst>
                                    </p:anim>
                                    <p:anim calcmode="discrete" valueType="clr">
                                      <p:cBhvr>
                                        <p:cTn id="123" dur="80"/>
                                        <p:tgtEl>
                                          <p:spTgt spid="56"/>
                                        </p:tgtEl>
                                        <p:attrNameLst>
                                          <p:attrName>fillcolor</p:attrName>
                                        </p:attrNameLst>
                                      </p:cBhvr>
                                      <p:tavLst>
                                        <p:tav tm="0">
                                          <p:val>
                                            <p:clrVal>
                                              <a:schemeClr val="accent2"/>
                                            </p:clrVal>
                                          </p:val>
                                        </p:tav>
                                        <p:tav tm="50000">
                                          <p:val>
                                            <p:clrVal>
                                              <a:schemeClr val="hlink"/>
                                            </p:clrVal>
                                          </p:val>
                                        </p:tav>
                                      </p:tavLst>
                                    </p:anim>
                                    <p:set>
                                      <p:cBhvr>
                                        <p:cTn id="124" dur="80"/>
                                        <p:tgtEl>
                                          <p:spTgt spid="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1051" name="矩形 171050"/>
          <p:cNvSpPr/>
          <p:nvPr/>
        </p:nvSpPr>
        <p:spPr>
          <a:xfrm>
            <a:off x="900113" y="2284413"/>
            <a:ext cx="6840537" cy="1530350"/>
          </a:xfrm>
          <a:prstGeom prst="rect">
            <a:avLst/>
          </a:prstGeom>
          <a:solidFill>
            <a:srgbClr val="FFFF00"/>
          </a:solidFill>
          <a:ln w="9525">
            <a:noFill/>
          </a:ln>
        </p:spPr>
        <p:txBody>
          <a:bodyPr lIns="68562" tIns="34281" rIns="68562" bIns="34281">
            <a:spAutoFit/>
          </a:bodyPr>
          <a:p>
            <a:pPr defTabSz="685800"/>
            <a:r>
              <a:rPr lang="zh-CN" altLang="en-US" sz="2400" b="1" dirty="0">
                <a:latin typeface="Arial" panose="020B0604020202020204" pitchFamily="34" charset="0"/>
              </a:rPr>
              <a:t>（</a:t>
            </a:r>
            <a:r>
              <a:rPr lang="en-US" altLang="zh-CN" sz="2400" b="1">
                <a:latin typeface="Arial" panose="020B0604020202020204" pitchFamily="34" charset="0"/>
              </a:rPr>
              <a:t>1</a:t>
            </a:r>
            <a:r>
              <a:rPr lang="zh-CN" altLang="en-US" sz="2400" b="1" dirty="0">
                <a:latin typeface="Arial" panose="020B0604020202020204" pitchFamily="34" charset="0"/>
              </a:rPr>
              <a:t>）</a:t>
            </a:r>
            <a:r>
              <a:rPr lang="zh-CN" altLang="zh-CN" sz="2400" b="1" dirty="0">
                <a:latin typeface="Arial" panose="020B0604020202020204" pitchFamily="34" charset="0"/>
              </a:rPr>
              <a:t>科学与技术</a:t>
            </a:r>
            <a:r>
              <a:rPr lang="zh-CN" altLang="en-US" sz="2400" b="1" dirty="0">
                <a:latin typeface="Arial" panose="020B0604020202020204" pitchFamily="34" charset="0"/>
              </a:rPr>
              <a:t>开始紧密</a:t>
            </a:r>
            <a:r>
              <a:rPr lang="zh-CN" altLang="zh-CN" sz="2400" b="1" dirty="0">
                <a:latin typeface="Arial" panose="020B0604020202020204" pitchFamily="34" charset="0"/>
              </a:rPr>
              <a:t>结合</a:t>
            </a:r>
            <a:r>
              <a:rPr lang="zh-CN" altLang="en-US" sz="2400" b="1" dirty="0">
                <a:latin typeface="Arial" panose="020B0604020202020204" pitchFamily="34" charset="0"/>
              </a:rPr>
              <a:t>；</a:t>
            </a:r>
            <a:endParaRPr lang="zh-CN" altLang="en-US" sz="2400" b="1" dirty="0">
              <a:latin typeface="Arial" panose="020B0604020202020204" pitchFamily="34" charset="0"/>
            </a:endParaRPr>
          </a:p>
          <a:p>
            <a:pPr defTabSz="685800"/>
            <a:r>
              <a:rPr lang="zh-CN" altLang="en-US" sz="2400" b="1" dirty="0">
                <a:latin typeface="Arial" panose="020B0604020202020204" pitchFamily="34" charset="0"/>
              </a:rPr>
              <a:t>（</a:t>
            </a:r>
            <a:r>
              <a:rPr lang="en-US" altLang="zh-CN" sz="2400" b="1">
                <a:latin typeface="Arial" panose="020B0604020202020204" pitchFamily="34" charset="0"/>
              </a:rPr>
              <a:t>2</a:t>
            </a:r>
            <a:r>
              <a:rPr lang="zh-CN" altLang="en-US" sz="2400" b="1" dirty="0">
                <a:latin typeface="Arial" panose="020B0604020202020204" pitchFamily="34" charset="0"/>
              </a:rPr>
              <a:t>）</a:t>
            </a:r>
            <a:r>
              <a:rPr lang="zh-CN" altLang="zh-CN" sz="2400" b="1" dirty="0">
                <a:latin typeface="Arial" panose="020B0604020202020204" pitchFamily="34" charset="0"/>
              </a:rPr>
              <a:t>几个国家同时开始、部分国家交叉进行</a:t>
            </a:r>
            <a:r>
              <a:rPr lang="zh-CN" altLang="en-US" sz="2400" b="1" dirty="0">
                <a:latin typeface="Arial" panose="020B0604020202020204" pitchFamily="34" charset="0"/>
              </a:rPr>
              <a:t>；</a:t>
            </a:r>
            <a:endParaRPr lang="zh-CN" altLang="en-US" sz="2400" b="1" dirty="0">
              <a:latin typeface="Arial" panose="020B0604020202020204" pitchFamily="34" charset="0"/>
            </a:endParaRPr>
          </a:p>
          <a:p>
            <a:pPr defTabSz="685800"/>
            <a:r>
              <a:rPr lang="zh-CN" altLang="en-US" sz="2400" b="1" dirty="0">
                <a:latin typeface="Arial" panose="020B0604020202020204" pitchFamily="34" charset="0"/>
              </a:rPr>
              <a:t>（</a:t>
            </a:r>
            <a:r>
              <a:rPr lang="en-US" altLang="zh-CN" sz="2400" b="1">
                <a:latin typeface="Arial" panose="020B0604020202020204" pitchFamily="34" charset="0"/>
              </a:rPr>
              <a:t>3</a:t>
            </a:r>
            <a:r>
              <a:rPr lang="zh-CN" altLang="en-US" sz="2400" b="1" dirty="0">
                <a:latin typeface="Arial" panose="020B0604020202020204" pitchFamily="34" charset="0"/>
              </a:rPr>
              <a:t>）以重工业为主导；</a:t>
            </a:r>
            <a:endParaRPr lang="zh-CN" altLang="en-US" sz="2400" b="1" dirty="0">
              <a:latin typeface="Arial" panose="020B0604020202020204" pitchFamily="34" charset="0"/>
            </a:endParaRPr>
          </a:p>
          <a:p>
            <a:pPr defTabSz="685800"/>
            <a:r>
              <a:rPr lang="zh-CN" altLang="en-US" sz="2400" b="1" dirty="0">
                <a:latin typeface="Arial" panose="020B0604020202020204" pitchFamily="34" charset="0"/>
              </a:rPr>
              <a:t>（</a:t>
            </a:r>
            <a:r>
              <a:rPr lang="en-US" altLang="zh-CN" sz="2400" b="1">
                <a:latin typeface="Arial" panose="020B0604020202020204" pitchFamily="34" charset="0"/>
              </a:rPr>
              <a:t>4</a:t>
            </a:r>
            <a:r>
              <a:rPr lang="zh-CN" altLang="en-US" sz="2400" b="1" dirty="0">
                <a:latin typeface="Arial" panose="020B0604020202020204" pitchFamily="34" charset="0"/>
              </a:rPr>
              <a:t>）新的生产组织形式</a:t>
            </a:r>
            <a:r>
              <a:rPr lang="en-US" altLang="zh-CN" sz="2400" b="1">
                <a:latin typeface="Arial" panose="020B0604020202020204" pitchFamily="34" charset="0"/>
              </a:rPr>
              <a:t>——</a:t>
            </a:r>
            <a:r>
              <a:rPr lang="zh-CN" altLang="en-US" sz="2400" b="1" dirty="0">
                <a:latin typeface="Arial" panose="020B0604020202020204" pitchFamily="34" charset="0"/>
              </a:rPr>
              <a:t>垄断组织出现，</a:t>
            </a:r>
            <a:endParaRPr lang="zh-CN" altLang="en-US" sz="2400" b="1" dirty="0">
              <a:latin typeface="Arial" panose="020B0604020202020204" pitchFamily="34" charset="0"/>
            </a:endParaRPr>
          </a:p>
        </p:txBody>
      </p:sp>
      <p:sp>
        <p:nvSpPr>
          <p:cNvPr id="22" name="Text Box 5"/>
          <p:cNvSpPr txBox="1">
            <a:spLocks noChangeArrowheads="1"/>
          </p:cNvSpPr>
          <p:nvPr/>
        </p:nvSpPr>
        <p:spPr bwMode="auto">
          <a:xfrm>
            <a:off x="684213" y="1203325"/>
            <a:ext cx="7667625" cy="457200"/>
          </a:xfrm>
          <a:prstGeom prst="rect">
            <a:avLst/>
          </a:prstGeom>
          <a:noFill/>
          <a:ln>
            <a:noFill/>
          </a:ln>
          <a:effectLst/>
        </p:spPr>
        <p:txBody>
          <a:bodyPr wrap="square">
            <a:spAutoFit/>
          </a:bodyPr>
          <a:p>
            <a:r>
              <a:rPr lang="en-US" altLang="zh-CN" sz="2400" b="1">
                <a:solidFill>
                  <a:srgbClr val="3333FF"/>
                </a:solidFill>
                <a:latin typeface="黑体" panose="02010609060101010101" pitchFamily="2" charset="-122"/>
                <a:ea typeface="黑体" panose="02010609060101010101" pitchFamily="2" charset="-122"/>
              </a:rPr>
              <a:t>2</a:t>
            </a:r>
            <a:r>
              <a:rPr lang="zh-CN" altLang="en-US" sz="2400" b="1" dirty="0">
                <a:solidFill>
                  <a:srgbClr val="3333FF"/>
                </a:solidFill>
                <a:latin typeface="黑体" panose="02010609060101010101" pitchFamily="2" charset="-122"/>
                <a:ea typeface="黑体" panose="02010609060101010101" pitchFamily="2" charset="-122"/>
              </a:rPr>
              <a:t>．通过两次工业革命的比较，第二次工业革命的特点：</a:t>
            </a:r>
            <a:endParaRPr lang="zh-CN" altLang="en-US" sz="2400" b="1" dirty="0">
              <a:solidFill>
                <a:srgbClr val="3333FF"/>
              </a:solidFill>
              <a:latin typeface="黑体" panose="02010609060101010101" pitchFamily="2" charset="-122"/>
              <a:ea typeface="黑体" panose="02010609060101010101" pitchFamily="2" charset="-122"/>
            </a:endParaRPr>
          </a:p>
        </p:txBody>
      </p:sp>
      <p:sp>
        <p:nvSpPr>
          <p:cNvPr id="171063" name="矩形 10"/>
          <p:cNvSpPr/>
          <p:nvPr/>
        </p:nvSpPr>
        <p:spPr>
          <a:xfrm>
            <a:off x="3779838" y="339725"/>
            <a:ext cx="3097212" cy="457200"/>
          </a:xfrm>
          <a:prstGeom prst="rect">
            <a:avLst/>
          </a:prstGeom>
          <a:noFill/>
          <a:ln w="9525">
            <a:noFill/>
          </a:ln>
        </p:spPr>
        <p:txBody>
          <a:bodyPr>
            <a:spAutoFit/>
          </a:bodyPr>
          <a:p>
            <a:pPr>
              <a:lnSpc>
                <a:spcPct val="120000"/>
              </a:lnSpc>
            </a:pPr>
            <a:r>
              <a:rPr lang="zh-CN" altLang="en-US" sz="2000" b="1" dirty="0">
                <a:solidFill>
                  <a:schemeClr val="accent2"/>
                </a:solidFill>
                <a:latin typeface="黑体" panose="02010609060101010101" pitchFamily="2" charset="-122"/>
                <a:ea typeface="黑体" panose="02010609060101010101" pitchFamily="2" charset="-122"/>
              </a:rPr>
              <a:t>考点  第二次工业革命</a:t>
            </a:r>
            <a:endParaRPr lang="en-US" altLang="zh-CN" sz="2000" b="1">
              <a:solidFill>
                <a:schemeClr val="accent2"/>
              </a:solidFill>
              <a:latin typeface="黑体" panose="02010609060101010101" pitchFamily="2" charset="-122"/>
              <a:ea typeface="黑体" panose="02010609060101010101" pitchFamily="2" charset="-122"/>
            </a:endParaRPr>
          </a:p>
        </p:txBody>
      </p:sp>
      <p:pic>
        <p:nvPicPr>
          <p:cNvPr id="171064" name="Picture 101" descr="20091027123409-1659309844"/>
          <p:cNvPicPr>
            <a:picLocks noChangeAspect="1"/>
          </p:cNvPicPr>
          <p:nvPr/>
        </p:nvPicPr>
        <p:blipFill>
          <a:blip r:embed="rId1"/>
          <a:stretch>
            <a:fillRect/>
          </a:stretch>
        </p:blipFill>
        <p:spPr>
          <a:xfrm>
            <a:off x="7810500" y="0"/>
            <a:ext cx="1333500" cy="827088"/>
          </a:xfrm>
          <a:prstGeom prst="rect">
            <a:avLst/>
          </a:prstGeom>
          <a:noFill/>
          <a:ln w="9525">
            <a:noFill/>
          </a:ln>
        </p:spPr>
      </p:pic>
      <p:sp>
        <p:nvSpPr>
          <p:cNvPr id="171065" name="矩形 195594"/>
          <p:cNvSpPr/>
          <p:nvPr/>
        </p:nvSpPr>
        <p:spPr>
          <a:xfrm>
            <a:off x="0" y="339725"/>
            <a:ext cx="1409700" cy="382588"/>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知识延伸</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2" name="TextBox 1"/>
          <p:cNvSpPr txBox="1"/>
          <p:nvPr/>
        </p:nvSpPr>
        <p:spPr>
          <a:xfrm>
            <a:off x="1187652" y="20900"/>
            <a:ext cx="3337773" cy="7748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zh-CN" altLang="en-US" sz="2400" b="1" noProof="1" dirty="0">
                <a:solidFill>
                  <a:srgbClr val="CC6600"/>
                </a:solidFill>
                <a:latin typeface="华文彩云" panose="02010800040101010101" pitchFamily="2" charset="-122"/>
                <a:ea typeface="华文彩云" panose="02010800040101010101" pitchFamily="2" charset="-122"/>
                <a:cs typeface="+mn-cs"/>
              </a:rPr>
              <a:t>高中历史一轮复习课程 </a:t>
            </a:r>
            <a:endParaRPr lang="zh-CN" altLang="en-US" sz="2400" b="1" noProof="1" dirty="0">
              <a:solidFill>
                <a:srgbClr val="CC6600"/>
              </a:solidFill>
              <a:latin typeface="华文彩云" panose="02010800040101010101" pitchFamily="2" charset="-122"/>
              <a:ea typeface="华文彩云"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1051"/>
                                        </p:tgtEl>
                                        <p:attrNameLst>
                                          <p:attrName>style.visibility</p:attrName>
                                        </p:attrNameLst>
                                      </p:cBhvr>
                                      <p:to>
                                        <p:strVal val="visible"/>
                                      </p:to>
                                    </p:set>
                                    <p:animEffect transition="in" filter="blinds(horizontal)">
                                      <p:cBhvr>
                                        <p:cTn id="7" dur="500"/>
                                        <p:tgtEl>
                                          <p:spTgt spid="171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5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3058" name="文本框 173057"/>
          <p:cNvSpPr txBox="1"/>
          <p:nvPr/>
        </p:nvSpPr>
        <p:spPr>
          <a:xfrm>
            <a:off x="1476375" y="555625"/>
            <a:ext cx="4140200" cy="434975"/>
          </a:xfrm>
          <a:prstGeom prst="rect">
            <a:avLst/>
          </a:prstGeom>
          <a:noFill/>
          <a:ln w="9525">
            <a:noFill/>
          </a:ln>
        </p:spPr>
        <p:txBody>
          <a:bodyPr lIns="68562" tIns="34281" rIns="68562" bIns="34281">
            <a:spAutoFit/>
          </a:bodyPr>
          <a:p>
            <a:pPr defTabSz="685800">
              <a:spcBef>
                <a:spcPct val="50000"/>
              </a:spcBef>
            </a:pPr>
            <a:r>
              <a:rPr lang="zh-CN" altLang="en-US" sz="2400" b="1" dirty="0">
                <a:solidFill>
                  <a:srgbClr val="3333FF"/>
                </a:solidFill>
                <a:latin typeface="黑体" panose="02010609060101010101" pitchFamily="2" charset="-122"/>
                <a:ea typeface="黑体" panose="02010609060101010101" pitchFamily="2" charset="-122"/>
              </a:rPr>
              <a:t>三、第二次工业革命的影响：</a:t>
            </a:r>
            <a:endParaRPr lang="zh-CN" altLang="en-US" sz="2400" b="1">
              <a:solidFill>
                <a:srgbClr val="3333FF"/>
              </a:solidFill>
              <a:latin typeface="黑体" panose="02010609060101010101" pitchFamily="2" charset="-122"/>
              <a:ea typeface="黑体" panose="02010609060101010101" pitchFamily="2" charset="-122"/>
            </a:endParaRPr>
          </a:p>
        </p:txBody>
      </p:sp>
      <p:sp>
        <p:nvSpPr>
          <p:cNvPr id="173060" name="矩形 173059"/>
          <p:cNvSpPr/>
          <p:nvPr/>
        </p:nvSpPr>
        <p:spPr>
          <a:xfrm>
            <a:off x="0" y="973138"/>
            <a:ext cx="3113088" cy="374650"/>
          </a:xfrm>
          <a:prstGeom prst="rect">
            <a:avLst/>
          </a:prstGeom>
          <a:noFill/>
          <a:ln w="9525">
            <a:noFill/>
          </a:ln>
        </p:spPr>
        <p:txBody>
          <a:bodyPr lIns="68562" tIns="34281" rIns="68562" bIns="34281">
            <a:spAutoFit/>
          </a:bodyPr>
          <a:p>
            <a:pPr defTabSz="685800"/>
            <a:r>
              <a:rPr lang="en-US" altLang="zh-CN" sz="2000" b="1">
                <a:solidFill>
                  <a:srgbClr val="0000FF"/>
                </a:solidFill>
                <a:effectLst>
                  <a:outerShdw blurRad="38100" dist="38100" dir="2700000">
                    <a:srgbClr val="000000"/>
                  </a:outerShdw>
                </a:effectLst>
                <a:latin typeface="黑体" panose="02010609060101010101" pitchFamily="2" charset="-122"/>
                <a:ea typeface="黑体" panose="02010609060101010101" pitchFamily="2" charset="-122"/>
              </a:rPr>
              <a:t>1.</a:t>
            </a:r>
            <a:r>
              <a:rPr lang="zh-CN" altLang="en-US" sz="2000" b="1" dirty="0">
                <a:solidFill>
                  <a:srgbClr val="0000FF"/>
                </a:solidFill>
                <a:effectLst>
                  <a:outerShdw blurRad="38100" dist="38100" dir="2700000">
                    <a:srgbClr val="000000"/>
                  </a:outerShdw>
                </a:effectLst>
                <a:latin typeface="黑体" panose="02010609060101010101" pitchFamily="2" charset="-122"/>
                <a:ea typeface="黑体" panose="02010609060101010101" pitchFamily="2" charset="-122"/>
              </a:rPr>
              <a:t>资本主义国家：</a:t>
            </a:r>
            <a:endParaRPr lang="zh-CN" altLang="en-US" sz="2000" b="1" dirty="0">
              <a:solidFill>
                <a:srgbClr val="0000FF"/>
              </a:solidFill>
              <a:effectLst>
                <a:outerShdw blurRad="38100" dist="38100" dir="2700000">
                  <a:srgbClr val="000000"/>
                </a:outerShdw>
              </a:effectLst>
              <a:latin typeface="黑体" panose="02010609060101010101" pitchFamily="2" charset="-122"/>
              <a:ea typeface="黑体" panose="02010609060101010101" pitchFamily="2" charset="-122"/>
            </a:endParaRPr>
          </a:p>
        </p:txBody>
      </p:sp>
      <p:sp>
        <p:nvSpPr>
          <p:cNvPr id="173061" name="矩形 173060"/>
          <p:cNvSpPr/>
          <p:nvPr/>
        </p:nvSpPr>
        <p:spPr>
          <a:xfrm>
            <a:off x="0" y="1309688"/>
            <a:ext cx="1544638" cy="374650"/>
          </a:xfrm>
          <a:prstGeom prst="rect">
            <a:avLst/>
          </a:prstGeom>
          <a:noFill/>
          <a:ln w="9525">
            <a:noFill/>
          </a:ln>
        </p:spPr>
        <p:txBody>
          <a:bodyPr wrap="none" lIns="68562" tIns="34281" rIns="68562" bIns="34281" anchor="t">
            <a:spAutoFit/>
          </a:bodyPr>
          <a:p>
            <a:pPr defTabSz="685800"/>
            <a:r>
              <a:rPr lang="en-US" altLang="zh-CN" sz="2000" b="1">
                <a:solidFill>
                  <a:srgbClr val="FF0000"/>
                </a:solidFill>
                <a:effectLst>
                  <a:outerShdw blurRad="38100" dist="38100" dir="2700000">
                    <a:srgbClr val="000000"/>
                  </a:outerShdw>
                </a:effectLst>
                <a:latin typeface="黑体" panose="02010609060101010101" pitchFamily="2" charset="-122"/>
                <a:ea typeface="黑体" panose="02010609060101010101" pitchFamily="2" charset="-122"/>
              </a:rPr>
              <a:t>(1)</a:t>
            </a:r>
            <a:r>
              <a:rPr lang="zh-CN" altLang="en-US" sz="2000" b="1" dirty="0">
                <a:solidFill>
                  <a:srgbClr val="FF0000"/>
                </a:solidFill>
                <a:effectLst>
                  <a:outerShdw blurRad="38100" dist="38100" dir="2700000">
                    <a:srgbClr val="000000"/>
                  </a:outerShdw>
                </a:effectLst>
                <a:latin typeface="黑体" panose="02010609060101010101" pitchFamily="2" charset="-122"/>
                <a:ea typeface="黑体" panose="02010609060101010101" pitchFamily="2" charset="-122"/>
              </a:rPr>
              <a:t>生产力：</a:t>
            </a:r>
            <a:endParaRPr lang="zh-CN" altLang="en-US" sz="2000" b="1" dirty="0">
              <a:solidFill>
                <a:srgbClr val="FF0000"/>
              </a:solidFill>
              <a:effectLst>
                <a:outerShdw blurRad="38100" dist="38100" dir="2700000">
                  <a:srgbClr val="000000"/>
                </a:outerShdw>
              </a:effectLst>
              <a:latin typeface="黑体" panose="02010609060101010101" pitchFamily="2" charset="-122"/>
              <a:ea typeface="黑体" panose="02010609060101010101" pitchFamily="2" charset="-122"/>
            </a:endParaRPr>
          </a:p>
        </p:txBody>
      </p:sp>
      <p:sp>
        <p:nvSpPr>
          <p:cNvPr id="173062" name="矩形 173061"/>
          <p:cNvSpPr/>
          <p:nvPr/>
        </p:nvSpPr>
        <p:spPr>
          <a:xfrm>
            <a:off x="1331913" y="1296988"/>
            <a:ext cx="7812087" cy="374650"/>
          </a:xfrm>
          <a:prstGeom prst="rect">
            <a:avLst/>
          </a:prstGeom>
          <a:noFill/>
          <a:ln w="9525">
            <a:noFill/>
          </a:ln>
        </p:spPr>
        <p:txBody>
          <a:bodyPr lIns="68562" tIns="34281" rIns="68562" bIns="34281">
            <a:spAutoFit/>
          </a:bodyPr>
          <a:p>
            <a:pPr defTabSz="685800"/>
            <a:r>
              <a:rPr lang="zh-CN" altLang="en-US" sz="2000" b="1" dirty="0">
                <a:effectLst>
                  <a:outerShdw blurRad="38100" dist="38100" dir="2700000">
                    <a:srgbClr val="000000"/>
                  </a:outerShdw>
                </a:effectLst>
                <a:latin typeface="宋体" panose="02010600030101010101" pitchFamily="2" charset="-122"/>
              </a:rPr>
              <a:t>促进生产力飞跃发展，人类社会进入“电气时代”</a:t>
            </a:r>
            <a:r>
              <a:rPr lang="zh-CN" altLang="en-US" sz="2000" dirty="0">
                <a:latin typeface="宋体" panose="02010600030101010101" pitchFamily="2" charset="-122"/>
              </a:rPr>
              <a:t> </a:t>
            </a:r>
            <a:endParaRPr lang="zh-CN" altLang="en-US" sz="2000" dirty="0">
              <a:latin typeface="宋体" panose="02010600030101010101" pitchFamily="2" charset="-122"/>
            </a:endParaRPr>
          </a:p>
        </p:txBody>
      </p:sp>
      <p:sp>
        <p:nvSpPr>
          <p:cNvPr id="173063" name="矩形 173062"/>
          <p:cNvSpPr/>
          <p:nvPr/>
        </p:nvSpPr>
        <p:spPr>
          <a:xfrm>
            <a:off x="0" y="1633538"/>
            <a:ext cx="1800225" cy="374650"/>
          </a:xfrm>
          <a:prstGeom prst="rect">
            <a:avLst/>
          </a:prstGeom>
          <a:noFill/>
          <a:ln w="9525">
            <a:noFill/>
          </a:ln>
        </p:spPr>
        <p:txBody>
          <a:bodyPr wrap="none" lIns="68562" tIns="34281" rIns="68562" bIns="34281" anchor="t">
            <a:spAutoFit/>
          </a:bodyPr>
          <a:p>
            <a:pPr defTabSz="685800"/>
            <a:r>
              <a:rPr lang="en-US" altLang="zh-CN" sz="2000" b="1">
                <a:solidFill>
                  <a:srgbClr val="FF0000"/>
                </a:solidFill>
                <a:effectLst>
                  <a:outerShdw blurRad="38100" dist="38100" dir="2700000">
                    <a:srgbClr val="000000"/>
                  </a:outerShdw>
                </a:effectLst>
                <a:latin typeface="黑体" panose="02010609060101010101" pitchFamily="2" charset="-122"/>
                <a:ea typeface="黑体" panose="02010609060101010101" pitchFamily="2" charset="-122"/>
              </a:rPr>
              <a:t>(2)</a:t>
            </a:r>
            <a:r>
              <a:rPr lang="zh-CN" altLang="en-US" sz="2000" b="1" dirty="0">
                <a:solidFill>
                  <a:srgbClr val="FF0000"/>
                </a:solidFill>
                <a:effectLst>
                  <a:outerShdw blurRad="38100" dist="38100" dir="2700000">
                    <a:srgbClr val="000000"/>
                  </a:outerShdw>
                </a:effectLst>
                <a:latin typeface="黑体" panose="02010609060101010101" pitchFamily="2" charset="-122"/>
                <a:ea typeface="黑体" panose="02010609060101010101" pitchFamily="2" charset="-122"/>
              </a:rPr>
              <a:t>生产关系：</a:t>
            </a:r>
            <a:endParaRPr lang="zh-CN" altLang="en-US" sz="2000" b="1" dirty="0">
              <a:solidFill>
                <a:srgbClr val="FF0000"/>
              </a:solidFill>
              <a:effectLst>
                <a:outerShdw blurRad="38100" dist="38100" dir="2700000">
                  <a:srgbClr val="000000"/>
                </a:outerShdw>
              </a:effectLst>
              <a:latin typeface="黑体" panose="02010609060101010101" pitchFamily="2" charset="-122"/>
              <a:ea typeface="黑体" panose="02010609060101010101" pitchFamily="2" charset="-122"/>
            </a:endParaRPr>
          </a:p>
        </p:txBody>
      </p:sp>
      <p:sp>
        <p:nvSpPr>
          <p:cNvPr id="173064" name="矩形 173063"/>
          <p:cNvSpPr/>
          <p:nvPr/>
        </p:nvSpPr>
        <p:spPr>
          <a:xfrm>
            <a:off x="1495425" y="1620838"/>
            <a:ext cx="7648575" cy="374650"/>
          </a:xfrm>
          <a:prstGeom prst="rect">
            <a:avLst/>
          </a:prstGeom>
          <a:noFill/>
          <a:ln w="9525">
            <a:noFill/>
          </a:ln>
        </p:spPr>
        <p:txBody>
          <a:bodyPr lIns="68562" tIns="34281" rIns="68562" bIns="34281">
            <a:spAutoFit/>
          </a:bodyPr>
          <a:p>
            <a:pPr defTabSz="685800"/>
            <a:r>
              <a:rPr lang="zh-CN" altLang="en-US" sz="2000" b="1" dirty="0">
                <a:effectLst>
                  <a:outerShdw blurRad="38100" dist="38100" dir="2700000">
                    <a:srgbClr val="000000"/>
                  </a:outerShdw>
                </a:effectLst>
                <a:latin typeface="宋体" panose="02010600030101010101" pitchFamily="2" charset="-122"/>
              </a:rPr>
              <a:t>产生垄断和垄断组织</a:t>
            </a:r>
            <a:endParaRPr lang="zh-CN" altLang="en-US" sz="2000" b="1" dirty="0">
              <a:effectLst>
                <a:outerShdw blurRad="38100" dist="38100" dir="2700000">
                  <a:srgbClr val="000000"/>
                </a:outerShdw>
              </a:effectLst>
              <a:latin typeface="宋体" panose="02010600030101010101" pitchFamily="2" charset="-122"/>
            </a:endParaRPr>
          </a:p>
        </p:txBody>
      </p:sp>
      <p:sp>
        <p:nvSpPr>
          <p:cNvPr id="173065" name="矩形 173064"/>
          <p:cNvSpPr/>
          <p:nvPr/>
        </p:nvSpPr>
        <p:spPr>
          <a:xfrm>
            <a:off x="1495425" y="2268538"/>
            <a:ext cx="7648575" cy="374650"/>
          </a:xfrm>
          <a:prstGeom prst="rect">
            <a:avLst/>
          </a:prstGeom>
          <a:noFill/>
          <a:ln w="9525">
            <a:noFill/>
          </a:ln>
        </p:spPr>
        <p:txBody>
          <a:bodyPr lIns="68562" tIns="34281" rIns="68562" bIns="34281">
            <a:spAutoFit/>
          </a:bodyPr>
          <a:p>
            <a:pPr defTabSz="685800"/>
            <a:r>
              <a:rPr lang="zh-CN" altLang="en-US" sz="2000" b="1" dirty="0">
                <a:effectLst>
                  <a:outerShdw blurRad="38100" dist="38100" dir="2700000">
                    <a:srgbClr val="000000"/>
                  </a:outerShdw>
                </a:effectLst>
                <a:latin typeface="宋体" panose="02010600030101010101" pitchFamily="2" charset="-122"/>
              </a:rPr>
              <a:t>主要资本主义国家进入帝国主义阶段（垄断资本主义阶段）</a:t>
            </a:r>
            <a:endParaRPr lang="zh-CN" altLang="en-US" sz="2000" b="1" dirty="0">
              <a:effectLst>
                <a:outerShdw blurRad="38100" dist="38100" dir="2700000">
                  <a:srgbClr val="000000"/>
                </a:outerShdw>
              </a:effectLst>
              <a:latin typeface="宋体" panose="02010600030101010101" pitchFamily="2" charset="-122"/>
            </a:endParaRPr>
          </a:p>
        </p:txBody>
      </p:sp>
      <p:sp>
        <p:nvSpPr>
          <p:cNvPr id="173066" name="矩形 173065"/>
          <p:cNvSpPr/>
          <p:nvPr/>
        </p:nvSpPr>
        <p:spPr>
          <a:xfrm>
            <a:off x="0" y="2281238"/>
            <a:ext cx="1800225" cy="374650"/>
          </a:xfrm>
          <a:prstGeom prst="rect">
            <a:avLst/>
          </a:prstGeom>
          <a:noFill/>
          <a:ln w="9525">
            <a:noFill/>
          </a:ln>
        </p:spPr>
        <p:txBody>
          <a:bodyPr wrap="none" lIns="68562" tIns="34281" rIns="68562" bIns="34281" anchor="t">
            <a:spAutoFit/>
          </a:bodyPr>
          <a:p>
            <a:pPr defTabSz="685800"/>
            <a:r>
              <a:rPr lang="en-US" altLang="zh-CN" sz="2000" b="1">
                <a:solidFill>
                  <a:srgbClr val="FF0000"/>
                </a:solidFill>
                <a:effectLst>
                  <a:outerShdw blurRad="38100" dist="38100" dir="2700000">
                    <a:srgbClr val="000000"/>
                  </a:outerShdw>
                </a:effectLst>
                <a:latin typeface="黑体" panose="02010609060101010101" pitchFamily="2" charset="-122"/>
                <a:ea typeface="黑体" panose="02010609060101010101" pitchFamily="2" charset="-122"/>
              </a:rPr>
              <a:t>(4)</a:t>
            </a:r>
            <a:r>
              <a:rPr lang="zh-CN" altLang="en-US" sz="2000" b="1" dirty="0">
                <a:solidFill>
                  <a:srgbClr val="FF0000"/>
                </a:solidFill>
                <a:effectLst>
                  <a:outerShdw blurRad="38100" dist="38100" dir="2700000">
                    <a:srgbClr val="000000"/>
                  </a:outerShdw>
                </a:effectLst>
                <a:latin typeface="黑体" panose="02010609060101010101" pitchFamily="2" charset="-122"/>
                <a:ea typeface="黑体" panose="02010609060101010101" pitchFamily="2" charset="-122"/>
              </a:rPr>
              <a:t>政治制度：</a:t>
            </a:r>
            <a:endParaRPr lang="zh-CN" altLang="en-US" sz="2000" b="1" dirty="0">
              <a:solidFill>
                <a:srgbClr val="FF0000"/>
              </a:solidFill>
              <a:effectLst>
                <a:outerShdw blurRad="38100" dist="38100" dir="2700000">
                  <a:srgbClr val="000000"/>
                </a:outerShdw>
              </a:effectLst>
              <a:latin typeface="黑体" panose="02010609060101010101" pitchFamily="2" charset="-122"/>
              <a:ea typeface="黑体" panose="02010609060101010101" pitchFamily="2" charset="-122"/>
            </a:endParaRPr>
          </a:p>
        </p:txBody>
      </p:sp>
      <p:sp>
        <p:nvSpPr>
          <p:cNvPr id="173067" name="矩形 173066"/>
          <p:cNvSpPr/>
          <p:nvPr/>
        </p:nvSpPr>
        <p:spPr>
          <a:xfrm>
            <a:off x="0" y="1957388"/>
            <a:ext cx="1800225" cy="374650"/>
          </a:xfrm>
          <a:prstGeom prst="rect">
            <a:avLst/>
          </a:prstGeom>
          <a:noFill/>
          <a:ln w="9525">
            <a:noFill/>
          </a:ln>
        </p:spPr>
        <p:txBody>
          <a:bodyPr wrap="none" lIns="68562" tIns="34281" rIns="68562" bIns="34281" anchor="t">
            <a:spAutoFit/>
          </a:bodyPr>
          <a:p>
            <a:pPr defTabSz="685800"/>
            <a:r>
              <a:rPr lang="en-US" altLang="zh-CN" sz="2000" b="1">
                <a:solidFill>
                  <a:srgbClr val="FF0000"/>
                </a:solidFill>
                <a:effectLst>
                  <a:outerShdw blurRad="38100" dist="38100" dir="2700000">
                    <a:srgbClr val="000000"/>
                  </a:outerShdw>
                </a:effectLst>
                <a:latin typeface="黑体" panose="02010609060101010101" pitchFamily="2" charset="-122"/>
                <a:ea typeface="黑体" panose="02010609060101010101" pitchFamily="2" charset="-122"/>
              </a:rPr>
              <a:t>(3)</a:t>
            </a:r>
            <a:r>
              <a:rPr lang="zh-CN" altLang="en-US" sz="2000" b="1" dirty="0">
                <a:solidFill>
                  <a:srgbClr val="FF0000"/>
                </a:solidFill>
                <a:effectLst>
                  <a:outerShdw blurRad="38100" dist="38100" dir="2700000">
                    <a:srgbClr val="000000"/>
                  </a:outerShdw>
                </a:effectLst>
                <a:latin typeface="黑体" panose="02010609060101010101" pitchFamily="2" charset="-122"/>
                <a:ea typeface="黑体" panose="02010609060101010101" pitchFamily="2" charset="-122"/>
              </a:rPr>
              <a:t>经济结构：</a:t>
            </a:r>
            <a:endParaRPr lang="zh-CN" altLang="en-US" sz="2000" b="1" dirty="0">
              <a:solidFill>
                <a:srgbClr val="FF0000"/>
              </a:solidFill>
              <a:effectLst>
                <a:outerShdw blurRad="38100" dist="38100" dir="2700000">
                  <a:srgbClr val="000000"/>
                </a:outerShdw>
              </a:effectLst>
              <a:latin typeface="黑体" panose="02010609060101010101" pitchFamily="2" charset="-122"/>
              <a:ea typeface="黑体" panose="02010609060101010101" pitchFamily="2" charset="-122"/>
            </a:endParaRPr>
          </a:p>
        </p:txBody>
      </p:sp>
      <p:sp>
        <p:nvSpPr>
          <p:cNvPr id="173068" name="矩形 173067"/>
          <p:cNvSpPr/>
          <p:nvPr/>
        </p:nvSpPr>
        <p:spPr>
          <a:xfrm>
            <a:off x="1495425" y="1944688"/>
            <a:ext cx="7648575" cy="374650"/>
          </a:xfrm>
          <a:prstGeom prst="rect">
            <a:avLst/>
          </a:prstGeom>
          <a:noFill/>
          <a:ln w="9525">
            <a:noFill/>
          </a:ln>
        </p:spPr>
        <p:txBody>
          <a:bodyPr lIns="68562" tIns="34281" rIns="68562" bIns="34281">
            <a:spAutoFit/>
          </a:bodyPr>
          <a:p>
            <a:pPr defTabSz="685800"/>
            <a:r>
              <a:rPr lang="zh-CN" altLang="en-US" sz="2000" b="1" dirty="0">
                <a:effectLst>
                  <a:outerShdw blurRad="38100" dist="38100" dir="2700000">
                    <a:srgbClr val="000000"/>
                  </a:outerShdw>
                </a:effectLst>
                <a:latin typeface="宋体" panose="02010600030101010101" pitchFamily="2" charset="-122"/>
              </a:rPr>
              <a:t>一系列新兴工业部门产生，重工业为主导</a:t>
            </a:r>
            <a:endParaRPr lang="zh-CN" altLang="en-US" sz="2000" b="1" dirty="0">
              <a:effectLst>
                <a:outerShdw blurRad="38100" dist="38100" dir="2700000">
                  <a:srgbClr val="000000"/>
                </a:outerShdw>
              </a:effectLst>
              <a:latin typeface="宋体" panose="02010600030101010101" pitchFamily="2" charset="-122"/>
            </a:endParaRPr>
          </a:p>
        </p:txBody>
      </p:sp>
      <p:sp>
        <p:nvSpPr>
          <p:cNvPr id="173069" name="矩形 173068"/>
          <p:cNvSpPr/>
          <p:nvPr/>
        </p:nvSpPr>
        <p:spPr>
          <a:xfrm>
            <a:off x="1601788" y="2592388"/>
            <a:ext cx="7542212" cy="679450"/>
          </a:xfrm>
          <a:prstGeom prst="rect">
            <a:avLst/>
          </a:prstGeom>
          <a:noFill/>
          <a:ln w="9525">
            <a:noFill/>
          </a:ln>
        </p:spPr>
        <p:txBody>
          <a:bodyPr lIns="68562" tIns="34281" rIns="68562" bIns="34281">
            <a:spAutoFit/>
          </a:bodyPr>
          <a:p>
            <a:pPr defTabSz="685800"/>
            <a:r>
              <a:rPr lang="zh-CN" altLang="en-US" sz="2000" b="1" dirty="0">
                <a:effectLst>
                  <a:outerShdw blurRad="38100" dist="38100" dir="2700000">
                    <a:srgbClr val="000000"/>
                  </a:outerShdw>
                </a:effectLst>
                <a:latin typeface="宋体" panose="02010600030101010101" pitchFamily="2" charset="-122"/>
              </a:rPr>
              <a:t>丰富人们的物质生活，进一步加速城市化进程；带来严重的环境污染问题。</a:t>
            </a:r>
            <a:endParaRPr lang="zh-CN" altLang="en-US" sz="2000" b="1" dirty="0">
              <a:effectLst>
                <a:outerShdw blurRad="38100" dist="38100" dir="2700000">
                  <a:srgbClr val="000000"/>
                </a:outerShdw>
              </a:effectLst>
              <a:latin typeface="宋体" panose="02010600030101010101" pitchFamily="2" charset="-122"/>
            </a:endParaRPr>
          </a:p>
        </p:txBody>
      </p:sp>
      <p:sp>
        <p:nvSpPr>
          <p:cNvPr id="173070" name="矩形 173069"/>
          <p:cNvSpPr/>
          <p:nvPr/>
        </p:nvSpPr>
        <p:spPr>
          <a:xfrm>
            <a:off x="0" y="2605088"/>
            <a:ext cx="1800225" cy="374650"/>
          </a:xfrm>
          <a:prstGeom prst="rect">
            <a:avLst/>
          </a:prstGeom>
          <a:noFill/>
          <a:ln w="9525">
            <a:noFill/>
          </a:ln>
        </p:spPr>
        <p:txBody>
          <a:bodyPr wrap="none" lIns="68562" tIns="34281" rIns="68562" bIns="34281" anchor="t">
            <a:spAutoFit/>
          </a:bodyPr>
          <a:p>
            <a:pPr defTabSz="685800"/>
            <a:r>
              <a:rPr lang="en-US" altLang="zh-CN" sz="2000" b="1">
                <a:solidFill>
                  <a:srgbClr val="FF0000"/>
                </a:solidFill>
                <a:effectLst>
                  <a:outerShdw blurRad="38100" dist="38100" dir="2700000">
                    <a:srgbClr val="000000"/>
                  </a:outerShdw>
                </a:effectLst>
                <a:latin typeface="黑体" panose="02010609060101010101" pitchFamily="2" charset="-122"/>
                <a:ea typeface="黑体" panose="02010609060101010101" pitchFamily="2" charset="-122"/>
              </a:rPr>
              <a:t>(5)</a:t>
            </a:r>
            <a:r>
              <a:rPr lang="zh-CN" altLang="en-US" sz="2000" b="1" dirty="0">
                <a:solidFill>
                  <a:srgbClr val="FF0000"/>
                </a:solidFill>
                <a:effectLst>
                  <a:outerShdw blurRad="38100" dist="38100" dir="2700000">
                    <a:srgbClr val="000000"/>
                  </a:outerShdw>
                </a:effectLst>
                <a:latin typeface="黑体" panose="02010609060101010101" pitchFamily="2" charset="-122"/>
                <a:ea typeface="黑体" panose="02010609060101010101" pitchFamily="2" charset="-122"/>
              </a:rPr>
              <a:t>社会生活：</a:t>
            </a:r>
            <a:endParaRPr lang="zh-CN" altLang="en-US" sz="2000" b="1" dirty="0">
              <a:solidFill>
                <a:srgbClr val="FF0000"/>
              </a:solidFill>
              <a:effectLst>
                <a:outerShdw blurRad="38100" dist="38100" dir="2700000">
                  <a:srgbClr val="000000"/>
                </a:outerShdw>
              </a:effectLst>
              <a:latin typeface="黑体" panose="02010609060101010101" pitchFamily="2" charset="-122"/>
              <a:ea typeface="黑体" panose="02010609060101010101" pitchFamily="2" charset="-122"/>
            </a:endParaRPr>
          </a:p>
        </p:txBody>
      </p:sp>
      <p:sp>
        <p:nvSpPr>
          <p:cNvPr id="173071" name="矩形 173070"/>
          <p:cNvSpPr/>
          <p:nvPr/>
        </p:nvSpPr>
        <p:spPr>
          <a:xfrm>
            <a:off x="0" y="4159250"/>
            <a:ext cx="9144000" cy="984250"/>
          </a:xfrm>
          <a:prstGeom prst="rect">
            <a:avLst/>
          </a:prstGeom>
          <a:noFill/>
          <a:ln w="9525">
            <a:noFill/>
          </a:ln>
        </p:spPr>
        <p:txBody>
          <a:bodyPr lIns="68562" tIns="34281" rIns="68562" bIns="34281">
            <a:spAutoFit/>
          </a:bodyPr>
          <a:p>
            <a:pPr defTabSz="685800"/>
            <a:r>
              <a:rPr lang="zh-CN" altLang="en-US" sz="2000" b="1" dirty="0">
                <a:effectLst>
                  <a:outerShdw blurRad="38100" dist="38100" dir="2700000">
                    <a:srgbClr val="000000"/>
                  </a:outerShdw>
                </a:effectLst>
                <a:latin typeface="Arial" panose="020B0604020202020204" pitchFamily="34" charset="0"/>
              </a:rPr>
              <a:t>（</a:t>
            </a:r>
            <a:r>
              <a:rPr lang="en-US" altLang="zh-CN" sz="2000" b="1">
                <a:effectLst>
                  <a:outerShdw blurRad="38100" dist="38100" dir="2700000">
                    <a:srgbClr val="000000"/>
                  </a:outerShdw>
                </a:effectLst>
                <a:latin typeface="Arial" panose="020B0604020202020204" pitchFamily="34" charset="0"/>
              </a:rPr>
              <a:t>1</a:t>
            </a:r>
            <a:r>
              <a:rPr lang="zh-CN" altLang="en-US" sz="2000" b="1" dirty="0">
                <a:effectLst>
                  <a:outerShdw blurRad="38100" dist="38100" dir="2700000">
                    <a:srgbClr val="000000"/>
                  </a:outerShdw>
                </a:effectLst>
                <a:latin typeface="Arial" panose="020B0604020202020204" pitchFamily="34" charset="0"/>
              </a:rPr>
              <a:t>）世界联系进一步密切，世界连为一体，资本主义世界体系最终建立。</a:t>
            </a:r>
            <a:endParaRPr lang="zh-CN" altLang="en-US" sz="2000" b="1" dirty="0">
              <a:effectLst>
                <a:outerShdw blurRad="38100" dist="38100" dir="2700000">
                  <a:srgbClr val="000000"/>
                </a:outerShdw>
              </a:effectLst>
              <a:latin typeface="Arial" panose="020B0604020202020204" pitchFamily="34" charset="0"/>
            </a:endParaRPr>
          </a:p>
          <a:p>
            <a:pPr defTabSz="685800"/>
            <a:r>
              <a:rPr lang="zh-CN" altLang="en-US" sz="2000" b="1" dirty="0">
                <a:effectLst>
                  <a:outerShdw blurRad="38100" dist="38100" dir="2700000">
                    <a:srgbClr val="000000"/>
                  </a:outerShdw>
                </a:effectLst>
                <a:latin typeface="Arial" panose="020B0604020202020204" pitchFamily="34" charset="0"/>
              </a:rPr>
              <a:t>（</a:t>
            </a:r>
            <a:r>
              <a:rPr lang="en-US" altLang="zh-CN" sz="2000" b="1">
                <a:effectLst>
                  <a:outerShdw blurRad="38100" dist="38100" dir="2700000">
                    <a:srgbClr val="000000"/>
                  </a:outerShdw>
                </a:effectLst>
                <a:latin typeface="Arial" panose="020B0604020202020204" pitchFamily="34" charset="0"/>
              </a:rPr>
              <a:t>2</a:t>
            </a:r>
            <a:r>
              <a:rPr lang="zh-CN" altLang="en-US" sz="2000" b="1" dirty="0">
                <a:effectLst>
                  <a:outerShdw blurRad="38100" dist="38100" dir="2700000">
                    <a:srgbClr val="000000"/>
                  </a:outerShdw>
                </a:effectLst>
                <a:latin typeface="Arial" panose="020B0604020202020204" pitchFamily="34" charset="0"/>
              </a:rPr>
              <a:t>）列强掀起瓜分狂潮，东西方差距进一步拉大，东方完全从属于西方。</a:t>
            </a:r>
            <a:endParaRPr lang="zh-CN" altLang="en-US" sz="2000" b="1" dirty="0">
              <a:effectLst>
                <a:outerShdw blurRad="38100" dist="38100" dir="2700000">
                  <a:srgbClr val="000000"/>
                </a:outerShdw>
              </a:effectLst>
              <a:latin typeface="Arial" panose="020B0604020202020204" pitchFamily="34" charset="0"/>
            </a:endParaRPr>
          </a:p>
          <a:p>
            <a:pPr defTabSz="685800"/>
            <a:r>
              <a:rPr lang="zh-CN" altLang="en-US" sz="2000" b="1" dirty="0">
                <a:effectLst>
                  <a:outerShdw blurRad="38100" dist="38100" dir="2700000">
                    <a:srgbClr val="000000"/>
                  </a:outerShdw>
                </a:effectLst>
                <a:latin typeface="Arial" panose="020B0604020202020204" pitchFamily="34" charset="0"/>
              </a:rPr>
              <a:t>（</a:t>
            </a:r>
            <a:r>
              <a:rPr lang="en-US" altLang="zh-CN" sz="2000" b="1">
                <a:effectLst>
                  <a:outerShdw blurRad="38100" dist="38100" dir="2700000">
                    <a:srgbClr val="000000"/>
                  </a:outerShdw>
                </a:effectLst>
                <a:latin typeface="Arial" panose="020B0604020202020204" pitchFamily="34" charset="0"/>
              </a:rPr>
              <a:t>3</a:t>
            </a:r>
            <a:r>
              <a:rPr lang="zh-CN" altLang="en-US" sz="2000" b="1" dirty="0">
                <a:effectLst>
                  <a:outerShdw blurRad="38100" dist="38100" dir="2700000">
                    <a:srgbClr val="000000"/>
                  </a:outerShdw>
                </a:effectLst>
                <a:latin typeface="Arial" panose="020B0604020202020204" pitchFamily="34" charset="0"/>
              </a:rPr>
              <a:t>）帝国主义国家之间矛盾冲突加剧，世界局势紧张。</a:t>
            </a:r>
            <a:endParaRPr lang="zh-CN" altLang="en-US" sz="2000" b="1" dirty="0">
              <a:effectLst>
                <a:outerShdw blurRad="38100" dist="38100" dir="2700000">
                  <a:srgbClr val="000000"/>
                </a:outerShdw>
              </a:effectLst>
              <a:latin typeface="Arial" panose="020B0604020202020204" pitchFamily="34" charset="0"/>
            </a:endParaRPr>
          </a:p>
        </p:txBody>
      </p:sp>
      <p:sp>
        <p:nvSpPr>
          <p:cNvPr id="173072" name="矩形 173071"/>
          <p:cNvSpPr/>
          <p:nvPr/>
        </p:nvSpPr>
        <p:spPr>
          <a:xfrm>
            <a:off x="0" y="3090863"/>
            <a:ext cx="1287463" cy="374650"/>
          </a:xfrm>
          <a:prstGeom prst="rect">
            <a:avLst/>
          </a:prstGeom>
          <a:noFill/>
          <a:ln w="9525">
            <a:noFill/>
          </a:ln>
        </p:spPr>
        <p:txBody>
          <a:bodyPr wrap="none" lIns="68562" tIns="34281" rIns="68562" bIns="34281" anchor="t">
            <a:spAutoFit/>
          </a:bodyPr>
          <a:p>
            <a:pPr defTabSz="685800"/>
            <a:r>
              <a:rPr lang="en-US" altLang="zh-CN" sz="2000" b="1">
                <a:solidFill>
                  <a:srgbClr val="0000FF"/>
                </a:solidFill>
                <a:effectLst>
                  <a:outerShdw blurRad="38100" dist="38100" dir="2700000">
                    <a:srgbClr val="000000"/>
                  </a:outerShdw>
                </a:effectLst>
                <a:latin typeface="黑体" panose="02010609060101010101" pitchFamily="2" charset="-122"/>
                <a:ea typeface="黑体" panose="02010609060101010101" pitchFamily="2" charset="-122"/>
              </a:rPr>
              <a:t>2.</a:t>
            </a:r>
            <a:r>
              <a:rPr lang="zh-CN" altLang="en-US" sz="2000" b="1" dirty="0">
                <a:solidFill>
                  <a:srgbClr val="0000FF"/>
                </a:solidFill>
                <a:effectLst>
                  <a:outerShdw blurRad="38100" dist="38100" dir="2700000">
                    <a:srgbClr val="000000"/>
                  </a:outerShdw>
                </a:effectLst>
                <a:latin typeface="黑体" panose="02010609060101010101" pitchFamily="2" charset="-122"/>
                <a:ea typeface="黑体" panose="02010609060101010101" pitchFamily="2" charset="-122"/>
              </a:rPr>
              <a:t>世界：</a:t>
            </a:r>
            <a:r>
              <a:rPr lang="zh-CN" altLang="en-US" sz="2000" dirty="0">
                <a:latin typeface="黑体" panose="02010609060101010101" pitchFamily="2" charset="-122"/>
                <a:ea typeface="黑体" panose="02010609060101010101" pitchFamily="2" charset="-122"/>
              </a:rPr>
              <a:t> </a:t>
            </a:r>
            <a:endParaRPr lang="zh-CN" altLang="en-US" sz="2000" dirty="0">
              <a:latin typeface="黑体" panose="02010609060101010101" pitchFamily="2" charset="-122"/>
              <a:ea typeface="黑体" panose="02010609060101010101" pitchFamily="2" charset="-122"/>
            </a:endParaRPr>
          </a:p>
        </p:txBody>
      </p:sp>
      <p:sp>
        <p:nvSpPr>
          <p:cNvPr id="173073" name="矩形 173072"/>
          <p:cNvSpPr/>
          <p:nvPr/>
        </p:nvSpPr>
        <p:spPr>
          <a:xfrm>
            <a:off x="0" y="3414713"/>
            <a:ext cx="1671638" cy="374650"/>
          </a:xfrm>
          <a:prstGeom prst="rect">
            <a:avLst/>
          </a:prstGeom>
          <a:noFill/>
          <a:ln w="9525">
            <a:noFill/>
          </a:ln>
        </p:spPr>
        <p:txBody>
          <a:bodyPr wrap="none" lIns="68562" tIns="34281" rIns="68562" bIns="34281" anchor="t">
            <a:spAutoFit/>
          </a:bodyPr>
          <a:p>
            <a:pPr defTabSz="685800"/>
            <a:r>
              <a:rPr lang="en-US" altLang="zh-CN" sz="2000" b="1">
                <a:solidFill>
                  <a:srgbClr val="FF0000"/>
                </a:solidFill>
                <a:effectLst>
                  <a:outerShdw blurRad="38100" dist="38100" dir="2700000">
                    <a:srgbClr val="000000"/>
                  </a:outerShdw>
                </a:effectLst>
                <a:latin typeface="黑体" panose="02010609060101010101" pitchFamily="2" charset="-122"/>
                <a:ea typeface="黑体" panose="02010609060101010101" pitchFamily="2" charset="-122"/>
              </a:rPr>
              <a:t>1.</a:t>
            </a:r>
            <a:r>
              <a:rPr lang="zh-CN" altLang="en-US" sz="2000" b="1" dirty="0">
                <a:solidFill>
                  <a:srgbClr val="FF0000"/>
                </a:solidFill>
                <a:effectLst>
                  <a:outerShdw blurRad="38100" dist="38100" dir="2700000">
                    <a:srgbClr val="000000"/>
                  </a:outerShdw>
                </a:effectLst>
                <a:latin typeface="黑体" panose="02010609060101010101" pitchFamily="2" charset="-122"/>
                <a:ea typeface="黑体" panose="02010609060101010101" pitchFamily="2" charset="-122"/>
              </a:rPr>
              <a:t>世界市场</a:t>
            </a:r>
            <a:r>
              <a:rPr lang="zh-CN" altLang="en-US" sz="2000" b="1" dirty="0">
                <a:effectLst>
                  <a:outerShdw blurRad="38100" dist="38100" dir="2700000">
                    <a:srgbClr val="000000"/>
                  </a:outerShdw>
                </a:effectLst>
                <a:latin typeface="黑体" panose="02010609060101010101" pitchFamily="2" charset="-122"/>
                <a:ea typeface="黑体" panose="02010609060101010101" pitchFamily="2" charset="-122"/>
              </a:rPr>
              <a:t>：</a:t>
            </a:r>
            <a:endParaRPr lang="zh-CN" altLang="en-US" sz="2000" b="1" dirty="0">
              <a:effectLst>
                <a:outerShdw blurRad="38100" dist="38100" dir="2700000">
                  <a:srgbClr val="000000"/>
                </a:outerShdw>
              </a:effectLst>
              <a:latin typeface="黑体" panose="02010609060101010101" pitchFamily="2" charset="-122"/>
              <a:ea typeface="黑体" panose="02010609060101010101" pitchFamily="2" charset="-122"/>
            </a:endParaRPr>
          </a:p>
        </p:txBody>
      </p:sp>
      <p:sp>
        <p:nvSpPr>
          <p:cNvPr id="173074" name="矩形 173073"/>
          <p:cNvSpPr/>
          <p:nvPr/>
        </p:nvSpPr>
        <p:spPr>
          <a:xfrm>
            <a:off x="1657350" y="3402013"/>
            <a:ext cx="7486650" cy="374650"/>
          </a:xfrm>
          <a:prstGeom prst="rect">
            <a:avLst/>
          </a:prstGeom>
          <a:noFill/>
          <a:ln w="9525">
            <a:noFill/>
          </a:ln>
        </p:spPr>
        <p:txBody>
          <a:bodyPr lIns="68562" tIns="34281" rIns="68562" bIns="34281">
            <a:spAutoFit/>
          </a:bodyPr>
          <a:p>
            <a:pPr defTabSz="685800"/>
            <a:r>
              <a:rPr lang="zh-CN" altLang="en-US" sz="2000" b="1" dirty="0">
                <a:effectLst>
                  <a:outerShdw blurRad="38100" dist="38100" dir="2700000">
                    <a:srgbClr val="000000"/>
                  </a:outerShdw>
                </a:effectLst>
                <a:latin typeface="Arial" panose="020B0604020202020204" pitchFamily="34" charset="0"/>
              </a:rPr>
              <a:t>世界各地联系日益加强，资本主义世界市场最终形成。</a:t>
            </a:r>
            <a:endParaRPr lang="zh-CN" altLang="en-US" sz="2000" b="1" dirty="0">
              <a:effectLst>
                <a:outerShdw blurRad="38100" dist="38100" dir="2700000">
                  <a:srgbClr val="000000"/>
                </a:outerShdw>
              </a:effectLst>
              <a:latin typeface="Arial" panose="020B0604020202020204" pitchFamily="34" charset="0"/>
            </a:endParaRPr>
          </a:p>
        </p:txBody>
      </p:sp>
      <p:sp>
        <p:nvSpPr>
          <p:cNvPr id="173075" name="矩形 173074"/>
          <p:cNvSpPr/>
          <p:nvPr/>
        </p:nvSpPr>
        <p:spPr>
          <a:xfrm>
            <a:off x="0" y="3792538"/>
            <a:ext cx="1671638" cy="374650"/>
          </a:xfrm>
          <a:prstGeom prst="rect">
            <a:avLst/>
          </a:prstGeom>
          <a:noFill/>
          <a:ln w="9525">
            <a:noFill/>
          </a:ln>
        </p:spPr>
        <p:txBody>
          <a:bodyPr wrap="none" lIns="68562" tIns="34281" rIns="68562" bIns="34281" anchor="t">
            <a:spAutoFit/>
          </a:bodyPr>
          <a:p>
            <a:pPr defTabSz="685800"/>
            <a:r>
              <a:rPr lang="en-US" altLang="zh-CN" sz="2000" b="1">
                <a:solidFill>
                  <a:srgbClr val="FF0000"/>
                </a:solidFill>
                <a:effectLst>
                  <a:outerShdw blurRad="38100" dist="38100" dir="2700000">
                    <a:srgbClr val="000000"/>
                  </a:outerShdw>
                </a:effectLst>
                <a:latin typeface="黑体" panose="02010609060101010101" pitchFamily="2" charset="-122"/>
                <a:ea typeface="黑体" panose="02010609060101010101" pitchFamily="2" charset="-122"/>
              </a:rPr>
              <a:t>2.</a:t>
            </a:r>
            <a:r>
              <a:rPr lang="zh-CN" altLang="en-US" sz="2000" b="1" dirty="0">
                <a:solidFill>
                  <a:srgbClr val="FF0000"/>
                </a:solidFill>
                <a:effectLst>
                  <a:outerShdw blurRad="38100" dist="38100" dir="2700000">
                    <a:srgbClr val="000000"/>
                  </a:outerShdw>
                </a:effectLst>
                <a:latin typeface="黑体" panose="02010609060101010101" pitchFamily="2" charset="-122"/>
                <a:ea typeface="黑体" panose="02010609060101010101" pitchFamily="2" charset="-122"/>
              </a:rPr>
              <a:t>世界格局：</a:t>
            </a:r>
            <a:endParaRPr lang="zh-CN" altLang="en-US" sz="2000" b="1" dirty="0">
              <a:solidFill>
                <a:srgbClr val="FF0000"/>
              </a:solidFill>
              <a:effectLst>
                <a:outerShdw blurRad="38100" dist="38100" dir="2700000">
                  <a:srgbClr val="000000"/>
                </a:outerShdw>
              </a:effectLst>
              <a:latin typeface="黑体" panose="02010609060101010101" pitchFamily="2" charset="-122"/>
              <a:ea typeface="黑体" panose="02010609060101010101" pitchFamily="2" charset="-122"/>
            </a:endParaRPr>
          </a:p>
        </p:txBody>
      </p:sp>
      <p:sp>
        <p:nvSpPr>
          <p:cNvPr id="173076" name="矩形 10"/>
          <p:cNvSpPr/>
          <p:nvPr/>
        </p:nvSpPr>
        <p:spPr>
          <a:xfrm>
            <a:off x="3851275" y="195263"/>
            <a:ext cx="3097213" cy="457200"/>
          </a:xfrm>
          <a:prstGeom prst="rect">
            <a:avLst/>
          </a:prstGeom>
          <a:noFill/>
          <a:ln w="9525">
            <a:noFill/>
          </a:ln>
        </p:spPr>
        <p:txBody>
          <a:bodyPr>
            <a:spAutoFit/>
          </a:bodyPr>
          <a:p>
            <a:pPr>
              <a:lnSpc>
                <a:spcPct val="120000"/>
              </a:lnSpc>
            </a:pPr>
            <a:r>
              <a:rPr lang="zh-CN" altLang="en-US" sz="2000" b="1" dirty="0">
                <a:solidFill>
                  <a:schemeClr val="accent2"/>
                </a:solidFill>
                <a:latin typeface="黑体" panose="02010609060101010101" pitchFamily="2" charset="-122"/>
                <a:ea typeface="黑体" panose="02010609060101010101" pitchFamily="2" charset="-122"/>
              </a:rPr>
              <a:t>考点  第二次工业革命</a:t>
            </a:r>
            <a:endParaRPr lang="en-US" altLang="zh-CN" sz="2000" b="1">
              <a:solidFill>
                <a:schemeClr val="accent2"/>
              </a:solidFill>
              <a:latin typeface="黑体" panose="02010609060101010101" pitchFamily="2" charset="-122"/>
              <a:ea typeface="黑体" panose="02010609060101010101" pitchFamily="2" charset="-122"/>
            </a:endParaRPr>
          </a:p>
        </p:txBody>
      </p:sp>
      <p:pic>
        <p:nvPicPr>
          <p:cNvPr id="173077" name="Picture 98" descr="d9bca505858dae15fe32d81aa9d32a9a"/>
          <p:cNvPicPr>
            <a:picLocks noChangeAspect="1"/>
          </p:cNvPicPr>
          <p:nvPr/>
        </p:nvPicPr>
        <p:blipFill>
          <a:blip r:embed="rId1"/>
          <a:stretch>
            <a:fillRect/>
          </a:stretch>
        </p:blipFill>
        <p:spPr>
          <a:xfrm>
            <a:off x="8188325" y="0"/>
            <a:ext cx="955675" cy="792163"/>
          </a:xfrm>
          <a:prstGeom prst="rect">
            <a:avLst/>
          </a:prstGeom>
          <a:noFill/>
          <a:ln w="9525">
            <a:noFill/>
          </a:ln>
        </p:spPr>
      </p:pic>
      <p:sp>
        <p:nvSpPr>
          <p:cNvPr id="173078" name="矩形 195594"/>
          <p:cNvSpPr/>
          <p:nvPr/>
        </p:nvSpPr>
        <p:spPr>
          <a:xfrm>
            <a:off x="0" y="339725"/>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知识梳理</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2" name="TextBox 1"/>
          <p:cNvSpPr txBox="1"/>
          <p:nvPr/>
        </p:nvSpPr>
        <p:spPr>
          <a:xfrm>
            <a:off x="1187652" y="22312"/>
            <a:ext cx="3337773" cy="10931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zh-CN" altLang="en-US" sz="2400" b="1" noProof="1" dirty="0">
                <a:solidFill>
                  <a:srgbClr val="CC6600"/>
                </a:solidFill>
                <a:latin typeface="华文彩云" panose="02010800040101010101" pitchFamily="2" charset="-122"/>
                <a:ea typeface="华文彩云" panose="02010800040101010101" pitchFamily="2" charset="-122"/>
                <a:cs typeface="+mn-cs"/>
              </a:rPr>
              <a:t>高中历史一轮复习课程 </a:t>
            </a:r>
            <a:endParaRPr lang="zh-CN" altLang="en-US" sz="2400" b="1" noProof="1" dirty="0">
              <a:solidFill>
                <a:srgbClr val="CC6600"/>
              </a:solidFill>
              <a:latin typeface="华文彩云" panose="02010800040101010101" pitchFamily="2" charset="-122"/>
              <a:ea typeface="华文彩云"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3062"/>
                                        </p:tgtEl>
                                        <p:attrNameLst>
                                          <p:attrName>style.visibility</p:attrName>
                                        </p:attrNameLst>
                                      </p:cBhvr>
                                      <p:to>
                                        <p:strVal val="visible"/>
                                      </p:to>
                                    </p:set>
                                    <p:animEffect transition="in" filter="blinds(horizontal)">
                                      <p:cBhvr>
                                        <p:cTn id="7" dur="500"/>
                                        <p:tgtEl>
                                          <p:spTgt spid="17306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3064"/>
                                        </p:tgtEl>
                                        <p:attrNameLst>
                                          <p:attrName>style.visibility</p:attrName>
                                        </p:attrNameLst>
                                      </p:cBhvr>
                                      <p:to>
                                        <p:strVal val="visible"/>
                                      </p:to>
                                    </p:set>
                                    <p:animEffect transition="in" filter="blinds(horizontal)">
                                      <p:cBhvr>
                                        <p:cTn id="12" dur="500"/>
                                        <p:tgtEl>
                                          <p:spTgt spid="17306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3068"/>
                                        </p:tgtEl>
                                        <p:attrNameLst>
                                          <p:attrName>style.visibility</p:attrName>
                                        </p:attrNameLst>
                                      </p:cBhvr>
                                      <p:to>
                                        <p:strVal val="visible"/>
                                      </p:to>
                                    </p:set>
                                    <p:animEffect transition="in" filter="blinds(horizontal)">
                                      <p:cBhvr>
                                        <p:cTn id="17" dur="500"/>
                                        <p:tgtEl>
                                          <p:spTgt spid="17306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3065"/>
                                        </p:tgtEl>
                                        <p:attrNameLst>
                                          <p:attrName>style.visibility</p:attrName>
                                        </p:attrNameLst>
                                      </p:cBhvr>
                                      <p:to>
                                        <p:strVal val="visible"/>
                                      </p:to>
                                    </p:set>
                                    <p:animEffect transition="in" filter="blinds(horizontal)">
                                      <p:cBhvr>
                                        <p:cTn id="22" dur="500"/>
                                        <p:tgtEl>
                                          <p:spTgt spid="17306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3069"/>
                                        </p:tgtEl>
                                        <p:attrNameLst>
                                          <p:attrName>style.visibility</p:attrName>
                                        </p:attrNameLst>
                                      </p:cBhvr>
                                      <p:to>
                                        <p:strVal val="visible"/>
                                      </p:to>
                                    </p:set>
                                    <p:animEffect transition="in" filter="blinds(horizontal)">
                                      <p:cBhvr>
                                        <p:cTn id="27" dur="500"/>
                                        <p:tgtEl>
                                          <p:spTgt spid="17306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73074"/>
                                        </p:tgtEl>
                                        <p:attrNameLst>
                                          <p:attrName>style.visibility</p:attrName>
                                        </p:attrNameLst>
                                      </p:cBhvr>
                                      <p:to>
                                        <p:strVal val="visible"/>
                                      </p:to>
                                    </p:set>
                                    <p:animEffect transition="in" filter="blinds(horizontal)">
                                      <p:cBhvr>
                                        <p:cTn id="32" dur="500"/>
                                        <p:tgtEl>
                                          <p:spTgt spid="17307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73071"/>
                                        </p:tgtEl>
                                        <p:attrNameLst>
                                          <p:attrName>style.visibility</p:attrName>
                                        </p:attrNameLst>
                                      </p:cBhvr>
                                      <p:to>
                                        <p:strVal val="visible"/>
                                      </p:to>
                                    </p:set>
                                    <p:animEffect transition="in" filter="blinds(horizontal)">
                                      <p:cBhvr>
                                        <p:cTn id="37" dur="500"/>
                                        <p:tgtEl>
                                          <p:spTgt spid="1730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2" grpId="0"/>
      <p:bldP spid="173064" grpId="0"/>
      <p:bldP spid="173065" grpId="0"/>
      <p:bldP spid="173068" grpId="0"/>
      <p:bldP spid="173069" grpId="0"/>
      <p:bldP spid="173071" grpId="0"/>
      <p:bldP spid="17307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82" name="文本框 174081"/>
          <p:cNvSpPr txBox="1"/>
          <p:nvPr/>
        </p:nvSpPr>
        <p:spPr>
          <a:xfrm>
            <a:off x="1619250" y="915988"/>
            <a:ext cx="2987675" cy="388937"/>
          </a:xfrm>
          <a:prstGeom prst="rect">
            <a:avLst/>
          </a:prstGeom>
          <a:noFill/>
          <a:ln w="9525">
            <a:noFill/>
          </a:ln>
        </p:spPr>
        <p:txBody>
          <a:bodyPr lIns="68562" tIns="34281" rIns="68562" bIns="34281">
            <a:spAutoFit/>
          </a:bodyPr>
          <a:p>
            <a:pPr defTabSz="685800">
              <a:spcBef>
                <a:spcPct val="50000"/>
              </a:spcBef>
            </a:pPr>
            <a:r>
              <a:rPr lang="zh-CN" altLang="en-US" sz="2100" b="1" dirty="0">
                <a:solidFill>
                  <a:srgbClr val="3333FF"/>
                </a:solidFill>
                <a:latin typeface="黑体" panose="02010609060101010101" pitchFamily="2" charset="-122"/>
                <a:ea typeface="黑体" panose="02010609060101010101" pitchFamily="2" charset="-122"/>
              </a:rPr>
              <a:t>四、瓜分世界狂潮：</a:t>
            </a:r>
            <a:endParaRPr lang="zh-CN" altLang="en-US" sz="2100" b="1">
              <a:solidFill>
                <a:srgbClr val="3333FF"/>
              </a:solidFill>
              <a:latin typeface="黑体" panose="02010609060101010101" pitchFamily="2" charset="-122"/>
              <a:ea typeface="黑体" panose="02010609060101010101" pitchFamily="2" charset="-122"/>
            </a:endParaRPr>
          </a:p>
        </p:txBody>
      </p:sp>
      <p:sp>
        <p:nvSpPr>
          <p:cNvPr id="174083" name="文本框 174082"/>
          <p:cNvSpPr txBox="1"/>
          <p:nvPr/>
        </p:nvSpPr>
        <p:spPr>
          <a:xfrm>
            <a:off x="0" y="1244600"/>
            <a:ext cx="3794125" cy="433388"/>
          </a:xfrm>
          <a:prstGeom prst="rect">
            <a:avLst/>
          </a:prstGeom>
          <a:noFill/>
          <a:ln w="9525">
            <a:noFill/>
          </a:ln>
        </p:spPr>
        <p:txBody>
          <a:bodyPr wrap="none" lIns="68562" tIns="34281" rIns="68562" bIns="34281" anchor="t">
            <a:spAutoFit/>
          </a:bodyPr>
          <a:p>
            <a:pPr marL="342900" indent="-342900" defTabSz="685800">
              <a:spcBef>
                <a:spcPct val="20000"/>
              </a:spcBef>
              <a:buClr>
                <a:schemeClr val="tx1"/>
              </a:buClr>
              <a:buSzPct val="80000"/>
              <a:buFont typeface="Wingdings" panose="05000000000000000000" pitchFamily="2" charset="2"/>
            </a:pPr>
            <a:r>
              <a:rPr lang="zh-CN" altLang="en-US" sz="2400" b="1" dirty="0">
                <a:latin typeface="Times New Roman" panose="02020603050405020304" pitchFamily="18" charset="0"/>
                <a:ea typeface="Gungsuh" panose="02030600000101010101" pitchFamily="18" charset="-127"/>
              </a:rPr>
              <a:t>①列强为何掀起瓜分狂潮？</a:t>
            </a:r>
            <a:endParaRPr lang="zh-CN" altLang="en-US" sz="2400" b="1" dirty="0">
              <a:latin typeface="Times New Roman" panose="02020603050405020304" pitchFamily="18" charset="0"/>
              <a:ea typeface="Gungsuh" panose="02030600000101010101" pitchFamily="18" charset="-127"/>
            </a:endParaRPr>
          </a:p>
        </p:txBody>
      </p:sp>
      <p:sp>
        <p:nvSpPr>
          <p:cNvPr id="174084" name="文本框 174083"/>
          <p:cNvSpPr txBox="1"/>
          <p:nvPr/>
        </p:nvSpPr>
        <p:spPr>
          <a:xfrm>
            <a:off x="0" y="1620838"/>
            <a:ext cx="2881313" cy="434975"/>
          </a:xfrm>
          <a:prstGeom prst="rect">
            <a:avLst/>
          </a:prstGeom>
          <a:noFill/>
          <a:ln w="9525">
            <a:noFill/>
          </a:ln>
        </p:spPr>
        <p:txBody>
          <a:bodyPr wrap="none" lIns="68562" tIns="34281" rIns="68562" bIns="34281" anchor="t">
            <a:spAutoFit/>
          </a:bodyPr>
          <a:p>
            <a:pPr marL="342900" indent="-342900" defTabSz="685800">
              <a:spcBef>
                <a:spcPct val="20000"/>
              </a:spcBef>
              <a:buClr>
                <a:schemeClr val="tx1"/>
              </a:buClr>
              <a:buSzPct val="80000"/>
              <a:buFont typeface="Wingdings" panose="05000000000000000000" pitchFamily="2" charset="2"/>
            </a:pPr>
            <a:r>
              <a:rPr lang="zh-CN" altLang="en-US" sz="2400" b="1" dirty="0">
                <a:latin typeface="Times New Roman" panose="02020603050405020304" pitchFamily="18" charset="0"/>
                <a:ea typeface="Gungsuh" panose="02030600000101010101" pitchFamily="18" charset="-127"/>
              </a:rPr>
              <a:t>②瓜分狂潮的概况？</a:t>
            </a:r>
            <a:endParaRPr lang="zh-CN" altLang="en-US" sz="2400" b="1" dirty="0">
              <a:latin typeface="Times New Roman" panose="02020603050405020304" pitchFamily="18" charset="0"/>
              <a:ea typeface="Gungsuh" panose="02030600000101010101" pitchFamily="18" charset="-127"/>
            </a:endParaRPr>
          </a:p>
        </p:txBody>
      </p:sp>
      <p:sp>
        <p:nvSpPr>
          <p:cNvPr id="174085" name="文本框 174084"/>
          <p:cNvSpPr txBox="1"/>
          <p:nvPr/>
        </p:nvSpPr>
        <p:spPr>
          <a:xfrm>
            <a:off x="0" y="2000250"/>
            <a:ext cx="6030913" cy="434975"/>
          </a:xfrm>
          <a:prstGeom prst="rect">
            <a:avLst/>
          </a:prstGeom>
          <a:noFill/>
          <a:ln w="9525">
            <a:noFill/>
          </a:ln>
        </p:spPr>
        <p:txBody>
          <a:bodyPr lIns="68562" tIns="34281" rIns="68562" bIns="34281">
            <a:spAutoFit/>
          </a:bodyPr>
          <a:p>
            <a:pPr marL="257175" indent="-257175" defTabSz="685800">
              <a:spcBef>
                <a:spcPct val="20000"/>
              </a:spcBef>
              <a:buClr>
                <a:schemeClr val="tx1"/>
              </a:buClr>
              <a:buSzPct val="80000"/>
              <a:buFont typeface="Wingdings" panose="05000000000000000000" pitchFamily="2" charset="2"/>
            </a:pPr>
            <a:r>
              <a:rPr lang="zh-CN" altLang="en-US" sz="2400" b="1" dirty="0">
                <a:latin typeface="Times New Roman" panose="02020603050405020304" pitchFamily="18" charset="0"/>
                <a:ea typeface="Gungsuh" panose="02030600000101010101" pitchFamily="18" charset="-127"/>
              </a:rPr>
              <a:t>③美国的对外政策是如何演变？</a:t>
            </a:r>
            <a:endParaRPr lang="zh-CN" altLang="en-US" sz="2400" b="1" dirty="0">
              <a:latin typeface="Times New Roman" panose="02020603050405020304" pitchFamily="18" charset="0"/>
              <a:ea typeface="Gungsuh" panose="02030600000101010101" pitchFamily="18" charset="-127"/>
            </a:endParaRPr>
          </a:p>
        </p:txBody>
      </p:sp>
      <p:sp>
        <p:nvSpPr>
          <p:cNvPr id="174086" name="矩形 174085"/>
          <p:cNvSpPr/>
          <p:nvPr/>
        </p:nvSpPr>
        <p:spPr>
          <a:xfrm>
            <a:off x="3708400" y="1276350"/>
            <a:ext cx="4427538" cy="388938"/>
          </a:xfrm>
          <a:prstGeom prst="rect">
            <a:avLst/>
          </a:prstGeom>
          <a:noFill/>
          <a:ln w="9525">
            <a:noFill/>
          </a:ln>
        </p:spPr>
        <p:txBody>
          <a:bodyPr lIns="68562" tIns="34281" rIns="68562" bIns="34281">
            <a:spAutoFit/>
          </a:bodyPr>
          <a:p>
            <a:pPr defTabSz="685800"/>
            <a:r>
              <a:rPr lang="zh-CN" altLang="en-US" sz="2100" b="1" dirty="0">
                <a:solidFill>
                  <a:srgbClr val="FF3300"/>
                </a:solidFill>
                <a:effectLst>
                  <a:outerShdw blurRad="38100" dist="38100" dir="2700000">
                    <a:srgbClr val="000000"/>
                  </a:outerShdw>
                </a:effectLst>
                <a:latin typeface="Arial" panose="020B0604020202020204" pitchFamily="34" charset="0"/>
              </a:rPr>
              <a:t>经济实力、市场的争夺</a:t>
            </a:r>
            <a:endParaRPr lang="zh-CN" altLang="en-US" sz="2100" b="1" dirty="0">
              <a:solidFill>
                <a:srgbClr val="FF3300"/>
              </a:solidFill>
              <a:effectLst>
                <a:outerShdw blurRad="38100" dist="38100" dir="2700000">
                  <a:srgbClr val="000000"/>
                </a:outerShdw>
              </a:effectLst>
              <a:latin typeface="Arial" panose="020B0604020202020204" pitchFamily="34" charset="0"/>
            </a:endParaRPr>
          </a:p>
        </p:txBody>
      </p:sp>
      <p:sp>
        <p:nvSpPr>
          <p:cNvPr id="174087" name="文本框 174086"/>
          <p:cNvSpPr txBox="1"/>
          <p:nvPr/>
        </p:nvSpPr>
        <p:spPr>
          <a:xfrm>
            <a:off x="2916238" y="1635125"/>
            <a:ext cx="5614987" cy="390525"/>
          </a:xfrm>
          <a:prstGeom prst="rect">
            <a:avLst/>
          </a:prstGeom>
          <a:noFill/>
          <a:ln w="9525">
            <a:noFill/>
          </a:ln>
        </p:spPr>
        <p:txBody>
          <a:bodyPr lIns="68562" tIns="34281" rIns="68562" bIns="34281">
            <a:spAutoFit/>
          </a:bodyPr>
          <a:p>
            <a:pPr defTabSz="685800"/>
            <a:r>
              <a:rPr lang="zh-CN" altLang="en-US" sz="2100" b="1" dirty="0">
                <a:solidFill>
                  <a:srgbClr val="FF0000"/>
                </a:solidFill>
                <a:effectLst>
                  <a:outerShdw blurRad="38100" dist="38100" dir="2700000">
                    <a:srgbClr val="000000"/>
                  </a:outerShdw>
                </a:effectLst>
                <a:latin typeface="Tahoma" panose="020B0604030504040204" pitchFamily="34" charset="0"/>
              </a:rPr>
              <a:t>英法俄占优势，德美日后来居上</a:t>
            </a:r>
            <a:endParaRPr lang="zh-CN" altLang="en-US" sz="2100" b="1" dirty="0">
              <a:solidFill>
                <a:srgbClr val="FF0000"/>
              </a:solidFill>
              <a:effectLst>
                <a:outerShdw blurRad="38100" dist="38100" dir="2700000">
                  <a:srgbClr val="000000"/>
                </a:outerShdw>
              </a:effectLst>
              <a:latin typeface="Tahoma" panose="020B0604030504040204" pitchFamily="34" charset="0"/>
            </a:endParaRPr>
          </a:p>
        </p:txBody>
      </p:sp>
      <p:sp>
        <p:nvSpPr>
          <p:cNvPr id="174088" name="矩形 174087"/>
          <p:cNvSpPr/>
          <p:nvPr/>
        </p:nvSpPr>
        <p:spPr>
          <a:xfrm>
            <a:off x="0" y="2701925"/>
            <a:ext cx="3978275" cy="388938"/>
          </a:xfrm>
          <a:prstGeom prst="rect">
            <a:avLst/>
          </a:prstGeom>
          <a:noFill/>
          <a:ln w="9525">
            <a:noFill/>
          </a:ln>
        </p:spPr>
        <p:txBody>
          <a:bodyPr lIns="68562" tIns="34281" rIns="68562" bIns="34281">
            <a:spAutoFit/>
          </a:bodyPr>
          <a:p>
            <a:pPr defTabSz="685800"/>
            <a:r>
              <a:rPr lang="en-US" altLang="zh-CN" sz="2100" b="1">
                <a:effectLst>
                  <a:outerShdw blurRad="38100" dist="38100" dir="2700000">
                    <a:srgbClr val="000000"/>
                  </a:outerShdw>
                </a:effectLst>
                <a:latin typeface="Arial" panose="020B0604020202020204" pitchFamily="34" charset="0"/>
              </a:rPr>
              <a:t>A</a:t>
            </a:r>
            <a:r>
              <a:rPr lang="zh-CN" altLang="en-US" sz="2100" b="1" dirty="0">
                <a:effectLst>
                  <a:outerShdw blurRad="38100" dist="38100" dir="2700000">
                    <a:srgbClr val="000000"/>
                  </a:outerShdw>
                </a:effectLst>
                <a:latin typeface="Arial" panose="020B0604020202020204" pitchFamily="34" charset="0"/>
              </a:rPr>
              <a:t>、</a:t>
            </a:r>
            <a:r>
              <a:rPr lang="en-US" altLang="zh-CN" sz="2100" b="1">
                <a:effectLst>
                  <a:outerShdw blurRad="38100" dist="38100" dir="2700000">
                    <a:srgbClr val="000000"/>
                  </a:outerShdw>
                </a:effectLst>
                <a:latin typeface="Arial" panose="020B0604020202020204" pitchFamily="34" charset="0"/>
              </a:rPr>
              <a:t>1823</a:t>
            </a:r>
            <a:r>
              <a:rPr lang="zh-CN" altLang="en-US" sz="2100" b="1" dirty="0">
                <a:effectLst>
                  <a:outerShdw blurRad="38100" dist="38100" dir="2700000">
                    <a:srgbClr val="000000"/>
                  </a:outerShdw>
                </a:effectLst>
                <a:latin typeface="Arial" panose="020B0604020202020204" pitchFamily="34" charset="0"/>
              </a:rPr>
              <a:t>年门罗主义</a:t>
            </a:r>
            <a:endParaRPr lang="zh-CN" altLang="en-US" sz="2100" b="1" dirty="0">
              <a:effectLst>
                <a:outerShdw blurRad="38100" dist="38100" dir="2700000">
                  <a:srgbClr val="000000"/>
                </a:outerShdw>
              </a:effectLst>
              <a:latin typeface="Arial" panose="020B0604020202020204" pitchFamily="34" charset="0"/>
            </a:endParaRPr>
          </a:p>
        </p:txBody>
      </p:sp>
      <p:sp>
        <p:nvSpPr>
          <p:cNvPr id="174089" name="矩形 174088"/>
          <p:cNvSpPr/>
          <p:nvPr/>
        </p:nvSpPr>
        <p:spPr>
          <a:xfrm>
            <a:off x="0" y="3025775"/>
            <a:ext cx="4086225" cy="388938"/>
          </a:xfrm>
          <a:prstGeom prst="rect">
            <a:avLst/>
          </a:prstGeom>
          <a:noFill/>
          <a:ln w="9525">
            <a:noFill/>
          </a:ln>
        </p:spPr>
        <p:txBody>
          <a:bodyPr lIns="68562" tIns="34281" rIns="68562" bIns="34281">
            <a:spAutoFit/>
          </a:bodyPr>
          <a:p>
            <a:pPr defTabSz="685800"/>
            <a:r>
              <a:rPr lang="en-US" altLang="zh-CN" sz="2100" b="1">
                <a:effectLst>
                  <a:outerShdw blurRad="38100" dist="38100" dir="2700000">
                    <a:srgbClr val="000000"/>
                  </a:outerShdw>
                </a:effectLst>
                <a:latin typeface="Arial" panose="020B0604020202020204" pitchFamily="34" charset="0"/>
              </a:rPr>
              <a:t>B</a:t>
            </a:r>
            <a:r>
              <a:rPr lang="zh-CN" altLang="en-US" sz="2100" b="1" dirty="0">
                <a:effectLst>
                  <a:outerShdw blurRad="38100" dist="38100" dir="2700000">
                    <a:srgbClr val="000000"/>
                  </a:outerShdw>
                </a:effectLst>
                <a:latin typeface="Arial" panose="020B0604020202020204" pitchFamily="34" charset="0"/>
              </a:rPr>
              <a:t>、</a:t>
            </a:r>
            <a:r>
              <a:rPr lang="en-US" altLang="zh-CN" sz="2100" b="1">
                <a:effectLst>
                  <a:outerShdw blurRad="38100" dist="38100" dir="2700000">
                    <a:srgbClr val="000000"/>
                  </a:outerShdw>
                </a:effectLst>
                <a:latin typeface="Arial" panose="020B0604020202020204" pitchFamily="34" charset="0"/>
              </a:rPr>
              <a:t>1889</a:t>
            </a:r>
            <a:r>
              <a:rPr lang="zh-CN" altLang="en-US" sz="2100" b="1" dirty="0">
                <a:effectLst>
                  <a:outerShdw blurRad="38100" dist="38100" dir="2700000">
                    <a:srgbClr val="000000"/>
                  </a:outerShdw>
                </a:effectLst>
                <a:latin typeface="Arial" panose="020B0604020202020204" pitchFamily="34" charset="0"/>
              </a:rPr>
              <a:t>年泛美主义</a:t>
            </a:r>
            <a:endParaRPr lang="zh-CN" altLang="en-US" sz="2100" b="1" dirty="0">
              <a:effectLst>
                <a:outerShdw blurRad="38100" dist="38100" dir="2700000">
                  <a:srgbClr val="000000"/>
                </a:outerShdw>
              </a:effectLst>
              <a:latin typeface="Arial" panose="020B0604020202020204" pitchFamily="34" charset="0"/>
            </a:endParaRPr>
          </a:p>
        </p:txBody>
      </p:sp>
      <p:sp>
        <p:nvSpPr>
          <p:cNvPr id="174090" name="矩形 174089"/>
          <p:cNvSpPr/>
          <p:nvPr/>
        </p:nvSpPr>
        <p:spPr>
          <a:xfrm>
            <a:off x="0" y="3349625"/>
            <a:ext cx="9144000" cy="390525"/>
          </a:xfrm>
          <a:prstGeom prst="rect">
            <a:avLst/>
          </a:prstGeom>
          <a:noFill/>
          <a:ln w="9525">
            <a:noFill/>
          </a:ln>
        </p:spPr>
        <p:txBody>
          <a:bodyPr lIns="68562" tIns="34281" rIns="68562" bIns="34281">
            <a:spAutoFit/>
          </a:bodyPr>
          <a:p>
            <a:pPr defTabSz="685800"/>
            <a:r>
              <a:rPr lang="en-US" altLang="zh-CN" sz="2100" b="1">
                <a:effectLst>
                  <a:outerShdw blurRad="38100" dist="38100" dir="2700000">
                    <a:srgbClr val="000000"/>
                  </a:outerShdw>
                </a:effectLst>
                <a:latin typeface="Arial" panose="020B0604020202020204" pitchFamily="34" charset="0"/>
              </a:rPr>
              <a:t>C</a:t>
            </a:r>
            <a:r>
              <a:rPr lang="zh-CN" altLang="en-US" sz="2100" b="1" dirty="0">
                <a:effectLst>
                  <a:outerShdw blurRad="38100" dist="38100" dir="2700000">
                    <a:srgbClr val="000000"/>
                  </a:outerShdw>
                </a:effectLst>
                <a:latin typeface="Arial" panose="020B0604020202020204" pitchFamily="34" charset="0"/>
              </a:rPr>
              <a:t>、</a:t>
            </a:r>
            <a:r>
              <a:rPr lang="en-US" altLang="zh-CN" sz="2100" b="1">
                <a:effectLst>
                  <a:outerShdw blurRad="38100" dist="38100" dir="2700000">
                    <a:srgbClr val="000000"/>
                  </a:outerShdw>
                </a:effectLst>
                <a:latin typeface="Arial" panose="020B0604020202020204" pitchFamily="34" charset="0"/>
              </a:rPr>
              <a:t>19</a:t>
            </a:r>
            <a:r>
              <a:rPr lang="zh-CN" altLang="en-US" sz="2100" b="1" dirty="0">
                <a:effectLst>
                  <a:outerShdw blurRad="38100" dist="38100" dir="2700000">
                    <a:srgbClr val="000000"/>
                  </a:outerShdw>
                </a:effectLst>
                <a:latin typeface="Arial" panose="020B0604020202020204" pitchFamily="34" charset="0"/>
              </a:rPr>
              <a:t>世纪</a:t>
            </a:r>
            <a:r>
              <a:rPr lang="en-US" altLang="zh-CN" sz="2100" b="1">
                <a:effectLst>
                  <a:outerShdw blurRad="38100" dist="38100" dir="2700000">
                    <a:srgbClr val="000000"/>
                  </a:outerShdw>
                </a:effectLst>
                <a:latin typeface="Arial" panose="020B0604020202020204" pitchFamily="34" charset="0"/>
              </a:rPr>
              <a:t>90</a:t>
            </a:r>
            <a:r>
              <a:rPr lang="zh-CN" altLang="en-US" sz="2100" b="1" dirty="0">
                <a:effectLst>
                  <a:outerShdw blurRad="38100" dist="38100" dir="2700000">
                    <a:srgbClr val="000000"/>
                  </a:outerShdw>
                </a:effectLst>
                <a:latin typeface="Arial" panose="020B0604020202020204" pitchFamily="34" charset="0"/>
              </a:rPr>
              <a:t>年代马汉，海权主义；</a:t>
            </a:r>
            <a:r>
              <a:rPr lang="en-US" altLang="zh-CN" sz="2100" b="1">
                <a:effectLst>
                  <a:outerShdw blurRad="38100" dist="38100" dir="2700000">
                    <a:srgbClr val="000000"/>
                  </a:outerShdw>
                </a:effectLst>
                <a:latin typeface="Arial" panose="020B0604020202020204" pitchFamily="34" charset="0"/>
              </a:rPr>
              <a:t>1898</a:t>
            </a:r>
            <a:r>
              <a:rPr lang="zh-CN" altLang="en-US" sz="2100" b="1" dirty="0">
                <a:effectLst>
                  <a:outerShdw blurRad="38100" dist="38100" dir="2700000">
                    <a:srgbClr val="000000"/>
                  </a:outerShdw>
                </a:effectLst>
                <a:latin typeface="Arial" panose="020B0604020202020204" pitchFamily="34" charset="0"/>
              </a:rPr>
              <a:t>年发动美西战争；</a:t>
            </a:r>
            <a:endParaRPr lang="zh-CN" altLang="en-US" sz="2100" b="1" dirty="0">
              <a:effectLst>
                <a:outerShdw blurRad="38100" dist="38100" dir="2700000">
                  <a:srgbClr val="000000"/>
                </a:outerShdw>
              </a:effectLst>
              <a:latin typeface="Arial" panose="020B0604020202020204" pitchFamily="34" charset="0"/>
            </a:endParaRPr>
          </a:p>
        </p:txBody>
      </p:sp>
      <p:sp>
        <p:nvSpPr>
          <p:cNvPr id="174091" name="矩形 174090"/>
          <p:cNvSpPr/>
          <p:nvPr/>
        </p:nvSpPr>
        <p:spPr>
          <a:xfrm>
            <a:off x="0" y="2378075"/>
            <a:ext cx="4427538" cy="388938"/>
          </a:xfrm>
          <a:prstGeom prst="rect">
            <a:avLst/>
          </a:prstGeom>
          <a:noFill/>
          <a:ln w="9525">
            <a:noFill/>
          </a:ln>
        </p:spPr>
        <p:txBody>
          <a:bodyPr lIns="68562" tIns="34281" rIns="68562" bIns="34281">
            <a:spAutoFit/>
          </a:bodyPr>
          <a:p>
            <a:pPr defTabSz="685800"/>
            <a:r>
              <a:rPr lang="zh-CN" altLang="en-US" sz="2100" b="1" dirty="0">
                <a:solidFill>
                  <a:srgbClr val="FF3300"/>
                </a:solidFill>
                <a:effectLst>
                  <a:outerShdw blurRad="38100" dist="38100" dir="2700000">
                    <a:srgbClr val="000000"/>
                  </a:outerShdw>
                </a:effectLst>
                <a:latin typeface="Arial" panose="020B0604020202020204" pitchFamily="34" charset="0"/>
              </a:rPr>
              <a:t>（</a:t>
            </a:r>
            <a:r>
              <a:rPr lang="en-US" altLang="zh-CN" sz="2100" b="1">
                <a:solidFill>
                  <a:srgbClr val="FF3300"/>
                </a:solidFill>
                <a:effectLst>
                  <a:outerShdw blurRad="38100" dist="38100" dir="2700000">
                    <a:srgbClr val="000000"/>
                  </a:outerShdw>
                </a:effectLst>
                <a:latin typeface="Arial" panose="020B0604020202020204" pitchFamily="34" charset="0"/>
              </a:rPr>
              <a:t>1</a:t>
            </a:r>
            <a:r>
              <a:rPr lang="zh-CN" altLang="en-US" sz="2100" b="1" dirty="0">
                <a:solidFill>
                  <a:srgbClr val="FF3300"/>
                </a:solidFill>
                <a:effectLst>
                  <a:outerShdw blurRad="38100" dist="38100" dir="2700000">
                    <a:srgbClr val="000000"/>
                  </a:outerShdw>
                </a:effectLst>
                <a:latin typeface="Arial" panose="020B0604020202020204" pitchFamily="34" charset="0"/>
              </a:rPr>
              <a:t>）建立美洲体系，称霸西半球：</a:t>
            </a:r>
            <a:endParaRPr lang="zh-CN" altLang="en-US" sz="2100" b="1" dirty="0">
              <a:solidFill>
                <a:srgbClr val="FF3300"/>
              </a:solidFill>
              <a:effectLst>
                <a:outerShdw blurRad="38100" dist="38100" dir="2700000">
                  <a:srgbClr val="000000"/>
                </a:outerShdw>
              </a:effectLst>
              <a:latin typeface="Arial" panose="020B0604020202020204" pitchFamily="34" charset="0"/>
            </a:endParaRPr>
          </a:p>
        </p:txBody>
      </p:sp>
      <p:sp>
        <p:nvSpPr>
          <p:cNvPr id="174092" name="矩形 174091"/>
          <p:cNvSpPr/>
          <p:nvPr/>
        </p:nvSpPr>
        <p:spPr>
          <a:xfrm>
            <a:off x="0" y="3673475"/>
            <a:ext cx="8729663" cy="390525"/>
          </a:xfrm>
          <a:prstGeom prst="rect">
            <a:avLst/>
          </a:prstGeom>
          <a:noFill/>
          <a:ln w="9525">
            <a:noFill/>
          </a:ln>
        </p:spPr>
        <p:txBody>
          <a:bodyPr lIns="68562" tIns="34281" rIns="68562" bIns="34281">
            <a:spAutoFit/>
          </a:bodyPr>
          <a:p>
            <a:pPr defTabSz="685800"/>
            <a:r>
              <a:rPr lang="zh-CN" altLang="en-US" sz="2100" b="1" dirty="0">
                <a:solidFill>
                  <a:srgbClr val="FF3300"/>
                </a:solidFill>
                <a:effectLst>
                  <a:outerShdw blurRad="38100" dist="38100" dir="2700000">
                    <a:srgbClr val="000000"/>
                  </a:outerShdw>
                </a:effectLst>
                <a:latin typeface="Arial" panose="020B0604020202020204" pitchFamily="34" charset="0"/>
              </a:rPr>
              <a:t>（</a:t>
            </a:r>
            <a:r>
              <a:rPr lang="en-US" altLang="zh-CN" sz="2100" b="1">
                <a:solidFill>
                  <a:srgbClr val="FF3300"/>
                </a:solidFill>
                <a:effectLst>
                  <a:outerShdw blurRad="38100" dist="38100" dir="2700000">
                    <a:srgbClr val="000000"/>
                  </a:outerShdw>
                </a:effectLst>
                <a:latin typeface="Arial" panose="020B0604020202020204" pitchFamily="34" charset="0"/>
              </a:rPr>
              <a:t>2</a:t>
            </a:r>
            <a:r>
              <a:rPr lang="zh-CN" altLang="en-US" sz="2100" b="1" dirty="0">
                <a:solidFill>
                  <a:srgbClr val="FF3300"/>
                </a:solidFill>
                <a:effectLst>
                  <a:outerShdw blurRad="38100" dist="38100" dir="2700000">
                    <a:srgbClr val="000000"/>
                  </a:outerShdw>
                </a:effectLst>
                <a:latin typeface="Arial" panose="020B0604020202020204" pitchFamily="34" charset="0"/>
              </a:rPr>
              <a:t>）提出新殖民主义，建立“太平洋商业帝国”构想：</a:t>
            </a:r>
            <a:endParaRPr lang="zh-CN" altLang="en-US" sz="2100" b="1" dirty="0">
              <a:solidFill>
                <a:srgbClr val="FF3300"/>
              </a:solidFill>
              <a:effectLst>
                <a:outerShdw blurRad="38100" dist="38100" dir="2700000">
                  <a:srgbClr val="000000"/>
                </a:outerShdw>
              </a:effectLst>
              <a:latin typeface="Arial" panose="020B0604020202020204" pitchFamily="34" charset="0"/>
            </a:endParaRPr>
          </a:p>
        </p:txBody>
      </p:sp>
      <p:sp>
        <p:nvSpPr>
          <p:cNvPr id="174093" name="矩形 174092"/>
          <p:cNvSpPr/>
          <p:nvPr/>
        </p:nvSpPr>
        <p:spPr>
          <a:xfrm>
            <a:off x="0" y="4051300"/>
            <a:ext cx="8567738" cy="388938"/>
          </a:xfrm>
          <a:prstGeom prst="rect">
            <a:avLst/>
          </a:prstGeom>
          <a:noFill/>
          <a:ln w="9525">
            <a:noFill/>
          </a:ln>
        </p:spPr>
        <p:txBody>
          <a:bodyPr lIns="68562" tIns="34281" rIns="68562" bIns="34281">
            <a:spAutoFit/>
          </a:bodyPr>
          <a:p>
            <a:pPr defTabSz="685800"/>
            <a:r>
              <a:rPr lang="en-US" altLang="zh-CN" sz="2100" b="1">
                <a:effectLst>
                  <a:outerShdw blurRad="38100" dist="38100" dir="2700000">
                    <a:srgbClr val="000000"/>
                  </a:outerShdw>
                </a:effectLst>
                <a:latin typeface="Arial" panose="020B0604020202020204" pitchFamily="34" charset="0"/>
              </a:rPr>
              <a:t>A</a:t>
            </a:r>
            <a:r>
              <a:rPr lang="zh-CN" altLang="en-US" sz="2100" b="1" dirty="0">
                <a:effectLst>
                  <a:outerShdw blurRad="38100" dist="38100" dir="2700000">
                    <a:srgbClr val="000000"/>
                  </a:outerShdw>
                </a:effectLst>
                <a:latin typeface="Arial" panose="020B0604020202020204" pitchFamily="34" charset="0"/>
              </a:rPr>
              <a:t>、反对对殖民地实行独占，要求实行“无边界”殖民统治；</a:t>
            </a:r>
            <a:endParaRPr lang="zh-CN" altLang="en-US" sz="2100" b="1" dirty="0">
              <a:effectLst>
                <a:outerShdw blurRad="38100" dist="38100" dir="2700000">
                  <a:srgbClr val="000000"/>
                </a:outerShdw>
              </a:effectLst>
              <a:latin typeface="Arial" panose="020B0604020202020204" pitchFamily="34" charset="0"/>
            </a:endParaRPr>
          </a:p>
        </p:txBody>
      </p:sp>
      <p:sp>
        <p:nvSpPr>
          <p:cNvPr id="174094" name="矩形 174093"/>
          <p:cNvSpPr/>
          <p:nvPr/>
        </p:nvSpPr>
        <p:spPr>
          <a:xfrm>
            <a:off x="0" y="4375150"/>
            <a:ext cx="6731000" cy="388938"/>
          </a:xfrm>
          <a:prstGeom prst="rect">
            <a:avLst/>
          </a:prstGeom>
          <a:noFill/>
          <a:ln w="9525">
            <a:noFill/>
          </a:ln>
        </p:spPr>
        <p:txBody>
          <a:bodyPr lIns="68562" tIns="34281" rIns="68562" bIns="34281">
            <a:spAutoFit/>
          </a:bodyPr>
          <a:p>
            <a:pPr defTabSz="685800"/>
            <a:r>
              <a:rPr lang="en-US" altLang="zh-CN" sz="2100" b="1">
                <a:effectLst>
                  <a:outerShdw blurRad="38100" dist="38100" dir="2700000">
                    <a:srgbClr val="000000"/>
                  </a:outerShdw>
                </a:effectLst>
                <a:latin typeface="Arial" panose="020B0604020202020204" pitchFamily="34" charset="0"/>
              </a:rPr>
              <a:t>B</a:t>
            </a:r>
            <a:r>
              <a:rPr lang="zh-CN" altLang="en-US" sz="2100" b="1" dirty="0">
                <a:effectLst>
                  <a:outerShdw blurRad="38100" dist="38100" dir="2700000">
                    <a:srgbClr val="000000"/>
                  </a:outerShdw>
                </a:effectLst>
                <a:latin typeface="Arial" panose="020B0604020202020204" pitchFamily="34" charset="0"/>
              </a:rPr>
              <a:t>、主张对殖民地实行间接统治；</a:t>
            </a:r>
            <a:endParaRPr lang="zh-CN" altLang="en-US" sz="2100" b="1" dirty="0">
              <a:effectLst>
                <a:outerShdw blurRad="38100" dist="38100" dir="2700000">
                  <a:srgbClr val="000000"/>
                </a:outerShdw>
              </a:effectLst>
              <a:latin typeface="Arial" panose="020B0604020202020204" pitchFamily="34" charset="0"/>
            </a:endParaRPr>
          </a:p>
        </p:txBody>
      </p:sp>
      <p:sp>
        <p:nvSpPr>
          <p:cNvPr id="174095" name="矩形 174094"/>
          <p:cNvSpPr/>
          <p:nvPr/>
        </p:nvSpPr>
        <p:spPr>
          <a:xfrm>
            <a:off x="0" y="4754563"/>
            <a:ext cx="9144000" cy="388937"/>
          </a:xfrm>
          <a:prstGeom prst="rect">
            <a:avLst/>
          </a:prstGeom>
          <a:noFill/>
          <a:ln w="9525">
            <a:noFill/>
          </a:ln>
        </p:spPr>
        <p:txBody>
          <a:bodyPr lIns="68562" tIns="34281" rIns="68562" bIns="34281">
            <a:spAutoFit/>
          </a:bodyPr>
          <a:p>
            <a:pPr defTabSz="685800"/>
            <a:r>
              <a:rPr lang="en-US" altLang="zh-CN" sz="2100" b="1">
                <a:effectLst>
                  <a:outerShdw blurRad="38100" dist="38100" dir="2700000">
                    <a:srgbClr val="000000"/>
                  </a:outerShdw>
                </a:effectLst>
                <a:latin typeface="Arial" panose="020B0604020202020204" pitchFamily="34" charset="0"/>
              </a:rPr>
              <a:t>C</a:t>
            </a:r>
            <a:r>
              <a:rPr lang="zh-CN" altLang="en-US" sz="2100" b="1" dirty="0">
                <a:effectLst>
                  <a:outerShdw blurRad="38100" dist="38100" dir="2700000">
                    <a:srgbClr val="000000"/>
                  </a:outerShdw>
                </a:effectLst>
                <a:latin typeface="Arial" panose="020B0604020202020204" pitchFamily="34" charset="0"/>
              </a:rPr>
              <a:t>、主张“门户开放”，实行“公平”的自由贸易竞争；</a:t>
            </a:r>
            <a:endParaRPr lang="zh-CN" altLang="en-US" sz="2100" b="1" dirty="0">
              <a:effectLst>
                <a:outerShdw blurRad="38100" dist="38100" dir="2700000">
                  <a:srgbClr val="000000"/>
                </a:outerShdw>
              </a:effectLst>
              <a:latin typeface="Arial" panose="020B0604020202020204" pitchFamily="34" charset="0"/>
            </a:endParaRPr>
          </a:p>
        </p:txBody>
      </p:sp>
      <p:sp>
        <p:nvSpPr>
          <p:cNvPr id="174096" name="矩形 10"/>
          <p:cNvSpPr/>
          <p:nvPr/>
        </p:nvSpPr>
        <p:spPr>
          <a:xfrm>
            <a:off x="3779838" y="339725"/>
            <a:ext cx="3097212" cy="457200"/>
          </a:xfrm>
          <a:prstGeom prst="rect">
            <a:avLst/>
          </a:prstGeom>
          <a:noFill/>
          <a:ln w="9525">
            <a:noFill/>
          </a:ln>
        </p:spPr>
        <p:txBody>
          <a:bodyPr>
            <a:spAutoFit/>
          </a:bodyPr>
          <a:p>
            <a:pPr>
              <a:lnSpc>
                <a:spcPct val="120000"/>
              </a:lnSpc>
            </a:pPr>
            <a:r>
              <a:rPr lang="zh-CN" altLang="en-US" sz="2000" b="1" dirty="0">
                <a:solidFill>
                  <a:schemeClr val="accent2"/>
                </a:solidFill>
                <a:latin typeface="黑体" panose="02010609060101010101" pitchFamily="2" charset="-122"/>
                <a:ea typeface="黑体" panose="02010609060101010101" pitchFamily="2" charset="-122"/>
              </a:rPr>
              <a:t>考点  第二次工业革命</a:t>
            </a:r>
            <a:endParaRPr lang="en-US" altLang="zh-CN" sz="2000" b="1">
              <a:solidFill>
                <a:schemeClr val="accent2"/>
              </a:solidFill>
              <a:latin typeface="黑体" panose="02010609060101010101" pitchFamily="2" charset="-122"/>
              <a:ea typeface="黑体" panose="02010609060101010101" pitchFamily="2" charset="-122"/>
            </a:endParaRPr>
          </a:p>
        </p:txBody>
      </p:sp>
      <p:pic>
        <p:nvPicPr>
          <p:cNvPr id="174097" name="Picture 98" descr="d9bca505858dae15fe32d81aa9d32a9a"/>
          <p:cNvPicPr>
            <a:picLocks noChangeAspect="1"/>
          </p:cNvPicPr>
          <p:nvPr/>
        </p:nvPicPr>
        <p:blipFill>
          <a:blip r:embed="rId1"/>
          <a:stretch>
            <a:fillRect/>
          </a:stretch>
        </p:blipFill>
        <p:spPr>
          <a:xfrm>
            <a:off x="8188325" y="0"/>
            <a:ext cx="955675" cy="792163"/>
          </a:xfrm>
          <a:prstGeom prst="rect">
            <a:avLst/>
          </a:prstGeom>
          <a:noFill/>
          <a:ln w="9525">
            <a:noFill/>
          </a:ln>
        </p:spPr>
      </p:pic>
      <p:sp>
        <p:nvSpPr>
          <p:cNvPr id="174098" name="矩形 195594"/>
          <p:cNvSpPr/>
          <p:nvPr/>
        </p:nvSpPr>
        <p:spPr>
          <a:xfrm>
            <a:off x="0" y="339725"/>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知识梳理</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2" name="TextBox 1"/>
          <p:cNvSpPr txBox="1"/>
          <p:nvPr/>
        </p:nvSpPr>
        <p:spPr>
          <a:xfrm>
            <a:off x="1187652" y="22312"/>
            <a:ext cx="3337773" cy="10931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zh-CN" altLang="en-US" sz="2400" b="1" noProof="1" dirty="0">
                <a:solidFill>
                  <a:srgbClr val="CC6600"/>
                </a:solidFill>
                <a:latin typeface="华文彩云" panose="02010800040101010101" pitchFamily="2" charset="-122"/>
                <a:ea typeface="华文彩云" panose="02010800040101010101" pitchFamily="2" charset="-122"/>
                <a:cs typeface="+mn-cs"/>
              </a:rPr>
              <a:t>高中历史一轮复习课程 </a:t>
            </a:r>
            <a:endParaRPr lang="zh-CN" altLang="en-US" sz="2400" b="1" noProof="1" dirty="0">
              <a:solidFill>
                <a:srgbClr val="CC6600"/>
              </a:solidFill>
              <a:latin typeface="华文彩云" panose="02010800040101010101" pitchFamily="2" charset="-122"/>
              <a:ea typeface="华文彩云"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086"/>
                                        </p:tgtEl>
                                        <p:attrNameLst>
                                          <p:attrName>style.visibility</p:attrName>
                                        </p:attrNameLst>
                                      </p:cBhvr>
                                      <p:to>
                                        <p:strVal val="visible"/>
                                      </p:to>
                                    </p:set>
                                    <p:animEffect transition="in" filter="blinds(horizontal)">
                                      <p:cBhvr>
                                        <p:cTn id="7" dur="500"/>
                                        <p:tgtEl>
                                          <p:spTgt spid="17408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4087"/>
                                        </p:tgtEl>
                                        <p:attrNameLst>
                                          <p:attrName>style.visibility</p:attrName>
                                        </p:attrNameLst>
                                      </p:cBhvr>
                                      <p:to>
                                        <p:strVal val="visible"/>
                                      </p:to>
                                    </p:set>
                                    <p:animEffect transition="in" filter="blinds(horizontal)">
                                      <p:cBhvr>
                                        <p:cTn id="12" dur="500"/>
                                        <p:tgtEl>
                                          <p:spTgt spid="17408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4091"/>
                                        </p:tgtEl>
                                        <p:attrNameLst>
                                          <p:attrName>style.visibility</p:attrName>
                                        </p:attrNameLst>
                                      </p:cBhvr>
                                      <p:to>
                                        <p:strVal val="visible"/>
                                      </p:to>
                                    </p:set>
                                    <p:animEffect transition="in" filter="blinds(horizontal)">
                                      <p:cBhvr>
                                        <p:cTn id="17" dur="500"/>
                                        <p:tgtEl>
                                          <p:spTgt spid="17409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4092"/>
                                        </p:tgtEl>
                                        <p:attrNameLst>
                                          <p:attrName>style.visibility</p:attrName>
                                        </p:attrNameLst>
                                      </p:cBhvr>
                                      <p:to>
                                        <p:strVal val="visible"/>
                                      </p:to>
                                    </p:set>
                                    <p:animEffect transition="in" filter="blinds(horizontal)">
                                      <p:cBhvr>
                                        <p:cTn id="22" dur="500"/>
                                        <p:tgtEl>
                                          <p:spTgt spid="17409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4089"/>
                                        </p:tgtEl>
                                        <p:attrNameLst>
                                          <p:attrName>style.visibility</p:attrName>
                                        </p:attrNameLst>
                                      </p:cBhvr>
                                      <p:to>
                                        <p:strVal val="visible"/>
                                      </p:to>
                                    </p:set>
                                    <p:animEffect transition="in" filter="blinds(horizontal)">
                                      <p:cBhvr>
                                        <p:cTn id="27" dur="500"/>
                                        <p:tgtEl>
                                          <p:spTgt spid="174089"/>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74088"/>
                                        </p:tgtEl>
                                        <p:attrNameLst>
                                          <p:attrName>style.visibility</p:attrName>
                                        </p:attrNameLst>
                                      </p:cBhvr>
                                      <p:to>
                                        <p:strVal val="visible"/>
                                      </p:to>
                                    </p:set>
                                    <p:animEffect transition="in" filter="blinds(horizontal)">
                                      <p:cBhvr>
                                        <p:cTn id="30" dur="500"/>
                                        <p:tgtEl>
                                          <p:spTgt spid="174088"/>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74090"/>
                                        </p:tgtEl>
                                        <p:attrNameLst>
                                          <p:attrName>style.visibility</p:attrName>
                                        </p:attrNameLst>
                                      </p:cBhvr>
                                      <p:to>
                                        <p:strVal val="visible"/>
                                      </p:to>
                                    </p:set>
                                    <p:animEffect transition="in" filter="blinds(horizontal)">
                                      <p:cBhvr>
                                        <p:cTn id="33" dur="500"/>
                                        <p:tgtEl>
                                          <p:spTgt spid="17409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74094"/>
                                        </p:tgtEl>
                                        <p:attrNameLst>
                                          <p:attrName>style.visibility</p:attrName>
                                        </p:attrNameLst>
                                      </p:cBhvr>
                                      <p:to>
                                        <p:strVal val="visible"/>
                                      </p:to>
                                    </p:set>
                                    <p:animEffect transition="in" filter="blinds(horizontal)">
                                      <p:cBhvr>
                                        <p:cTn id="38" dur="500"/>
                                        <p:tgtEl>
                                          <p:spTgt spid="174094"/>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74093"/>
                                        </p:tgtEl>
                                        <p:attrNameLst>
                                          <p:attrName>style.visibility</p:attrName>
                                        </p:attrNameLst>
                                      </p:cBhvr>
                                      <p:to>
                                        <p:strVal val="visible"/>
                                      </p:to>
                                    </p:set>
                                    <p:animEffect transition="in" filter="blinds(horizontal)">
                                      <p:cBhvr>
                                        <p:cTn id="41" dur="500"/>
                                        <p:tgtEl>
                                          <p:spTgt spid="174093"/>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74095"/>
                                        </p:tgtEl>
                                        <p:attrNameLst>
                                          <p:attrName>style.visibility</p:attrName>
                                        </p:attrNameLst>
                                      </p:cBhvr>
                                      <p:to>
                                        <p:strVal val="visible"/>
                                      </p:to>
                                    </p:set>
                                    <p:animEffect transition="in" filter="blinds(horizontal)">
                                      <p:cBhvr>
                                        <p:cTn id="44" dur="500"/>
                                        <p:tgtEl>
                                          <p:spTgt spid="1740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6" grpId="0"/>
      <p:bldP spid="174087" grpId="0"/>
      <p:bldP spid="174088" grpId="0"/>
      <p:bldP spid="174089" grpId="0"/>
      <p:bldP spid="174090" grpId="0"/>
      <p:bldP spid="174091" grpId="0"/>
      <p:bldP spid="174092" grpId="0"/>
      <p:bldP spid="174093" grpId="0"/>
      <p:bldP spid="174094" grpId="0"/>
      <p:bldP spid="17409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0466" name="矩形 191489"/>
          <p:cNvSpPr/>
          <p:nvPr/>
        </p:nvSpPr>
        <p:spPr>
          <a:xfrm>
            <a:off x="468313" y="1058863"/>
            <a:ext cx="7921625" cy="2282825"/>
          </a:xfrm>
          <a:prstGeom prst="rect">
            <a:avLst/>
          </a:prstGeom>
          <a:noFill/>
          <a:ln w="9525">
            <a:noFill/>
          </a:ln>
        </p:spPr>
        <p:txBody>
          <a:bodyPr>
            <a:spAutoFit/>
          </a:bodyPr>
          <a:p>
            <a:r>
              <a:rPr lang="en-US" altLang="zh-CN" sz="2400" b="1">
                <a:solidFill>
                  <a:srgbClr val="FF0000"/>
                </a:solidFill>
                <a:latin typeface="Arial" panose="020B0604020202020204" pitchFamily="34" charset="0"/>
              </a:rPr>
              <a:t>(2014·</a:t>
            </a:r>
            <a:r>
              <a:rPr lang="zh-CN" altLang="zh-CN" sz="2400" b="1" dirty="0">
                <a:solidFill>
                  <a:srgbClr val="FF0000"/>
                </a:solidFill>
                <a:latin typeface="Arial" panose="020B0604020202020204" pitchFamily="34" charset="0"/>
              </a:rPr>
              <a:t>四川高考</a:t>
            </a:r>
            <a:r>
              <a:rPr lang="en-US" altLang="zh-CN" sz="2400" b="1">
                <a:solidFill>
                  <a:srgbClr val="FF0000"/>
                </a:solidFill>
                <a:latin typeface="Arial" panose="020B0604020202020204" pitchFamily="34" charset="0"/>
              </a:rPr>
              <a:t>)</a:t>
            </a:r>
            <a:r>
              <a:rPr lang="zh-CN" altLang="zh-CN" sz="2400" b="1" dirty="0">
                <a:latin typeface="Arial" panose="020B0604020202020204" pitchFamily="34" charset="0"/>
              </a:rPr>
              <a:t>如图形象地刻画了</a:t>
            </a:r>
            <a:r>
              <a:rPr lang="en-US" altLang="zh-CN" sz="2400" b="1">
                <a:latin typeface="Arial" panose="020B0604020202020204" pitchFamily="34" charset="0"/>
              </a:rPr>
              <a:t>1936</a:t>
            </a:r>
            <a:r>
              <a:rPr lang="zh-CN" altLang="zh-CN" sz="2400" b="1" dirty="0">
                <a:latin typeface="Arial" panose="020B0604020202020204" pitchFamily="34" charset="0"/>
              </a:rPr>
              <a:t>年美国电影《摩登时代》的主题。该电影</a:t>
            </a:r>
            <a:endParaRPr lang="zh-CN" altLang="zh-CN" sz="2400" b="1" dirty="0">
              <a:latin typeface="Arial" panose="020B0604020202020204" pitchFamily="34" charset="0"/>
            </a:endParaRPr>
          </a:p>
          <a:p>
            <a:r>
              <a:rPr lang="en-US" altLang="zh-CN" sz="2400" b="1">
                <a:latin typeface="Arial" panose="020B0604020202020204" pitchFamily="34" charset="0"/>
              </a:rPr>
              <a:t>A.</a:t>
            </a:r>
            <a:r>
              <a:rPr lang="zh-CN" altLang="zh-CN" sz="2400" b="1" dirty="0">
                <a:latin typeface="Arial" panose="020B0604020202020204" pitchFamily="34" charset="0"/>
              </a:rPr>
              <a:t>肯定了工业革命带来的巨大进步</a:t>
            </a:r>
            <a:endParaRPr lang="zh-CN" altLang="zh-CN" sz="2400" b="1" dirty="0">
              <a:latin typeface="Arial" panose="020B0604020202020204" pitchFamily="34" charset="0"/>
            </a:endParaRPr>
          </a:p>
          <a:p>
            <a:r>
              <a:rPr lang="en-US" altLang="zh-CN" sz="2400" b="1">
                <a:latin typeface="Arial" panose="020B0604020202020204" pitchFamily="34" charset="0"/>
              </a:rPr>
              <a:t>B.</a:t>
            </a:r>
            <a:r>
              <a:rPr lang="zh-CN" altLang="zh-CN" sz="2400" b="1" dirty="0">
                <a:latin typeface="Arial" panose="020B0604020202020204" pitchFamily="34" charset="0"/>
              </a:rPr>
              <a:t>揭示了工人被机器所异化的命运</a:t>
            </a:r>
            <a:endParaRPr lang="zh-CN" altLang="zh-CN" sz="2400" b="1" dirty="0">
              <a:latin typeface="Arial" panose="020B0604020202020204" pitchFamily="34" charset="0"/>
            </a:endParaRPr>
          </a:p>
          <a:p>
            <a:r>
              <a:rPr lang="en-US" altLang="zh-CN" sz="2400" b="1">
                <a:latin typeface="Arial" panose="020B0604020202020204" pitchFamily="34" charset="0"/>
              </a:rPr>
              <a:t>C.</a:t>
            </a:r>
            <a:r>
              <a:rPr lang="zh-CN" altLang="zh-CN" sz="2400" b="1" dirty="0">
                <a:latin typeface="Arial" panose="020B0604020202020204" pitchFamily="34" charset="0"/>
              </a:rPr>
              <a:t>宣传了《全国工业复兴法》的成效</a:t>
            </a:r>
            <a:endParaRPr lang="zh-CN" altLang="zh-CN" sz="2400" b="1" dirty="0">
              <a:latin typeface="Arial" panose="020B0604020202020204" pitchFamily="34" charset="0"/>
            </a:endParaRPr>
          </a:p>
          <a:p>
            <a:r>
              <a:rPr lang="en-US" altLang="zh-CN" sz="2400" b="1">
                <a:latin typeface="Arial" panose="020B0604020202020204" pitchFamily="34" charset="0"/>
              </a:rPr>
              <a:t>D.</a:t>
            </a:r>
            <a:r>
              <a:rPr lang="zh-CN" altLang="zh-CN" sz="2400" b="1" dirty="0">
                <a:latin typeface="Arial" panose="020B0604020202020204" pitchFamily="34" charset="0"/>
              </a:rPr>
              <a:t>以悲剧手法描绘了工人的生活状况</a:t>
            </a:r>
            <a:endParaRPr lang="zh-CN" altLang="en-US" sz="2400" b="1" dirty="0">
              <a:latin typeface="Arial" panose="020B0604020202020204" pitchFamily="34" charset="0"/>
            </a:endParaRPr>
          </a:p>
        </p:txBody>
      </p:sp>
      <p:sp>
        <p:nvSpPr>
          <p:cNvPr id="191491" name="矩形 191490"/>
          <p:cNvSpPr/>
          <p:nvPr/>
        </p:nvSpPr>
        <p:spPr>
          <a:xfrm>
            <a:off x="7740650" y="2716213"/>
            <a:ext cx="457200" cy="700087"/>
          </a:xfrm>
          <a:prstGeom prst="rect">
            <a:avLst/>
          </a:prstGeom>
        </p:spPr>
        <p:txBody>
          <a:bodyPr wrap="none" fromWordArt="1">
            <a:prstTxWarp prst="textCascadeUp">
              <a:avLst>
                <a:gd name="adj" fmla="val 8707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B</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4" name="TextBox 3"/>
          <p:cNvSpPr txBox="1"/>
          <p:nvPr/>
        </p:nvSpPr>
        <p:spPr>
          <a:xfrm>
            <a:off x="1187652" y="28200"/>
            <a:ext cx="3337773" cy="2731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zh-CN" altLang="en-US" sz="2400" b="1" noProof="1" dirty="0">
                <a:solidFill>
                  <a:srgbClr val="CC6600"/>
                </a:solidFill>
                <a:latin typeface="华文彩云" panose="02010800040101010101" pitchFamily="2" charset="-122"/>
                <a:ea typeface="华文彩云" panose="02010800040101010101" pitchFamily="2" charset="-122"/>
                <a:cs typeface="+mn-cs"/>
              </a:rPr>
              <a:t>高中历史一轮复习课程 </a:t>
            </a:r>
            <a:endParaRPr lang="zh-CN" altLang="en-US" sz="2400" b="1" noProof="1" dirty="0">
              <a:solidFill>
                <a:srgbClr val="CC6600"/>
              </a:solidFill>
              <a:latin typeface="华文彩云" panose="02010800040101010101" pitchFamily="2" charset="-122"/>
              <a:ea typeface="华文彩云" panose="02010800040101010101" pitchFamily="2" charset="-122"/>
            </a:endParaRPr>
          </a:p>
        </p:txBody>
      </p:sp>
      <p:grpSp>
        <p:nvGrpSpPr>
          <p:cNvPr id="190469" name="组合 191493"/>
          <p:cNvGrpSpPr/>
          <p:nvPr/>
        </p:nvGrpSpPr>
        <p:grpSpPr>
          <a:xfrm>
            <a:off x="179388" y="195263"/>
            <a:ext cx="2087562" cy="790575"/>
            <a:chOff x="3833" y="0"/>
            <a:chExt cx="1315" cy="498"/>
          </a:xfrm>
        </p:grpSpPr>
        <p:pic>
          <p:nvPicPr>
            <p:cNvPr id="190470" name="Picture 4" descr="20080405154401226"/>
            <p:cNvPicPr>
              <a:picLocks noChangeAspect="1"/>
            </p:cNvPicPr>
            <p:nvPr/>
          </p:nvPicPr>
          <p:blipFill>
            <a:blip r:embed="rId1"/>
            <a:stretch>
              <a:fillRect/>
            </a:stretch>
          </p:blipFill>
          <p:spPr>
            <a:xfrm>
              <a:off x="4014" y="0"/>
              <a:ext cx="1134" cy="498"/>
            </a:xfrm>
            <a:prstGeom prst="rect">
              <a:avLst/>
            </a:prstGeom>
            <a:noFill/>
            <a:ln w="9525">
              <a:noFill/>
            </a:ln>
          </p:spPr>
        </p:pic>
        <p:pic>
          <p:nvPicPr>
            <p:cNvPr id="190471" name="Picture 6" descr="0U1052N9-27"/>
            <p:cNvPicPr>
              <a:picLocks noChangeAspect="1"/>
            </p:cNvPicPr>
            <p:nvPr/>
          </p:nvPicPr>
          <p:blipFill>
            <a:blip r:embed="rId2"/>
            <a:stretch>
              <a:fillRect/>
            </a:stretch>
          </p:blipFill>
          <p:spPr>
            <a:xfrm rot="-1758000">
              <a:off x="3833" y="45"/>
              <a:ext cx="489" cy="400"/>
            </a:xfrm>
            <a:prstGeom prst="rect">
              <a:avLst/>
            </a:prstGeom>
            <a:noFill/>
            <a:ln w="9525">
              <a:noFill/>
            </a:ln>
          </p:spPr>
        </p:pic>
        <p:sp>
          <p:nvSpPr>
            <p:cNvPr id="190472" name="矩形 191496"/>
            <p:cNvSpPr/>
            <p:nvPr/>
          </p:nvSpPr>
          <p:spPr>
            <a:xfrm>
              <a:off x="4150" y="169"/>
              <a:ext cx="758" cy="124"/>
            </a:xfrm>
            <a:prstGeom prst="rect">
              <a:avLst/>
            </a:prstGeom>
          </p:spPr>
          <p:txBody>
            <a:bodyPr wrap="none" fromWordArt="1">
              <a:prstTxWarp prst="textCascadeUp">
                <a:avLst>
                  <a:gd name="adj" fmla="val 100000"/>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真题解析</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sp>
        <p:nvSpPr>
          <p:cNvPr id="190473" name="矩形 10"/>
          <p:cNvSpPr/>
          <p:nvPr/>
        </p:nvSpPr>
        <p:spPr>
          <a:xfrm>
            <a:off x="3635375" y="484188"/>
            <a:ext cx="3097213" cy="457200"/>
          </a:xfrm>
          <a:prstGeom prst="rect">
            <a:avLst/>
          </a:prstGeom>
          <a:noFill/>
          <a:ln w="9525">
            <a:noFill/>
          </a:ln>
        </p:spPr>
        <p:txBody>
          <a:bodyPr>
            <a:spAutoFit/>
          </a:bodyPr>
          <a:p>
            <a:pPr>
              <a:lnSpc>
                <a:spcPct val="120000"/>
              </a:lnSpc>
            </a:pPr>
            <a:r>
              <a:rPr lang="zh-CN" altLang="en-US" sz="2000" b="1" dirty="0">
                <a:solidFill>
                  <a:schemeClr val="accent2"/>
                </a:solidFill>
                <a:latin typeface="黑体" panose="02010609060101010101" pitchFamily="2" charset="-122"/>
                <a:ea typeface="黑体" panose="02010609060101010101" pitchFamily="2" charset="-122"/>
              </a:rPr>
              <a:t>考点  第二次工业革命</a:t>
            </a:r>
            <a:endParaRPr lang="en-US" altLang="zh-CN" sz="2000" b="1">
              <a:solidFill>
                <a:schemeClr val="accent2"/>
              </a:solidFill>
              <a:latin typeface="黑体" panose="02010609060101010101" pitchFamily="2" charset="-122"/>
              <a:ea typeface="黑体" panose="02010609060101010101" pitchFamily="2" charset="-122"/>
            </a:endParaRPr>
          </a:p>
        </p:txBody>
      </p:sp>
      <p:pic>
        <p:nvPicPr>
          <p:cNvPr id="190475" name="Picture 2" descr="F:\杨绘绘\幻灯片原文件\人民版\217.tif"/>
          <p:cNvPicPr>
            <a:picLocks noChangeAspect="1"/>
          </p:cNvPicPr>
          <p:nvPr/>
        </p:nvPicPr>
        <p:blipFill>
          <a:blip r:embed="rId3"/>
          <a:stretch>
            <a:fillRect/>
          </a:stretch>
        </p:blipFill>
        <p:spPr>
          <a:xfrm>
            <a:off x="5664200" y="1779588"/>
            <a:ext cx="1947863" cy="2808287"/>
          </a:xfrm>
          <a:prstGeom prst="rect">
            <a:avLst/>
          </a:prstGeom>
          <a:noFill/>
          <a:ln w="9525">
            <a:noFill/>
          </a:ln>
        </p:spPr>
      </p:pic>
      <p:pic>
        <p:nvPicPr>
          <p:cNvPr id="190476" name="Picture 98" descr="d9bca505858dae15fe32d81aa9d32a9a"/>
          <p:cNvPicPr>
            <a:picLocks noChangeAspect="1"/>
          </p:cNvPicPr>
          <p:nvPr/>
        </p:nvPicPr>
        <p:blipFill>
          <a:blip r:embed="rId4"/>
          <a:stretch>
            <a:fillRect/>
          </a:stretch>
        </p:blipFill>
        <p:spPr>
          <a:xfrm>
            <a:off x="8188325" y="0"/>
            <a:ext cx="955675" cy="792163"/>
          </a:xfrm>
          <a:prstGeom prst="rect">
            <a:avLst/>
          </a:prstGeom>
          <a:noFill/>
          <a:ln w="9525">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1491"/>
                                        </p:tgtEl>
                                        <p:attrNameLst>
                                          <p:attrName>style.visibility</p:attrName>
                                        </p:attrNameLst>
                                      </p:cBhvr>
                                      <p:to>
                                        <p:strVal val="visible"/>
                                      </p:to>
                                    </p:set>
                                    <p:anim calcmode="lin" valueType="num">
                                      <p:cBhvr additive="base">
                                        <p:cTn id="7" dur="500" fill="hold"/>
                                        <p:tgtEl>
                                          <p:spTgt spid="191491"/>
                                        </p:tgtEl>
                                        <p:attrNameLst>
                                          <p:attrName>ppt_x</p:attrName>
                                        </p:attrNameLst>
                                      </p:cBhvr>
                                      <p:tavLst>
                                        <p:tav tm="0">
                                          <p:val>
                                            <p:strVal val="#ppt_x"/>
                                          </p:val>
                                        </p:tav>
                                        <p:tav tm="100000">
                                          <p:val>
                                            <p:strVal val="#ppt_x"/>
                                          </p:val>
                                        </p:tav>
                                      </p:tavLst>
                                    </p:anim>
                                    <p:anim calcmode="lin" valueType="num">
                                      <p:cBhvr additive="base">
                                        <p:cTn id="8" dur="500" fill="hold"/>
                                        <p:tgtEl>
                                          <p:spTgt spid="1914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1490" name="矩形 191489"/>
          <p:cNvSpPr/>
          <p:nvPr/>
        </p:nvSpPr>
        <p:spPr>
          <a:xfrm>
            <a:off x="395288" y="1347788"/>
            <a:ext cx="7921625" cy="3013075"/>
          </a:xfrm>
          <a:prstGeom prst="rect">
            <a:avLst/>
          </a:prstGeom>
          <a:noFill/>
          <a:ln w="9525">
            <a:noFill/>
          </a:ln>
        </p:spPr>
        <p:txBody>
          <a:bodyPr>
            <a:spAutoFit/>
          </a:bodyPr>
          <a:p>
            <a:r>
              <a:rPr lang="en-US" altLang="zh-CN" sz="2400" b="1">
                <a:solidFill>
                  <a:srgbClr val="FF0000"/>
                </a:solidFill>
                <a:latin typeface="Arial" panose="020B0604020202020204" pitchFamily="34" charset="0"/>
              </a:rPr>
              <a:t>(2014·</a:t>
            </a:r>
            <a:r>
              <a:rPr lang="zh-CN" altLang="zh-CN" sz="2400" b="1" dirty="0">
                <a:solidFill>
                  <a:srgbClr val="FF0000"/>
                </a:solidFill>
                <a:latin typeface="Arial" panose="020B0604020202020204" pitchFamily="34" charset="0"/>
              </a:rPr>
              <a:t>海南高考</a:t>
            </a:r>
            <a:r>
              <a:rPr lang="en-US" altLang="zh-CN" sz="2400" b="1">
                <a:solidFill>
                  <a:srgbClr val="FF0000"/>
                </a:solidFill>
                <a:latin typeface="Arial" panose="020B0604020202020204" pitchFamily="34" charset="0"/>
              </a:rPr>
              <a:t>)</a:t>
            </a:r>
            <a:r>
              <a:rPr lang="en-US" altLang="zh-CN" sz="2400" b="1">
                <a:latin typeface="Arial" panose="020B0604020202020204" pitchFamily="34" charset="0"/>
              </a:rPr>
              <a:t>1923</a:t>
            </a:r>
            <a:r>
              <a:rPr lang="zh-CN" altLang="zh-CN" sz="2400" b="1" dirty="0">
                <a:latin typeface="Arial" panose="020B0604020202020204" pitchFamily="34" charset="0"/>
              </a:rPr>
              <a:t>～</a:t>
            </a:r>
            <a:r>
              <a:rPr lang="en-US" altLang="zh-CN" sz="2400" b="1">
                <a:latin typeface="Arial" panose="020B0604020202020204" pitchFamily="34" charset="0"/>
              </a:rPr>
              <a:t>1929</a:t>
            </a:r>
            <a:r>
              <a:rPr lang="zh-CN" altLang="zh-CN" sz="2400" b="1" dirty="0">
                <a:latin typeface="Arial" panose="020B0604020202020204" pitchFamily="34" charset="0"/>
              </a:rPr>
              <a:t>年，美国的企业普遍使用流水线等先进生产管理方式，提高了劳动生产率，同时在少数企业中工人可以领取养老金，享受带薪休假。这反映出当时在美国</a:t>
            </a:r>
            <a:endParaRPr lang="zh-CN" altLang="zh-CN" sz="2400" b="1" dirty="0">
              <a:latin typeface="Arial" panose="020B0604020202020204" pitchFamily="34" charset="0"/>
            </a:endParaRPr>
          </a:p>
          <a:p>
            <a:r>
              <a:rPr lang="en-US" altLang="zh-CN" sz="2400" b="1">
                <a:latin typeface="Arial" panose="020B0604020202020204" pitchFamily="34" charset="0"/>
              </a:rPr>
              <a:t>A.</a:t>
            </a:r>
            <a:r>
              <a:rPr lang="zh-CN" altLang="zh-CN" sz="2400" b="1" dirty="0">
                <a:latin typeface="Arial" panose="020B0604020202020204" pitchFamily="34" charset="0"/>
              </a:rPr>
              <a:t>工人分享的经济发展成果有限</a:t>
            </a:r>
            <a:endParaRPr lang="zh-CN" altLang="zh-CN" sz="2400" b="1" dirty="0">
              <a:latin typeface="Arial" panose="020B0604020202020204" pitchFamily="34" charset="0"/>
            </a:endParaRPr>
          </a:p>
          <a:p>
            <a:r>
              <a:rPr lang="en-US" altLang="zh-CN" sz="2400" b="1">
                <a:latin typeface="Arial" panose="020B0604020202020204" pitchFamily="34" charset="0"/>
              </a:rPr>
              <a:t>B.</a:t>
            </a:r>
            <a:r>
              <a:rPr lang="zh-CN" altLang="zh-CN" sz="2400" b="1" dirty="0">
                <a:latin typeface="Arial" panose="020B0604020202020204" pitchFamily="34" charset="0"/>
              </a:rPr>
              <a:t>科技未对经济发展发挥重大作用</a:t>
            </a:r>
            <a:endParaRPr lang="zh-CN" altLang="zh-CN" sz="2400" b="1" dirty="0">
              <a:latin typeface="Arial" panose="020B0604020202020204" pitchFamily="34" charset="0"/>
            </a:endParaRPr>
          </a:p>
          <a:p>
            <a:r>
              <a:rPr lang="en-US" altLang="zh-CN" sz="2400" b="1">
                <a:latin typeface="Arial" panose="020B0604020202020204" pitchFamily="34" charset="0"/>
              </a:rPr>
              <a:t>C.</a:t>
            </a:r>
            <a:r>
              <a:rPr lang="zh-CN" altLang="zh-CN" sz="2400" b="1" dirty="0">
                <a:latin typeface="Arial" panose="020B0604020202020204" pitchFamily="34" charset="0"/>
              </a:rPr>
              <a:t>供给与需求保持基本平衡</a:t>
            </a:r>
            <a:endParaRPr lang="zh-CN" altLang="zh-CN" sz="2400" b="1" dirty="0">
              <a:latin typeface="Arial" panose="020B0604020202020204" pitchFamily="34" charset="0"/>
            </a:endParaRPr>
          </a:p>
          <a:p>
            <a:r>
              <a:rPr lang="en-US" altLang="zh-CN" sz="2400" b="1">
                <a:latin typeface="Arial" panose="020B0604020202020204" pitchFamily="34" charset="0"/>
              </a:rPr>
              <a:t>D.</a:t>
            </a:r>
            <a:r>
              <a:rPr lang="zh-CN" altLang="zh-CN" sz="2400" b="1" dirty="0">
                <a:latin typeface="Arial" panose="020B0604020202020204" pitchFamily="34" charset="0"/>
              </a:rPr>
              <a:t>国家干预促进了经济发展</a:t>
            </a:r>
            <a:endParaRPr lang="zh-CN" altLang="en-US" sz="2400" b="1" dirty="0">
              <a:latin typeface="Arial" panose="020B0604020202020204" pitchFamily="34" charset="0"/>
            </a:endParaRPr>
          </a:p>
        </p:txBody>
      </p:sp>
      <p:sp>
        <p:nvSpPr>
          <p:cNvPr id="191491" name="矩形 191490"/>
          <p:cNvSpPr/>
          <p:nvPr/>
        </p:nvSpPr>
        <p:spPr>
          <a:xfrm>
            <a:off x="7740650" y="2716213"/>
            <a:ext cx="457200" cy="700087"/>
          </a:xfrm>
          <a:prstGeom prst="rect">
            <a:avLst/>
          </a:prstGeom>
        </p:spPr>
        <p:txBody>
          <a:bodyPr wrap="none" fromWordArt="1">
            <a:prstTxWarp prst="textCascadeUp">
              <a:avLst>
                <a:gd name="adj" fmla="val 8707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A</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4" name="TextBox 3"/>
          <p:cNvSpPr txBox="1"/>
          <p:nvPr/>
        </p:nvSpPr>
        <p:spPr>
          <a:xfrm>
            <a:off x="1187652" y="28200"/>
            <a:ext cx="3337773" cy="2731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zh-CN" altLang="en-US" sz="2400" b="1" noProof="1" dirty="0">
                <a:solidFill>
                  <a:srgbClr val="CC6600"/>
                </a:solidFill>
                <a:latin typeface="华文彩云" panose="02010800040101010101" pitchFamily="2" charset="-122"/>
                <a:ea typeface="华文彩云" panose="02010800040101010101" pitchFamily="2" charset="-122"/>
                <a:cs typeface="+mn-cs"/>
              </a:rPr>
              <a:t>高中历史一轮复习课程 </a:t>
            </a:r>
            <a:endParaRPr lang="zh-CN" altLang="en-US" sz="2400" b="1" noProof="1" dirty="0">
              <a:solidFill>
                <a:srgbClr val="CC6600"/>
              </a:solidFill>
              <a:latin typeface="华文彩云" panose="02010800040101010101" pitchFamily="2" charset="-122"/>
              <a:ea typeface="华文彩云" panose="02010800040101010101" pitchFamily="2" charset="-122"/>
            </a:endParaRPr>
          </a:p>
        </p:txBody>
      </p:sp>
      <p:grpSp>
        <p:nvGrpSpPr>
          <p:cNvPr id="191493" name="组合 191493"/>
          <p:cNvGrpSpPr/>
          <p:nvPr/>
        </p:nvGrpSpPr>
        <p:grpSpPr>
          <a:xfrm>
            <a:off x="179388" y="195263"/>
            <a:ext cx="2087562" cy="790575"/>
            <a:chOff x="3833" y="0"/>
            <a:chExt cx="1315" cy="498"/>
          </a:xfrm>
        </p:grpSpPr>
        <p:pic>
          <p:nvPicPr>
            <p:cNvPr id="191494" name="Picture 4" descr="20080405154401226"/>
            <p:cNvPicPr>
              <a:picLocks noChangeAspect="1"/>
            </p:cNvPicPr>
            <p:nvPr/>
          </p:nvPicPr>
          <p:blipFill>
            <a:blip r:embed="rId1"/>
            <a:stretch>
              <a:fillRect/>
            </a:stretch>
          </p:blipFill>
          <p:spPr>
            <a:xfrm>
              <a:off x="4014" y="0"/>
              <a:ext cx="1134" cy="498"/>
            </a:xfrm>
            <a:prstGeom prst="rect">
              <a:avLst/>
            </a:prstGeom>
            <a:noFill/>
            <a:ln w="9525">
              <a:noFill/>
            </a:ln>
          </p:spPr>
        </p:pic>
        <p:pic>
          <p:nvPicPr>
            <p:cNvPr id="191495" name="Picture 6" descr="0U1052N9-27"/>
            <p:cNvPicPr>
              <a:picLocks noChangeAspect="1"/>
            </p:cNvPicPr>
            <p:nvPr/>
          </p:nvPicPr>
          <p:blipFill>
            <a:blip r:embed="rId2"/>
            <a:stretch>
              <a:fillRect/>
            </a:stretch>
          </p:blipFill>
          <p:spPr>
            <a:xfrm rot="-1758000">
              <a:off x="3833" y="45"/>
              <a:ext cx="489" cy="400"/>
            </a:xfrm>
            <a:prstGeom prst="rect">
              <a:avLst/>
            </a:prstGeom>
            <a:noFill/>
            <a:ln w="9525">
              <a:noFill/>
            </a:ln>
          </p:spPr>
        </p:pic>
        <p:sp>
          <p:nvSpPr>
            <p:cNvPr id="191496" name="矩形 191496"/>
            <p:cNvSpPr/>
            <p:nvPr/>
          </p:nvSpPr>
          <p:spPr>
            <a:xfrm>
              <a:off x="4150" y="169"/>
              <a:ext cx="758" cy="124"/>
            </a:xfrm>
            <a:prstGeom prst="rect">
              <a:avLst/>
            </a:prstGeom>
          </p:spPr>
          <p:txBody>
            <a:bodyPr wrap="none" fromWordArt="1">
              <a:prstTxWarp prst="textCascadeUp">
                <a:avLst>
                  <a:gd name="adj" fmla="val 100000"/>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真题解析</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sp>
        <p:nvSpPr>
          <p:cNvPr id="191497" name="矩形 10"/>
          <p:cNvSpPr/>
          <p:nvPr/>
        </p:nvSpPr>
        <p:spPr>
          <a:xfrm>
            <a:off x="3635375" y="484188"/>
            <a:ext cx="3097213" cy="457200"/>
          </a:xfrm>
          <a:prstGeom prst="rect">
            <a:avLst/>
          </a:prstGeom>
          <a:noFill/>
          <a:ln w="9525">
            <a:noFill/>
          </a:ln>
        </p:spPr>
        <p:txBody>
          <a:bodyPr>
            <a:spAutoFit/>
          </a:bodyPr>
          <a:p>
            <a:pPr>
              <a:lnSpc>
                <a:spcPct val="120000"/>
              </a:lnSpc>
            </a:pPr>
            <a:r>
              <a:rPr lang="zh-CN" altLang="en-US" sz="2000" b="1" dirty="0">
                <a:solidFill>
                  <a:schemeClr val="accent2"/>
                </a:solidFill>
                <a:latin typeface="黑体" panose="02010609060101010101" pitchFamily="2" charset="-122"/>
                <a:ea typeface="黑体" panose="02010609060101010101" pitchFamily="2" charset="-122"/>
              </a:rPr>
              <a:t>考点  第二次工业革命</a:t>
            </a:r>
            <a:endParaRPr lang="en-US" altLang="zh-CN" sz="2000" b="1">
              <a:solidFill>
                <a:schemeClr val="accent2"/>
              </a:solidFill>
              <a:latin typeface="黑体" panose="02010609060101010101" pitchFamily="2" charset="-122"/>
              <a:ea typeface="黑体" panose="02010609060101010101" pitchFamily="2" charset="-122"/>
            </a:endParaRPr>
          </a:p>
        </p:txBody>
      </p:sp>
      <p:pic>
        <p:nvPicPr>
          <p:cNvPr id="191499" name="Picture 98" descr="d9bca505858dae15fe32d81aa9d32a9a"/>
          <p:cNvPicPr>
            <a:picLocks noChangeAspect="1"/>
          </p:cNvPicPr>
          <p:nvPr/>
        </p:nvPicPr>
        <p:blipFill>
          <a:blip r:embed="rId3"/>
          <a:stretch>
            <a:fillRect/>
          </a:stretch>
        </p:blipFill>
        <p:spPr>
          <a:xfrm>
            <a:off x="8188325" y="0"/>
            <a:ext cx="955675" cy="792163"/>
          </a:xfrm>
          <a:prstGeom prst="rect">
            <a:avLst/>
          </a:prstGeom>
          <a:noFill/>
          <a:ln w="9525">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1491"/>
                                        </p:tgtEl>
                                        <p:attrNameLst>
                                          <p:attrName>style.visibility</p:attrName>
                                        </p:attrNameLst>
                                      </p:cBhvr>
                                      <p:to>
                                        <p:strVal val="visible"/>
                                      </p:to>
                                    </p:set>
                                    <p:anim calcmode="lin" valueType="num">
                                      <p:cBhvr additive="base">
                                        <p:cTn id="7" dur="500" fill="hold"/>
                                        <p:tgtEl>
                                          <p:spTgt spid="191491"/>
                                        </p:tgtEl>
                                        <p:attrNameLst>
                                          <p:attrName>ppt_x</p:attrName>
                                        </p:attrNameLst>
                                      </p:cBhvr>
                                      <p:tavLst>
                                        <p:tav tm="0">
                                          <p:val>
                                            <p:strVal val="#ppt_x"/>
                                          </p:val>
                                        </p:tav>
                                        <p:tav tm="100000">
                                          <p:val>
                                            <p:strVal val="#ppt_x"/>
                                          </p:val>
                                        </p:tav>
                                      </p:tavLst>
                                    </p:anim>
                                    <p:anim calcmode="lin" valueType="num">
                                      <p:cBhvr additive="base">
                                        <p:cTn id="8" dur="500" fill="hold"/>
                                        <p:tgtEl>
                                          <p:spTgt spid="1914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76162" name="表格 176161"/>
          <p:cNvGraphicFramePr/>
          <p:nvPr/>
        </p:nvGraphicFramePr>
        <p:xfrm>
          <a:off x="0" y="1978025"/>
          <a:ext cx="9144000" cy="3376613"/>
        </p:xfrm>
        <a:graphic>
          <a:graphicData uri="http://schemas.openxmlformats.org/drawingml/2006/table">
            <a:tbl>
              <a:tblPr/>
              <a:tblGrid>
                <a:gridCol w="360363"/>
                <a:gridCol w="485775"/>
                <a:gridCol w="3186112"/>
                <a:gridCol w="5111750"/>
              </a:tblGrid>
              <a:tr h="37306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p>
                  </a:txBody>
                  <a:tcPr marL="68562" marR="68562" marT="34281" marB="3428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p>
                  </a:txBody>
                  <a:tcPr marL="68562" marR="68562" marT="34281" marB="3428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第一次工业革命</a:t>
                      </a:r>
                      <a:endParaRPr lang="zh-CN" altLang="en-US" sz="2000" b="1" dirty="0"/>
                    </a:p>
                  </a:txBody>
                  <a:tcPr marL="68562" marR="68562" marT="34281" marB="3428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第二次工业革命</a:t>
                      </a:r>
                      <a:endParaRPr lang="zh-CN" altLang="en-US" sz="2000" b="1" dirty="0"/>
                    </a:p>
                  </a:txBody>
                  <a:tcPr marL="68562" marR="68562" marT="34281" marB="3428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77862">
                <a:tc rowSpan="3">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对中国的影响</a:t>
                      </a:r>
                      <a:endParaRPr lang="zh-CN" altLang="en-US" sz="2000" b="1" dirty="0"/>
                    </a:p>
                  </a:txBody>
                  <a:tcPr marL="68562" marR="68562" marT="34281" marB="3428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政治</a:t>
                      </a:r>
                      <a:endParaRPr lang="zh-CN" altLang="en-US" sz="2000" b="1" dirty="0"/>
                    </a:p>
                  </a:txBody>
                  <a:tcPr marL="68562" marR="68562" marT="34281" marB="3428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2000" b="1" dirty="0"/>
                        <a:t>中国开始沦为半殖民地半封建社会</a:t>
                      </a:r>
                      <a:endParaRPr lang="zh-CN" altLang="en-US" sz="2000" b="1" dirty="0"/>
                    </a:p>
                  </a:txBody>
                  <a:tcPr marL="68562" marR="68562" marT="34281" marB="3428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p>
                  </a:txBody>
                  <a:tcPr marL="68562" marR="68562" marT="34281" marB="3428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82663">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经济</a:t>
                      </a:r>
                      <a:endParaRPr lang="zh-CN" altLang="en-US" sz="2000" b="1" dirty="0"/>
                    </a:p>
                  </a:txBody>
                  <a:tcPr marL="68562" marR="68562" marT="34281" marB="3428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t>自然经济开始解体，产生新的经济因素，兴起洋务运动，开始实践近代化</a:t>
                      </a:r>
                      <a:endParaRPr lang="zh-CN" altLang="en-US" sz="2000" b="1" dirty="0"/>
                    </a:p>
                  </a:txBody>
                  <a:tcPr marL="68562" marR="68562" marT="34281" marB="3428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p>
                  </a:txBody>
                  <a:tcPr marL="68562" marR="68562" marT="34281" marB="3428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343025">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000" b="1" dirty="0"/>
                        <a:t>思想</a:t>
                      </a:r>
                      <a:endParaRPr lang="zh-CN" altLang="en-US" sz="2000" b="1" dirty="0"/>
                    </a:p>
                  </a:txBody>
                  <a:tcPr marL="68562" marR="68562" marT="34281" marB="3428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2000" b="1" dirty="0"/>
                        <a:t>开始接受西方文化，师夷长技，新思潮萌发</a:t>
                      </a:r>
                      <a:endParaRPr lang="zh-CN" altLang="en-US" sz="2000" b="1" dirty="0"/>
                    </a:p>
                  </a:txBody>
                  <a:tcPr marL="68562" marR="68562" marT="34281" marB="3428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000" b="1" dirty="0"/>
                    </a:p>
                  </a:txBody>
                  <a:tcPr marL="68562" marR="68562" marT="34281" marB="3428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176155" name="文本框 176154"/>
          <p:cNvSpPr txBox="1"/>
          <p:nvPr/>
        </p:nvSpPr>
        <p:spPr>
          <a:xfrm>
            <a:off x="395288" y="1203325"/>
            <a:ext cx="6948487" cy="434975"/>
          </a:xfrm>
          <a:prstGeom prst="rect">
            <a:avLst/>
          </a:prstGeom>
          <a:noFill/>
          <a:ln w="9525">
            <a:noFill/>
          </a:ln>
        </p:spPr>
        <p:txBody>
          <a:bodyPr lIns="68562" tIns="34281" rIns="68562" bIns="34281">
            <a:spAutoFit/>
          </a:bodyPr>
          <a:p>
            <a:pPr defTabSz="685800">
              <a:spcBef>
                <a:spcPct val="50000"/>
              </a:spcBef>
            </a:pPr>
            <a:r>
              <a:rPr lang="en-US" altLang="zh-CN" sz="2400" b="1">
                <a:solidFill>
                  <a:srgbClr val="3333FF"/>
                </a:solidFill>
                <a:latin typeface="黑体" panose="02010609060101010101" pitchFamily="2" charset="-122"/>
                <a:ea typeface="黑体" panose="02010609060101010101" pitchFamily="2" charset="-122"/>
              </a:rPr>
              <a:t>3.</a:t>
            </a:r>
            <a:r>
              <a:rPr lang="zh-CN" altLang="en-US" sz="2400" b="1" dirty="0">
                <a:solidFill>
                  <a:srgbClr val="3333FF"/>
                </a:solidFill>
                <a:latin typeface="黑体" panose="02010609060101010101" pitchFamily="2" charset="-122"/>
                <a:ea typeface="黑体" panose="02010609060101010101" pitchFamily="2" charset="-122"/>
              </a:rPr>
              <a:t>第二次工业革命对中国的影响？</a:t>
            </a:r>
            <a:endParaRPr lang="zh-CN" altLang="en-US" sz="2400" b="1" dirty="0">
              <a:solidFill>
                <a:srgbClr val="3333FF"/>
              </a:solidFill>
              <a:latin typeface="黑体" panose="02010609060101010101" pitchFamily="2" charset="-122"/>
              <a:ea typeface="黑体" panose="02010609060101010101" pitchFamily="2" charset="-122"/>
            </a:endParaRPr>
          </a:p>
        </p:txBody>
      </p:sp>
      <p:sp>
        <p:nvSpPr>
          <p:cNvPr id="176159" name="矩形 176158"/>
          <p:cNvSpPr/>
          <p:nvPr/>
        </p:nvSpPr>
        <p:spPr>
          <a:xfrm>
            <a:off x="4032250" y="2355850"/>
            <a:ext cx="5111750" cy="709613"/>
          </a:xfrm>
          <a:prstGeom prst="rect">
            <a:avLst/>
          </a:prstGeom>
          <a:noFill/>
          <a:ln w="9525">
            <a:noFill/>
          </a:ln>
        </p:spPr>
        <p:txBody>
          <a:bodyPr lIns="68562" tIns="34281" rIns="68562" bIns="34281">
            <a:spAutoFit/>
          </a:bodyPr>
          <a:p>
            <a:pPr defTabSz="685800"/>
            <a:r>
              <a:rPr lang="zh-CN" altLang="en-US" sz="2100" b="1" dirty="0">
                <a:solidFill>
                  <a:srgbClr val="0000FF"/>
                </a:solidFill>
                <a:effectLst>
                  <a:outerShdw blurRad="38100" dist="38100" dir="2700000">
                    <a:srgbClr val="000000"/>
                  </a:outerShdw>
                </a:effectLst>
                <a:latin typeface="Arial" panose="020B0604020202020204" pitchFamily="34" charset="0"/>
              </a:rPr>
              <a:t>帝国主义掀起瓜分中国的狂潮，中国完全沦为半殖民地半封建社会。</a:t>
            </a:r>
            <a:endParaRPr lang="zh-CN" altLang="en-US" sz="2100" b="1" dirty="0">
              <a:solidFill>
                <a:srgbClr val="0000FF"/>
              </a:solidFill>
              <a:effectLst>
                <a:outerShdw blurRad="38100" dist="38100" dir="2700000">
                  <a:srgbClr val="000000"/>
                </a:outerShdw>
              </a:effectLst>
              <a:latin typeface="Arial" panose="020B0604020202020204" pitchFamily="34" charset="0"/>
            </a:endParaRPr>
          </a:p>
        </p:txBody>
      </p:sp>
      <p:sp>
        <p:nvSpPr>
          <p:cNvPr id="176160" name="矩形 176159"/>
          <p:cNvSpPr/>
          <p:nvPr/>
        </p:nvSpPr>
        <p:spPr>
          <a:xfrm>
            <a:off x="4032250" y="3057525"/>
            <a:ext cx="5111750" cy="1030288"/>
          </a:xfrm>
          <a:prstGeom prst="rect">
            <a:avLst/>
          </a:prstGeom>
          <a:noFill/>
          <a:ln w="9525">
            <a:noFill/>
          </a:ln>
        </p:spPr>
        <p:txBody>
          <a:bodyPr lIns="68562" tIns="34281" rIns="68562" bIns="34281">
            <a:spAutoFit/>
          </a:bodyPr>
          <a:p>
            <a:pPr defTabSz="685800"/>
            <a:r>
              <a:rPr lang="zh-CN" altLang="en-US" sz="2100" b="1" dirty="0">
                <a:solidFill>
                  <a:srgbClr val="0000FF"/>
                </a:solidFill>
                <a:latin typeface="Arial" panose="020B0604020202020204" pitchFamily="34" charset="0"/>
              </a:rPr>
              <a:t>自然经济进一步解体，民族资本主义初步发展；但资本输出和掠夺原料，严重阻碍中国民族资本主义发展。</a:t>
            </a:r>
            <a:endParaRPr lang="zh-CN" altLang="en-US" sz="2100" b="1" dirty="0">
              <a:solidFill>
                <a:srgbClr val="0000FF"/>
              </a:solidFill>
              <a:latin typeface="Arial" panose="020B0604020202020204" pitchFamily="34" charset="0"/>
            </a:endParaRPr>
          </a:p>
        </p:txBody>
      </p:sp>
      <p:sp>
        <p:nvSpPr>
          <p:cNvPr id="176161" name="矩形 176160"/>
          <p:cNvSpPr/>
          <p:nvPr/>
        </p:nvSpPr>
        <p:spPr>
          <a:xfrm>
            <a:off x="4032250" y="4084638"/>
            <a:ext cx="5111750" cy="1028700"/>
          </a:xfrm>
          <a:prstGeom prst="rect">
            <a:avLst/>
          </a:prstGeom>
          <a:noFill/>
          <a:ln w="9525">
            <a:noFill/>
          </a:ln>
        </p:spPr>
        <p:txBody>
          <a:bodyPr lIns="68562" tIns="34281" rIns="68562" bIns="34281">
            <a:spAutoFit/>
          </a:bodyPr>
          <a:p>
            <a:pPr defTabSz="685800"/>
            <a:r>
              <a:rPr lang="zh-CN" altLang="en-US" sz="2100" b="1" dirty="0">
                <a:solidFill>
                  <a:srgbClr val="0000FF"/>
                </a:solidFill>
                <a:effectLst>
                  <a:outerShdw blurRad="38100" dist="38100" dir="2700000">
                    <a:srgbClr val="000000"/>
                  </a:outerShdw>
                </a:effectLst>
                <a:latin typeface="Arial" panose="020B0604020202020204" pitchFamily="34" charset="0"/>
              </a:rPr>
              <a:t>西方文化进一步传入，向西方学习由器物层面发展到制度层面，中国人救亡图存的运动（维新变法运动、辛亥革命）高涨</a:t>
            </a:r>
            <a:endParaRPr lang="zh-CN" altLang="en-US" sz="2100" b="1" dirty="0">
              <a:solidFill>
                <a:srgbClr val="0000FF"/>
              </a:solidFill>
              <a:effectLst>
                <a:outerShdw blurRad="38100" dist="38100" dir="2700000">
                  <a:srgbClr val="000000"/>
                </a:outerShdw>
              </a:effectLst>
              <a:latin typeface="Arial" panose="020B0604020202020204" pitchFamily="34" charset="0"/>
            </a:endParaRPr>
          </a:p>
        </p:txBody>
      </p:sp>
      <p:sp>
        <p:nvSpPr>
          <p:cNvPr id="176163" name="矩形 10"/>
          <p:cNvSpPr/>
          <p:nvPr/>
        </p:nvSpPr>
        <p:spPr>
          <a:xfrm>
            <a:off x="3779838" y="339725"/>
            <a:ext cx="3097212" cy="457200"/>
          </a:xfrm>
          <a:prstGeom prst="rect">
            <a:avLst/>
          </a:prstGeom>
          <a:noFill/>
          <a:ln w="9525">
            <a:noFill/>
          </a:ln>
        </p:spPr>
        <p:txBody>
          <a:bodyPr>
            <a:spAutoFit/>
          </a:bodyPr>
          <a:p>
            <a:pPr>
              <a:lnSpc>
                <a:spcPct val="120000"/>
              </a:lnSpc>
            </a:pPr>
            <a:r>
              <a:rPr lang="zh-CN" altLang="en-US" sz="2000" b="1" dirty="0">
                <a:solidFill>
                  <a:schemeClr val="accent2"/>
                </a:solidFill>
                <a:latin typeface="黑体" panose="02010609060101010101" pitchFamily="2" charset="-122"/>
                <a:ea typeface="黑体" panose="02010609060101010101" pitchFamily="2" charset="-122"/>
              </a:rPr>
              <a:t>考点  第二次工业革命</a:t>
            </a:r>
            <a:endParaRPr lang="en-US" altLang="zh-CN" sz="2000" b="1">
              <a:solidFill>
                <a:schemeClr val="accent2"/>
              </a:solidFill>
              <a:latin typeface="黑体" panose="02010609060101010101" pitchFamily="2" charset="-122"/>
              <a:ea typeface="黑体" panose="02010609060101010101" pitchFamily="2" charset="-122"/>
            </a:endParaRPr>
          </a:p>
        </p:txBody>
      </p:sp>
      <p:pic>
        <p:nvPicPr>
          <p:cNvPr id="176164" name="Picture 98" descr="d9bca505858dae15fe32d81aa9d32a9a"/>
          <p:cNvPicPr>
            <a:picLocks noChangeAspect="1"/>
          </p:cNvPicPr>
          <p:nvPr/>
        </p:nvPicPr>
        <p:blipFill>
          <a:blip r:embed="rId1"/>
          <a:stretch>
            <a:fillRect/>
          </a:stretch>
        </p:blipFill>
        <p:spPr>
          <a:xfrm>
            <a:off x="8188325" y="0"/>
            <a:ext cx="955675" cy="792163"/>
          </a:xfrm>
          <a:prstGeom prst="rect">
            <a:avLst/>
          </a:prstGeom>
          <a:noFill/>
          <a:ln w="9525">
            <a:noFill/>
          </a:ln>
        </p:spPr>
      </p:pic>
      <p:sp>
        <p:nvSpPr>
          <p:cNvPr id="176167" name="矩形 195594"/>
          <p:cNvSpPr/>
          <p:nvPr/>
        </p:nvSpPr>
        <p:spPr>
          <a:xfrm>
            <a:off x="0" y="339725"/>
            <a:ext cx="1409700" cy="382588"/>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知识延伸</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2" name="TextBox 1"/>
          <p:cNvSpPr txBox="1"/>
          <p:nvPr/>
        </p:nvSpPr>
        <p:spPr>
          <a:xfrm>
            <a:off x="1187652" y="20900"/>
            <a:ext cx="3337773" cy="7748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zh-CN" altLang="en-US" sz="2400" b="1" noProof="1" dirty="0">
                <a:solidFill>
                  <a:srgbClr val="CC6600"/>
                </a:solidFill>
                <a:latin typeface="华文彩云" panose="02010800040101010101" pitchFamily="2" charset="-122"/>
                <a:ea typeface="华文彩云" panose="02010800040101010101" pitchFamily="2" charset="-122"/>
                <a:cs typeface="+mn-cs"/>
              </a:rPr>
              <a:t>高中历史一轮复习课程 </a:t>
            </a:r>
            <a:endParaRPr lang="zh-CN" altLang="en-US" sz="2400" b="1" noProof="1" dirty="0">
              <a:solidFill>
                <a:srgbClr val="CC6600"/>
              </a:solidFill>
              <a:latin typeface="华文彩云" panose="02010800040101010101" pitchFamily="2" charset="-122"/>
              <a:ea typeface="华文彩云"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6159"/>
                                        </p:tgtEl>
                                        <p:attrNameLst>
                                          <p:attrName>style.visibility</p:attrName>
                                        </p:attrNameLst>
                                      </p:cBhvr>
                                      <p:to>
                                        <p:strVal val="visible"/>
                                      </p:to>
                                    </p:set>
                                    <p:animEffect transition="in" filter="blinds(horizontal)">
                                      <p:cBhvr>
                                        <p:cTn id="7" dur="500"/>
                                        <p:tgtEl>
                                          <p:spTgt spid="17615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6160"/>
                                        </p:tgtEl>
                                        <p:attrNameLst>
                                          <p:attrName>style.visibility</p:attrName>
                                        </p:attrNameLst>
                                      </p:cBhvr>
                                      <p:to>
                                        <p:strVal val="visible"/>
                                      </p:to>
                                    </p:set>
                                    <p:animEffect transition="in" filter="blinds(horizontal)">
                                      <p:cBhvr>
                                        <p:cTn id="12" dur="500"/>
                                        <p:tgtEl>
                                          <p:spTgt spid="17616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6161"/>
                                        </p:tgtEl>
                                        <p:attrNameLst>
                                          <p:attrName>style.visibility</p:attrName>
                                        </p:attrNameLst>
                                      </p:cBhvr>
                                      <p:to>
                                        <p:strVal val="visible"/>
                                      </p:to>
                                    </p:set>
                                    <p:animEffect transition="in" filter="blinds(horizontal)">
                                      <p:cBhvr>
                                        <p:cTn id="17" dur="500"/>
                                        <p:tgtEl>
                                          <p:spTgt spid="176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59" grpId="0"/>
      <p:bldP spid="176160" grpId="0"/>
      <p:bldP spid="17616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7154" name="文本框 177153"/>
          <p:cNvSpPr txBox="1"/>
          <p:nvPr/>
        </p:nvSpPr>
        <p:spPr>
          <a:xfrm>
            <a:off x="611188" y="700088"/>
            <a:ext cx="6948487" cy="434975"/>
          </a:xfrm>
          <a:prstGeom prst="rect">
            <a:avLst/>
          </a:prstGeom>
          <a:noFill/>
          <a:ln w="9525">
            <a:noFill/>
          </a:ln>
        </p:spPr>
        <p:txBody>
          <a:bodyPr lIns="68562" tIns="34281" rIns="68562" bIns="34281">
            <a:spAutoFit/>
          </a:bodyPr>
          <a:p>
            <a:pPr defTabSz="685800">
              <a:spcBef>
                <a:spcPct val="50000"/>
              </a:spcBef>
            </a:pPr>
            <a:r>
              <a:rPr lang="en-US" altLang="zh-CN" sz="2400" b="1">
                <a:solidFill>
                  <a:srgbClr val="3333FF"/>
                </a:solidFill>
                <a:latin typeface="黑体" panose="02010609060101010101" pitchFamily="2" charset="-122"/>
                <a:ea typeface="黑体" panose="02010609060101010101" pitchFamily="2" charset="-122"/>
              </a:rPr>
              <a:t>4.</a:t>
            </a:r>
            <a:r>
              <a:rPr lang="zh-CN" altLang="en-US" sz="2400" b="1" dirty="0">
                <a:solidFill>
                  <a:srgbClr val="3333FF"/>
                </a:solidFill>
                <a:latin typeface="黑体" panose="02010609060101010101" pitchFamily="2" charset="-122"/>
                <a:ea typeface="黑体" panose="02010609060101010101" pitchFamily="2" charset="-122"/>
              </a:rPr>
              <a:t>工业时代的生产组织形式</a:t>
            </a:r>
            <a:r>
              <a:rPr lang="en-US" altLang="zh-CN" sz="2400" b="1">
                <a:solidFill>
                  <a:srgbClr val="3333FF"/>
                </a:solidFill>
                <a:latin typeface="黑体" panose="02010609060101010101" pitchFamily="2" charset="-122"/>
                <a:ea typeface="黑体" panose="02010609060101010101" pitchFamily="2" charset="-122"/>
              </a:rPr>
              <a:t>:</a:t>
            </a:r>
            <a:r>
              <a:rPr lang="zh-CN" altLang="en-US" sz="2400" b="1" dirty="0">
                <a:solidFill>
                  <a:srgbClr val="0000FF"/>
                </a:solidFill>
                <a:effectLst>
                  <a:outerShdw blurRad="38100" dist="38100" dir="2700000">
                    <a:srgbClr val="000000"/>
                  </a:outerShdw>
                </a:effectLst>
                <a:latin typeface="黑体" panose="02010609060101010101" pitchFamily="2" charset="-122"/>
                <a:ea typeface="黑体" panose="02010609060101010101" pitchFamily="2" charset="-122"/>
              </a:rPr>
              <a:t>垄断组织</a:t>
            </a:r>
            <a:endParaRPr lang="en-US" altLang="zh-CN" sz="2400" b="1">
              <a:solidFill>
                <a:srgbClr val="0000FF"/>
              </a:solidFill>
              <a:effectLst>
                <a:outerShdw blurRad="38100" dist="38100" dir="2700000">
                  <a:srgbClr val="000000"/>
                </a:outerShdw>
              </a:effectLst>
              <a:latin typeface="黑体" panose="02010609060101010101" pitchFamily="2" charset="-122"/>
              <a:ea typeface="黑体" panose="02010609060101010101" pitchFamily="2" charset="-122"/>
            </a:endParaRPr>
          </a:p>
        </p:txBody>
      </p:sp>
      <p:sp>
        <p:nvSpPr>
          <p:cNvPr id="177155" name="矩形 177154"/>
          <p:cNvSpPr/>
          <p:nvPr/>
        </p:nvSpPr>
        <p:spPr>
          <a:xfrm>
            <a:off x="0" y="1131888"/>
            <a:ext cx="9144000" cy="3090862"/>
          </a:xfrm>
          <a:prstGeom prst="rect">
            <a:avLst/>
          </a:prstGeom>
          <a:noFill/>
          <a:ln w="9525">
            <a:noFill/>
          </a:ln>
        </p:spPr>
        <p:txBody>
          <a:bodyPr lIns="68562" tIns="34281" rIns="68562" bIns="34281">
            <a:spAutoFit/>
          </a:bodyPr>
          <a:p>
            <a:pPr defTabSz="685800"/>
            <a:r>
              <a:rPr lang="zh-CN" altLang="en-US" b="1" dirty="0">
                <a:latin typeface="Arial" panose="020B0604020202020204" pitchFamily="34" charset="0"/>
              </a:rPr>
              <a:t>      </a:t>
            </a:r>
            <a:r>
              <a:rPr lang="zh-CN" altLang="en-US" b="1" dirty="0">
                <a:latin typeface="楷体_GB2312" pitchFamily="49" charset="-122"/>
                <a:ea typeface="楷体_GB2312" pitchFamily="49" charset="-122"/>
              </a:rPr>
              <a:t>史料一　</a:t>
            </a:r>
            <a:r>
              <a:rPr lang="en-US" altLang="zh-CN" b="1">
                <a:latin typeface="楷体_GB2312" pitchFamily="49" charset="-122"/>
                <a:ea typeface="楷体_GB2312" pitchFamily="49" charset="-122"/>
              </a:rPr>
              <a:t>1769</a:t>
            </a:r>
            <a:r>
              <a:rPr lang="zh-CN" altLang="en-US" b="1" dirty="0">
                <a:latin typeface="楷体_GB2312" pitchFamily="49" charset="-122"/>
                <a:ea typeface="楷体_GB2312" pitchFamily="49" charset="-122"/>
              </a:rPr>
              <a:t>年，一种全新的蒸汽机终于在瓦特的手中诞生了。它大大促进了机器的运用和工厂的生产，使工业技术的变革出现了新的飞跃。</a:t>
            </a:r>
            <a:r>
              <a:rPr lang="en-US" altLang="zh-CN" b="1">
                <a:latin typeface="Arial" panose="020B0604020202020204" pitchFamily="34" charset="0"/>
                <a:ea typeface="楷体_GB2312" pitchFamily="49" charset="-122"/>
              </a:rPr>
              <a:t>……</a:t>
            </a:r>
            <a:r>
              <a:rPr lang="zh-CN" altLang="en-US" b="1" dirty="0">
                <a:latin typeface="楷体_GB2312" pitchFamily="49" charset="-122"/>
                <a:ea typeface="楷体_GB2312" pitchFamily="49" charset="-122"/>
              </a:rPr>
              <a:t>机器制造业的出现标志着英国工业革命基本完成。 </a:t>
            </a:r>
            <a:endParaRPr lang="zh-CN" altLang="en-US" b="1" dirty="0">
              <a:latin typeface="楷体_GB2312" pitchFamily="49" charset="-122"/>
              <a:ea typeface="楷体_GB2312" pitchFamily="49" charset="-122"/>
            </a:endParaRPr>
          </a:p>
          <a:p>
            <a:pPr defTabSz="685800"/>
            <a:r>
              <a:rPr lang="zh-CN" altLang="en-US" b="1">
                <a:latin typeface="楷体_GB2312" pitchFamily="49" charset="-122"/>
                <a:ea typeface="楷体_GB2312" pitchFamily="49" charset="-122"/>
              </a:rPr>
              <a:t>                                         </a:t>
            </a:r>
            <a:r>
              <a:rPr lang="en-US" altLang="zh-CN" b="1">
                <a:latin typeface="Arial" panose="020B0604020202020204" pitchFamily="34" charset="0"/>
                <a:ea typeface="楷体_GB2312" pitchFamily="49" charset="-122"/>
              </a:rPr>
              <a:t>——</a:t>
            </a:r>
            <a:r>
              <a:rPr lang="zh-CN" altLang="en-US" b="1" dirty="0">
                <a:latin typeface="楷体_GB2312" pitchFamily="49" charset="-122"/>
                <a:ea typeface="楷体_GB2312" pitchFamily="49" charset="-122"/>
              </a:rPr>
              <a:t>何飞鹏</a:t>
            </a:r>
            <a:r>
              <a:rPr lang="en-US" altLang="zh-CN" b="1">
                <a:latin typeface="楷体_GB2312" pitchFamily="49" charset="-122"/>
                <a:ea typeface="楷体_GB2312" pitchFamily="49" charset="-122"/>
              </a:rPr>
              <a:t>《</a:t>
            </a:r>
            <a:r>
              <a:rPr lang="zh-CN" altLang="en-US" b="1" dirty="0">
                <a:latin typeface="楷体_GB2312" pitchFamily="49" charset="-122"/>
                <a:ea typeface="楷体_GB2312" pitchFamily="49" charset="-122"/>
              </a:rPr>
              <a:t>蒸汽机与英国经济的发展</a:t>
            </a:r>
            <a:r>
              <a:rPr lang="en-US" altLang="zh-CN" b="1">
                <a:latin typeface="楷体_GB2312" pitchFamily="49" charset="-122"/>
                <a:ea typeface="楷体_GB2312" pitchFamily="49" charset="-122"/>
              </a:rPr>
              <a:t>》 </a:t>
            </a:r>
            <a:endParaRPr lang="en-US" altLang="zh-CN" b="1">
              <a:latin typeface="楷体_GB2312" pitchFamily="49" charset="-122"/>
              <a:ea typeface="楷体_GB2312" pitchFamily="49" charset="-122"/>
            </a:endParaRPr>
          </a:p>
          <a:p>
            <a:pPr defTabSz="685800"/>
            <a:r>
              <a:rPr lang="en-US" altLang="zh-CN" b="1">
                <a:latin typeface="楷体_GB2312" pitchFamily="49" charset="-122"/>
                <a:ea typeface="楷体_GB2312" pitchFamily="49" charset="-122"/>
              </a:rPr>
              <a:t>      </a:t>
            </a:r>
            <a:r>
              <a:rPr lang="zh-CN" altLang="en-US" b="1" dirty="0">
                <a:latin typeface="楷体_GB2312" pitchFamily="49" charset="-122"/>
                <a:ea typeface="楷体_GB2312" pitchFamily="49" charset="-122"/>
              </a:rPr>
              <a:t>史料二　化学工业的卡特尔化是按照以下途径进行的：管理的集中，以保证少数上层领导人大权独揽来维持规定的价格标准；消除竞争，以杜绝外国竞争的保护关税来保证在市场上的稳固地位；以较少数企业、但进行大规模生产的方法，来实现生产率的提高。 </a:t>
            </a:r>
            <a:r>
              <a:rPr lang="en-US" altLang="zh-CN" b="1">
                <a:latin typeface="楷体_GB2312" pitchFamily="49" charset="-122"/>
                <a:ea typeface="楷体_GB2312" pitchFamily="49" charset="-122"/>
              </a:rPr>
              <a:t>1904</a:t>
            </a:r>
            <a:r>
              <a:rPr lang="zh-CN" altLang="en-US" b="1" dirty="0">
                <a:latin typeface="楷体_GB2312" pitchFamily="49" charset="-122"/>
                <a:ea typeface="楷体_GB2312" pitchFamily="49" charset="-122"/>
              </a:rPr>
              <a:t>年，六个大公司统治着德国化学工业市场，它们组成了两大卡特尔。      </a:t>
            </a:r>
            <a:endParaRPr lang="zh-CN" altLang="en-US" b="1" dirty="0">
              <a:latin typeface="楷体_GB2312" pitchFamily="49" charset="-122"/>
              <a:ea typeface="楷体_GB2312" pitchFamily="49" charset="-122"/>
            </a:endParaRPr>
          </a:p>
          <a:p>
            <a:pPr defTabSz="685800"/>
            <a:r>
              <a:rPr lang="zh-CN" altLang="en-US" b="1">
                <a:latin typeface="楷体_GB2312" pitchFamily="49" charset="-122"/>
                <a:ea typeface="楷体_GB2312" pitchFamily="49" charset="-122"/>
              </a:rPr>
              <a:t>                                         </a:t>
            </a:r>
            <a:r>
              <a:rPr lang="en-US" altLang="zh-CN" b="1">
                <a:latin typeface="Arial" panose="020B0604020202020204" pitchFamily="34" charset="0"/>
                <a:ea typeface="楷体_GB2312" pitchFamily="49" charset="-122"/>
              </a:rPr>
              <a:t>——</a:t>
            </a:r>
            <a:r>
              <a:rPr lang="zh-CN" altLang="en-US" b="1" dirty="0">
                <a:latin typeface="楷体_GB2312" pitchFamily="49" charset="-122"/>
                <a:ea typeface="楷体_GB2312" pitchFamily="49" charset="-122"/>
              </a:rPr>
              <a:t>周一良、吴于廑</a:t>
            </a:r>
            <a:r>
              <a:rPr lang="en-US" altLang="zh-CN" b="1">
                <a:latin typeface="楷体_GB2312" pitchFamily="49" charset="-122"/>
                <a:ea typeface="楷体_GB2312" pitchFamily="49" charset="-122"/>
              </a:rPr>
              <a:t>《</a:t>
            </a:r>
            <a:r>
              <a:rPr lang="zh-CN" altLang="en-US" b="1" dirty="0">
                <a:latin typeface="楷体_GB2312" pitchFamily="49" charset="-122"/>
                <a:ea typeface="楷体_GB2312" pitchFamily="49" charset="-122"/>
              </a:rPr>
              <a:t>世界通史资料选辑</a:t>
            </a:r>
            <a:r>
              <a:rPr lang="en-US" altLang="zh-CN" b="1">
                <a:latin typeface="楷体_GB2312" pitchFamily="49" charset="-122"/>
                <a:ea typeface="楷体_GB2312" pitchFamily="49" charset="-122"/>
              </a:rPr>
              <a:t>》</a:t>
            </a:r>
            <a:endParaRPr lang="en-US" altLang="zh-CN" b="1">
              <a:latin typeface="楷体_GB2312" pitchFamily="49" charset="-122"/>
              <a:ea typeface="楷体_GB2312" pitchFamily="49" charset="-122"/>
            </a:endParaRPr>
          </a:p>
          <a:p>
            <a:pPr defTabSz="685800"/>
            <a:r>
              <a:rPr lang="zh-CN" altLang="en-US" b="1" dirty="0">
                <a:solidFill>
                  <a:srgbClr val="0000FF"/>
                </a:solidFill>
                <a:latin typeface="Arial" panose="020B0604020202020204" pitchFamily="34" charset="0"/>
              </a:rPr>
              <a:t>史料一中英国工业革命使生产组织形式发生了怎样的变化？史料二中的“卡特尔”是一种怎样的生产组织形式？和以前相比有何特点？ </a:t>
            </a:r>
            <a:endParaRPr lang="zh-CN" altLang="en-US" b="1" dirty="0">
              <a:solidFill>
                <a:srgbClr val="0000FF"/>
              </a:solidFill>
              <a:latin typeface="Arial" panose="020B0604020202020204" pitchFamily="34" charset="0"/>
            </a:endParaRPr>
          </a:p>
        </p:txBody>
      </p:sp>
      <p:sp>
        <p:nvSpPr>
          <p:cNvPr id="177156" name="矩形 177155"/>
          <p:cNvSpPr/>
          <p:nvPr/>
        </p:nvSpPr>
        <p:spPr>
          <a:xfrm>
            <a:off x="0" y="4246563"/>
            <a:ext cx="9144000" cy="709612"/>
          </a:xfrm>
          <a:prstGeom prst="rect">
            <a:avLst/>
          </a:prstGeom>
          <a:noFill/>
          <a:ln w="9525">
            <a:noFill/>
          </a:ln>
        </p:spPr>
        <p:txBody>
          <a:bodyPr lIns="68562" tIns="34281" rIns="68562" bIns="34281">
            <a:spAutoFit/>
          </a:bodyPr>
          <a:p>
            <a:pPr defTabSz="685800"/>
            <a:r>
              <a:rPr lang="zh-CN" altLang="en-US" sz="2100" b="1" dirty="0">
                <a:solidFill>
                  <a:srgbClr val="FF0000"/>
                </a:solidFill>
                <a:latin typeface="Arial" panose="020B0604020202020204" pitchFamily="34" charset="0"/>
              </a:rPr>
              <a:t>变化：生产组织由“手工工场”变为“工厂”；</a:t>
            </a:r>
            <a:endParaRPr lang="zh-CN" altLang="en-US" sz="2100" b="1" dirty="0">
              <a:solidFill>
                <a:srgbClr val="FF0000"/>
              </a:solidFill>
              <a:latin typeface="Arial" panose="020B0604020202020204" pitchFamily="34" charset="0"/>
            </a:endParaRPr>
          </a:p>
          <a:p>
            <a:pPr defTabSz="685800"/>
            <a:r>
              <a:rPr lang="zh-CN" altLang="en-US" sz="2100" b="1" dirty="0">
                <a:solidFill>
                  <a:srgbClr val="FF0000"/>
                </a:solidFill>
                <a:latin typeface="Arial" panose="020B0604020202020204" pitchFamily="34" charset="0"/>
              </a:rPr>
              <a:t>形式：垄断组织；特点：生产和资本走向集中。</a:t>
            </a:r>
            <a:endParaRPr lang="zh-CN" altLang="en-US" sz="2100" b="1" dirty="0">
              <a:solidFill>
                <a:srgbClr val="FF0000"/>
              </a:solidFill>
              <a:latin typeface="Arial" panose="020B0604020202020204" pitchFamily="34" charset="0"/>
            </a:endParaRPr>
          </a:p>
        </p:txBody>
      </p:sp>
      <p:sp>
        <p:nvSpPr>
          <p:cNvPr id="177157" name="矩形 10"/>
          <p:cNvSpPr/>
          <p:nvPr/>
        </p:nvSpPr>
        <p:spPr>
          <a:xfrm>
            <a:off x="3779838" y="339725"/>
            <a:ext cx="3097212" cy="457200"/>
          </a:xfrm>
          <a:prstGeom prst="rect">
            <a:avLst/>
          </a:prstGeom>
          <a:noFill/>
          <a:ln w="9525">
            <a:noFill/>
          </a:ln>
        </p:spPr>
        <p:txBody>
          <a:bodyPr>
            <a:spAutoFit/>
          </a:bodyPr>
          <a:p>
            <a:pPr>
              <a:lnSpc>
                <a:spcPct val="120000"/>
              </a:lnSpc>
            </a:pPr>
            <a:r>
              <a:rPr lang="zh-CN" altLang="en-US" sz="2000" b="1" dirty="0">
                <a:solidFill>
                  <a:schemeClr val="accent2"/>
                </a:solidFill>
                <a:latin typeface="黑体" panose="02010609060101010101" pitchFamily="2" charset="-122"/>
                <a:ea typeface="黑体" panose="02010609060101010101" pitchFamily="2" charset="-122"/>
              </a:rPr>
              <a:t>考点  第二次工业革命</a:t>
            </a:r>
            <a:endParaRPr lang="en-US" altLang="zh-CN" sz="2000" b="1">
              <a:solidFill>
                <a:schemeClr val="accent2"/>
              </a:solidFill>
              <a:latin typeface="黑体" panose="02010609060101010101" pitchFamily="2" charset="-122"/>
              <a:ea typeface="黑体" panose="02010609060101010101" pitchFamily="2" charset="-122"/>
            </a:endParaRPr>
          </a:p>
        </p:txBody>
      </p:sp>
      <p:pic>
        <p:nvPicPr>
          <p:cNvPr id="177158" name="Picture 98" descr="d9bca505858dae15fe32d81aa9d32a9a"/>
          <p:cNvPicPr>
            <a:picLocks noChangeAspect="1"/>
          </p:cNvPicPr>
          <p:nvPr/>
        </p:nvPicPr>
        <p:blipFill>
          <a:blip r:embed="rId1"/>
          <a:stretch>
            <a:fillRect/>
          </a:stretch>
        </p:blipFill>
        <p:spPr>
          <a:xfrm>
            <a:off x="8188325" y="0"/>
            <a:ext cx="955675" cy="792163"/>
          </a:xfrm>
          <a:prstGeom prst="rect">
            <a:avLst/>
          </a:prstGeom>
          <a:noFill/>
          <a:ln w="9525">
            <a:noFill/>
          </a:ln>
        </p:spPr>
      </p:pic>
      <p:sp>
        <p:nvSpPr>
          <p:cNvPr id="177159" name="矩形 195594"/>
          <p:cNvSpPr/>
          <p:nvPr/>
        </p:nvSpPr>
        <p:spPr>
          <a:xfrm>
            <a:off x="0" y="339725"/>
            <a:ext cx="1409700" cy="382588"/>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知识延伸</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2" name="TextBox 1"/>
          <p:cNvSpPr txBox="1"/>
          <p:nvPr/>
        </p:nvSpPr>
        <p:spPr>
          <a:xfrm>
            <a:off x="1187652" y="20900"/>
            <a:ext cx="3337773" cy="7748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zh-CN" altLang="en-US" sz="2400" b="1" noProof="1" dirty="0">
                <a:solidFill>
                  <a:srgbClr val="CC6600"/>
                </a:solidFill>
                <a:latin typeface="华文彩云" panose="02010800040101010101" pitchFamily="2" charset="-122"/>
                <a:ea typeface="华文彩云" panose="02010800040101010101" pitchFamily="2" charset="-122"/>
                <a:cs typeface="+mn-cs"/>
              </a:rPr>
              <a:t>高中历史一轮复习课程 </a:t>
            </a:r>
            <a:endParaRPr lang="zh-CN" altLang="en-US" sz="2400" b="1" noProof="1" dirty="0">
              <a:solidFill>
                <a:srgbClr val="CC6600"/>
              </a:solidFill>
              <a:latin typeface="华文彩云" panose="02010800040101010101" pitchFamily="2" charset="-122"/>
              <a:ea typeface="华文彩云"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7156"/>
                                        </p:tgtEl>
                                        <p:attrNameLst>
                                          <p:attrName>style.visibility</p:attrName>
                                        </p:attrNameLst>
                                      </p:cBhvr>
                                      <p:to>
                                        <p:strVal val="visible"/>
                                      </p:to>
                                    </p:set>
                                    <p:animEffect transition="in" filter="blinds(horizontal)">
                                      <p:cBhvr>
                                        <p:cTn id="7" dur="500"/>
                                        <p:tgtEl>
                                          <p:spTgt spid="177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8179" name="矩形 178178"/>
          <p:cNvSpPr/>
          <p:nvPr/>
        </p:nvSpPr>
        <p:spPr>
          <a:xfrm>
            <a:off x="0" y="1347788"/>
            <a:ext cx="9144000" cy="3536950"/>
          </a:xfrm>
          <a:prstGeom prst="rect">
            <a:avLst/>
          </a:prstGeom>
          <a:noFill/>
          <a:ln w="9525">
            <a:noFill/>
          </a:ln>
        </p:spPr>
        <p:txBody>
          <a:bodyPr lIns="68562" tIns="34281" rIns="68562" bIns="34281">
            <a:spAutoFit/>
          </a:bodyPr>
          <a:p>
            <a:pPr defTabSz="685800"/>
            <a:r>
              <a:rPr lang="zh-CN" altLang="en-US" sz="1900" b="1" dirty="0">
                <a:effectLst>
                  <a:outerShdw blurRad="38100" dist="38100" dir="2700000">
                    <a:srgbClr val="000000"/>
                  </a:outerShdw>
                </a:effectLst>
                <a:latin typeface="Arial" panose="020B0604020202020204" pitchFamily="34" charset="0"/>
              </a:rPr>
              <a:t>      </a:t>
            </a:r>
            <a:r>
              <a:rPr lang="zh-CN" altLang="en-US" sz="1900" b="1" dirty="0">
                <a:effectLst>
                  <a:outerShdw blurRad="38100" dist="38100" dir="2700000">
                    <a:srgbClr val="000000"/>
                  </a:outerShdw>
                </a:effectLst>
                <a:latin typeface="楷体_GB2312" pitchFamily="49" charset="-122"/>
                <a:ea typeface="楷体_GB2312" pitchFamily="49" charset="-122"/>
              </a:rPr>
              <a:t>经过了将近</a:t>
            </a:r>
            <a:r>
              <a:rPr lang="en-US" altLang="zh-CN" sz="1900" b="1">
                <a:effectLst>
                  <a:outerShdw blurRad="38100" dist="38100" dir="2700000">
                    <a:srgbClr val="000000"/>
                  </a:outerShdw>
                </a:effectLst>
                <a:latin typeface="楷体_GB2312" pitchFamily="49" charset="-122"/>
                <a:ea typeface="楷体_GB2312" pitchFamily="49" charset="-122"/>
              </a:rPr>
              <a:t>30</a:t>
            </a:r>
            <a:r>
              <a:rPr lang="zh-CN" altLang="en-US" sz="1900" b="1" dirty="0">
                <a:effectLst>
                  <a:outerShdw blurRad="38100" dist="38100" dir="2700000">
                    <a:srgbClr val="000000"/>
                  </a:outerShdw>
                </a:effectLst>
                <a:latin typeface="楷体_GB2312" pitchFamily="49" charset="-122"/>
                <a:ea typeface="楷体_GB2312" pitchFamily="49" charset="-122"/>
              </a:rPr>
              <a:t>年的发展，到</a:t>
            </a:r>
            <a:r>
              <a:rPr lang="en-US" altLang="zh-CN" sz="1900" b="1">
                <a:effectLst>
                  <a:outerShdw blurRad="38100" dist="38100" dir="2700000">
                    <a:srgbClr val="000000"/>
                  </a:outerShdw>
                </a:effectLst>
                <a:latin typeface="楷体_GB2312" pitchFamily="49" charset="-122"/>
                <a:ea typeface="楷体_GB2312" pitchFamily="49" charset="-122"/>
              </a:rPr>
              <a:t>19</a:t>
            </a:r>
            <a:r>
              <a:rPr lang="zh-CN" altLang="en-US" sz="1900" b="1" dirty="0">
                <a:effectLst>
                  <a:outerShdw blurRad="38100" dist="38100" dir="2700000">
                    <a:srgbClr val="000000"/>
                  </a:outerShdw>
                </a:effectLst>
                <a:latin typeface="楷体_GB2312" pitchFamily="49" charset="-122"/>
                <a:ea typeface="楷体_GB2312" pitchFamily="49" charset="-122"/>
              </a:rPr>
              <a:t>世纪末</a:t>
            </a:r>
            <a:r>
              <a:rPr lang="en-US" altLang="zh-CN" sz="1900" b="1">
                <a:effectLst>
                  <a:outerShdw blurRad="38100" dist="38100" dir="2700000">
                    <a:srgbClr val="000000"/>
                  </a:outerShdw>
                </a:effectLst>
                <a:latin typeface="楷体_GB2312" pitchFamily="49" charset="-122"/>
                <a:ea typeface="楷体_GB2312" pitchFamily="49" charset="-122"/>
              </a:rPr>
              <a:t>20</a:t>
            </a:r>
            <a:r>
              <a:rPr lang="zh-CN" altLang="en-US" sz="1900" b="1" dirty="0">
                <a:effectLst>
                  <a:outerShdw blurRad="38100" dist="38100" dir="2700000">
                    <a:srgbClr val="000000"/>
                  </a:outerShdw>
                </a:effectLst>
                <a:latin typeface="楷体_GB2312" pitchFamily="49" charset="-122"/>
                <a:ea typeface="楷体_GB2312" pitchFamily="49" charset="-122"/>
              </a:rPr>
              <a:t>世纪初，在各主要资本主义国家中，重要工业部门大多数集中在几十垄断组织手里。这些大规模的经济联合体并不排斥竞争，相反使竞争愈加激烈，但是它们主要以科学技术为基础，以科学管理为手段，提高劳动生产率，追求利润，增强竞争能力。它表明垄断组织的形成，是资本主义在发展过程中，为适应生产力的进步而对生产关系进行的一次重大调整。它还预示在垄断组织的形式下，资本主义社会的生产力还会有更惊人的发展。在工业生产集中的同时，银行资本的集中与垄断也达到很高程度。它促成了银行资本与工业资本的融合，形成了金融资本。当垄断组织成为资本主义全部经济生活的基础时，资本主义即进入了垄断阶段</a:t>
            </a:r>
            <a:r>
              <a:rPr lang="en-US" altLang="zh-CN" sz="1900" b="1">
                <a:effectLst>
                  <a:outerShdw blurRad="38100" dist="38100" dir="2700000">
                    <a:srgbClr val="000000"/>
                  </a:outerShdw>
                </a:effectLst>
                <a:latin typeface="Arial" panose="020B0604020202020204" pitchFamily="34" charset="0"/>
                <a:ea typeface="楷体_GB2312" pitchFamily="49" charset="-122"/>
              </a:rPr>
              <a:t>——</a:t>
            </a:r>
            <a:r>
              <a:rPr lang="zh-CN" altLang="en-US" sz="1900" b="1" dirty="0">
                <a:effectLst>
                  <a:outerShdw blurRad="38100" dist="38100" dir="2700000">
                    <a:srgbClr val="000000"/>
                  </a:outerShdw>
                </a:effectLst>
                <a:latin typeface="楷体_GB2312" pitchFamily="49" charset="-122"/>
                <a:ea typeface="楷体_GB2312" pitchFamily="49" charset="-122"/>
              </a:rPr>
              <a:t>帝国主义阶段，这也是现代意义上的资本主义，是资本主义的成熟发展时期</a:t>
            </a:r>
            <a:r>
              <a:rPr lang="zh-CN" altLang="en-US" sz="1900" b="1" dirty="0">
                <a:effectLst>
                  <a:outerShdw blurRad="38100" dist="38100" dir="2700000">
                    <a:srgbClr val="000000"/>
                  </a:outerShdw>
                </a:effectLst>
                <a:latin typeface="Arial" panose="020B0604020202020204" pitchFamily="34" charset="0"/>
              </a:rPr>
              <a:t>。</a:t>
            </a:r>
            <a:endParaRPr lang="zh-CN" altLang="en-US" sz="1900" b="1" dirty="0">
              <a:effectLst>
                <a:outerShdw blurRad="38100" dist="38100" dir="2700000">
                  <a:srgbClr val="000000"/>
                </a:outerShdw>
              </a:effectLst>
              <a:latin typeface="Arial" panose="020B0604020202020204" pitchFamily="34" charset="0"/>
            </a:endParaRPr>
          </a:p>
          <a:p>
            <a:pPr defTabSz="685800"/>
            <a:r>
              <a:rPr lang="zh-CN" altLang="en-US" sz="1900" b="1" dirty="0">
                <a:solidFill>
                  <a:srgbClr val="0000FF"/>
                </a:solidFill>
                <a:effectLst>
                  <a:outerShdw blurRad="38100" dist="38100" dir="2700000">
                    <a:srgbClr val="000000"/>
                  </a:outerShdw>
                </a:effectLst>
                <a:latin typeface="Arial" panose="020B0604020202020204" pitchFamily="34" charset="0"/>
              </a:rPr>
              <a:t>（</a:t>
            </a:r>
            <a:r>
              <a:rPr lang="en-US" altLang="zh-CN" sz="1900" b="1">
                <a:solidFill>
                  <a:srgbClr val="0000FF"/>
                </a:solidFill>
                <a:effectLst>
                  <a:outerShdw blurRad="38100" dist="38100" dir="2700000">
                    <a:srgbClr val="000000"/>
                  </a:outerShdw>
                </a:effectLst>
                <a:latin typeface="Arial" panose="020B0604020202020204" pitchFamily="34" charset="0"/>
              </a:rPr>
              <a:t>1</a:t>
            </a:r>
            <a:r>
              <a:rPr lang="zh-CN" altLang="en-US" sz="1900" b="1" dirty="0">
                <a:solidFill>
                  <a:srgbClr val="0000FF"/>
                </a:solidFill>
                <a:effectLst>
                  <a:outerShdw blurRad="38100" dist="38100" dir="2700000">
                    <a:srgbClr val="000000"/>
                  </a:outerShdw>
                </a:effectLst>
                <a:latin typeface="Arial" panose="020B0604020202020204" pitchFamily="34" charset="0"/>
              </a:rPr>
              <a:t>）垄断产生的根源？垄断的实质？                                                            </a:t>
            </a:r>
            <a:endParaRPr lang="zh-CN" altLang="en-US" sz="1900" b="1" dirty="0">
              <a:solidFill>
                <a:srgbClr val="0000FF"/>
              </a:solidFill>
              <a:effectLst>
                <a:outerShdw blurRad="38100" dist="38100" dir="2700000">
                  <a:srgbClr val="000000"/>
                </a:outerShdw>
              </a:effectLst>
              <a:latin typeface="Arial" panose="020B0604020202020204" pitchFamily="34" charset="0"/>
            </a:endParaRPr>
          </a:p>
          <a:p>
            <a:pPr defTabSz="685800"/>
            <a:r>
              <a:rPr lang="zh-CN" altLang="en-US" sz="1900" b="1" dirty="0">
                <a:solidFill>
                  <a:srgbClr val="0000FF"/>
                </a:solidFill>
                <a:effectLst>
                  <a:outerShdw blurRad="38100" dist="38100" dir="2700000">
                    <a:srgbClr val="000000"/>
                  </a:outerShdw>
                </a:effectLst>
                <a:latin typeface="Arial" panose="020B0604020202020204" pitchFamily="34" charset="0"/>
              </a:rPr>
              <a:t>（</a:t>
            </a:r>
            <a:r>
              <a:rPr lang="en-US" altLang="zh-CN" sz="1900" b="1">
                <a:solidFill>
                  <a:srgbClr val="0000FF"/>
                </a:solidFill>
                <a:effectLst>
                  <a:outerShdw blurRad="38100" dist="38100" dir="2700000">
                    <a:srgbClr val="000000"/>
                  </a:outerShdw>
                </a:effectLst>
                <a:latin typeface="Arial" panose="020B0604020202020204" pitchFamily="34" charset="0"/>
              </a:rPr>
              <a:t>2</a:t>
            </a:r>
            <a:r>
              <a:rPr lang="zh-CN" altLang="en-US" sz="1900" b="1" dirty="0">
                <a:solidFill>
                  <a:srgbClr val="0000FF"/>
                </a:solidFill>
                <a:effectLst>
                  <a:outerShdw blurRad="38100" dist="38100" dir="2700000">
                    <a:srgbClr val="000000"/>
                  </a:outerShdw>
                </a:effectLst>
                <a:latin typeface="Arial" panose="020B0604020202020204" pitchFamily="34" charset="0"/>
              </a:rPr>
              <a:t>）根据材料归纳垄断的特征。</a:t>
            </a:r>
            <a:endParaRPr lang="zh-CN" altLang="en-US" sz="1900" b="1" dirty="0">
              <a:solidFill>
                <a:srgbClr val="0000FF"/>
              </a:solidFill>
              <a:effectLst>
                <a:outerShdw blurRad="38100" dist="38100" dir="2700000">
                  <a:srgbClr val="000000"/>
                </a:outerShdw>
              </a:effectLst>
              <a:latin typeface="Arial" panose="020B0604020202020204" pitchFamily="34" charset="0"/>
            </a:endParaRPr>
          </a:p>
          <a:p>
            <a:pPr defTabSz="685800"/>
            <a:r>
              <a:rPr lang="zh-CN" altLang="en-US" sz="1900" b="1" dirty="0">
                <a:solidFill>
                  <a:srgbClr val="0000FF"/>
                </a:solidFill>
                <a:effectLst>
                  <a:outerShdw blurRad="38100" dist="38100" dir="2700000">
                    <a:srgbClr val="000000"/>
                  </a:outerShdw>
                </a:effectLst>
                <a:latin typeface="Arial" panose="020B0604020202020204" pitchFamily="34" charset="0"/>
              </a:rPr>
              <a:t>（</a:t>
            </a:r>
            <a:r>
              <a:rPr lang="en-US" altLang="zh-CN" sz="1900" b="1">
                <a:solidFill>
                  <a:srgbClr val="0000FF"/>
                </a:solidFill>
                <a:effectLst>
                  <a:outerShdw blurRad="38100" dist="38100" dir="2700000">
                    <a:srgbClr val="000000"/>
                  </a:outerShdw>
                </a:effectLst>
                <a:latin typeface="Arial" panose="020B0604020202020204" pitchFamily="34" charset="0"/>
              </a:rPr>
              <a:t>3</a:t>
            </a:r>
            <a:r>
              <a:rPr lang="zh-CN" altLang="en-US" sz="1900" b="1" dirty="0">
                <a:solidFill>
                  <a:srgbClr val="0000FF"/>
                </a:solidFill>
                <a:effectLst>
                  <a:outerShdw blurRad="38100" dist="38100" dir="2700000">
                    <a:srgbClr val="000000"/>
                  </a:outerShdw>
                </a:effectLst>
                <a:latin typeface="Arial" panose="020B0604020202020204" pitchFamily="34" charset="0"/>
              </a:rPr>
              <a:t>）根据材料和所学知识评价垄断。</a:t>
            </a:r>
            <a:endParaRPr lang="zh-CN" altLang="en-US" sz="1900" b="1" dirty="0">
              <a:solidFill>
                <a:srgbClr val="0000FF"/>
              </a:solidFill>
              <a:effectLst>
                <a:outerShdw blurRad="38100" dist="38100" dir="2700000">
                  <a:srgbClr val="000000"/>
                </a:outerShdw>
              </a:effectLst>
              <a:latin typeface="Arial" panose="020B0604020202020204" pitchFamily="34" charset="0"/>
            </a:endParaRPr>
          </a:p>
        </p:txBody>
      </p:sp>
      <p:sp>
        <p:nvSpPr>
          <p:cNvPr id="178180" name="矩形 178179"/>
          <p:cNvSpPr/>
          <p:nvPr/>
        </p:nvSpPr>
        <p:spPr>
          <a:xfrm>
            <a:off x="0" y="1492250"/>
            <a:ext cx="9144000" cy="388938"/>
          </a:xfrm>
          <a:prstGeom prst="rect">
            <a:avLst/>
          </a:prstGeom>
          <a:solidFill>
            <a:srgbClr val="FFFF00"/>
          </a:solidFill>
          <a:ln w="9525">
            <a:noFill/>
          </a:ln>
        </p:spPr>
        <p:txBody>
          <a:bodyPr lIns="68562" tIns="34281" rIns="68562" bIns="34281">
            <a:spAutoFit/>
          </a:bodyPr>
          <a:p>
            <a:pPr defTabSz="685800">
              <a:spcBef>
                <a:spcPct val="50000"/>
              </a:spcBef>
            </a:pPr>
            <a:r>
              <a:rPr lang="zh-CN" altLang="en-US" sz="2100" b="1" dirty="0">
                <a:latin typeface="Arial" panose="020B0604020202020204" pitchFamily="34" charset="0"/>
              </a:rPr>
              <a:t>生产力的发展，生产和资本高度集中；资本主义生产关系的自我调整。</a:t>
            </a:r>
            <a:endParaRPr lang="zh-CN" altLang="en-US" sz="2100" b="1" dirty="0">
              <a:latin typeface="Arial" panose="020B0604020202020204" pitchFamily="34" charset="0"/>
            </a:endParaRPr>
          </a:p>
        </p:txBody>
      </p:sp>
      <p:sp>
        <p:nvSpPr>
          <p:cNvPr id="178181" name="矩形 178180"/>
          <p:cNvSpPr/>
          <p:nvPr/>
        </p:nvSpPr>
        <p:spPr>
          <a:xfrm>
            <a:off x="0" y="2427288"/>
            <a:ext cx="9144000" cy="709612"/>
          </a:xfrm>
          <a:prstGeom prst="rect">
            <a:avLst/>
          </a:prstGeom>
          <a:solidFill>
            <a:srgbClr val="FFFF00"/>
          </a:solidFill>
          <a:ln w="9525">
            <a:noFill/>
          </a:ln>
        </p:spPr>
        <p:txBody>
          <a:bodyPr lIns="68562" tIns="34281" rIns="68562" bIns="34281">
            <a:spAutoFit/>
          </a:bodyPr>
          <a:p>
            <a:pPr defTabSz="685800"/>
            <a:r>
              <a:rPr lang="zh-CN" altLang="en-US" sz="2100" b="1" dirty="0">
                <a:effectLst>
                  <a:outerShdw blurRad="38100" dist="38100" dir="2700000">
                    <a:srgbClr val="000000"/>
                  </a:outerShdw>
                </a:effectLst>
                <a:latin typeface="Arial" panose="020B0604020202020204" pitchFamily="34" charset="0"/>
              </a:rPr>
              <a:t>①不排斥竞争，反而使竞争更加激烈；②以科学技术为基础，以科学管理为手段，提高劳动生产率，增强竞争能力。</a:t>
            </a:r>
            <a:endParaRPr lang="zh-CN" altLang="en-US" sz="2100" b="1" dirty="0">
              <a:effectLst>
                <a:outerShdw blurRad="38100" dist="38100" dir="2700000">
                  <a:srgbClr val="000000"/>
                </a:outerShdw>
              </a:effectLst>
              <a:latin typeface="Arial" panose="020B0604020202020204" pitchFamily="34" charset="0"/>
            </a:endParaRPr>
          </a:p>
        </p:txBody>
      </p:sp>
      <p:sp>
        <p:nvSpPr>
          <p:cNvPr id="178182" name="矩形 178181"/>
          <p:cNvSpPr/>
          <p:nvPr/>
        </p:nvSpPr>
        <p:spPr>
          <a:xfrm>
            <a:off x="0" y="3579813"/>
            <a:ext cx="9144000" cy="1352550"/>
          </a:xfrm>
          <a:prstGeom prst="rect">
            <a:avLst/>
          </a:prstGeom>
          <a:solidFill>
            <a:srgbClr val="FFFF00"/>
          </a:solidFill>
          <a:ln w="9525">
            <a:noFill/>
          </a:ln>
        </p:spPr>
        <p:txBody>
          <a:bodyPr lIns="68562" tIns="34281" rIns="68562" bIns="34281">
            <a:spAutoFit/>
          </a:bodyPr>
          <a:p>
            <a:pPr defTabSz="685800"/>
            <a:r>
              <a:rPr lang="zh-CN" altLang="en-US" sz="2100" b="1" dirty="0">
                <a:effectLst>
                  <a:outerShdw blurRad="38100" dist="38100" dir="2700000">
                    <a:srgbClr val="000000"/>
                  </a:outerShdw>
                </a:effectLst>
                <a:latin typeface="Arial" panose="020B0604020202020204" pitchFamily="34" charset="0"/>
              </a:rPr>
              <a:t>①一定程度克服了生产的盲目性和无计划性，推进了大工业发展的进程，在一定程度上促进了生产力的发展，推动资本主义进入帝国主义阶段。</a:t>
            </a:r>
            <a:endParaRPr lang="zh-CN" altLang="en-US" sz="2100" b="1" dirty="0">
              <a:effectLst>
                <a:outerShdw blurRad="38100" dist="38100" dir="2700000">
                  <a:srgbClr val="000000"/>
                </a:outerShdw>
              </a:effectLst>
              <a:latin typeface="Arial" panose="020B0604020202020204" pitchFamily="34" charset="0"/>
            </a:endParaRPr>
          </a:p>
          <a:p>
            <a:pPr defTabSz="685800"/>
            <a:r>
              <a:rPr lang="zh-CN" altLang="en-US" sz="2100" b="1" dirty="0">
                <a:effectLst>
                  <a:outerShdw blurRad="38100" dist="38100" dir="2700000">
                    <a:srgbClr val="000000"/>
                  </a:outerShdw>
                </a:effectLst>
                <a:latin typeface="Arial" panose="020B0604020202020204" pitchFamily="34" charset="0"/>
              </a:rPr>
              <a:t>②加剧了资本主义原有的掠夺性、剥削性。帝国主义掀起瓜分狂潮，矛盾冲突日益加剧。</a:t>
            </a:r>
            <a:endParaRPr lang="zh-CN" altLang="en-US" sz="2100" b="1" dirty="0">
              <a:effectLst>
                <a:outerShdw blurRad="38100" dist="38100" dir="2700000">
                  <a:srgbClr val="000000"/>
                </a:outerShdw>
              </a:effectLst>
              <a:latin typeface="Arial" panose="020B0604020202020204" pitchFamily="34" charset="0"/>
            </a:endParaRPr>
          </a:p>
        </p:txBody>
      </p:sp>
      <p:sp>
        <p:nvSpPr>
          <p:cNvPr id="178183" name="文本框 178182"/>
          <p:cNvSpPr txBox="1"/>
          <p:nvPr/>
        </p:nvSpPr>
        <p:spPr>
          <a:xfrm>
            <a:off x="611188" y="700088"/>
            <a:ext cx="6948487" cy="434975"/>
          </a:xfrm>
          <a:prstGeom prst="rect">
            <a:avLst/>
          </a:prstGeom>
          <a:noFill/>
          <a:ln w="9525">
            <a:noFill/>
          </a:ln>
        </p:spPr>
        <p:txBody>
          <a:bodyPr lIns="68562" tIns="34281" rIns="68562" bIns="34281">
            <a:spAutoFit/>
          </a:bodyPr>
          <a:p>
            <a:pPr defTabSz="685800">
              <a:spcBef>
                <a:spcPct val="50000"/>
              </a:spcBef>
            </a:pPr>
            <a:r>
              <a:rPr lang="en-US" altLang="zh-CN" sz="2400" b="1">
                <a:solidFill>
                  <a:srgbClr val="3333FF"/>
                </a:solidFill>
                <a:latin typeface="黑体" panose="02010609060101010101" pitchFamily="2" charset="-122"/>
                <a:ea typeface="黑体" panose="02010609060101010101" pitchFamily="2" charset="-122"/>
              </a:rPr>
              <a:t>4.</a:t>
            </a:r>
            <a:r>
              <a:rPr lang="zh-CN" altLang="en-US" sz="2400" b="1" dirty="0">
                <a:solidFill>
                  <a:srgbClr val="3333FF"/>
                </a:solidFill>
                <a:latin typeface="黑体" panose="02010609060101010101" pitchFamily="2" charset="-122"/>
                <a:ea typeface="黑体" panose="02010609060101010101" pitchFamily="2" charset="-122"/>
              </a:rPr>
              <a:t>工业时代的生产组织形式</a:t>
            </a:r>
            <a:r>
              <a:rPr lang="en-US" altLang="zh-CN" sz="2400" b="1">
                <a:solidFill>
                  <a:srgbClr val="3333FF"/>
                </a:solidFill>
                <a:latin typeface="黑体" panose="02010609060101010101" pitchFamily="2" charset="-122"/>
                <a:ea typeface="黑体" panose="02010609060101010101" pitchFamily="2" charset="-122"/>
              </a:rPr>
              <a:t>:</a:t>
            </a:r>
            <a:r>
              <a:rPr lang="zh-CN" altLang="en-US" sz="2400" b="1" dirty="0">
                <a:solidFill>
                  <a:srgbClr val="0000FF"/>
                </a:solidFill>
                <a:effectLst>
                  <a:outerShdw blurRad="38100" dist="38100" dir="2700000">
                    <a:srgbClr val="000000"/>
                  </a:outerShdw>
                </a:effectLst>
                <a:latin typeface="黑体" panose="02010609060101010101" pitchFamily="2" charset="-122"/>
                <a:ea typeface="黑体" panose="02010609060101010101" pitchFamily="2" charset="-122"/>
              </a:rPr>
              <a:t>垄断组织</a:t>
            </a:r>
            <a:endParaRPr lang="en-US" altLang="zh-CN" sz="2400" b="1">
              <a:solidFill>
                <a:srgbClr val="0000FF"/>
              </a:solidFill>
              <a:effectLst>
                <a:outerShdw blurRad="38100" dist="38100" dir="2700000">
                  <a:srgbClr val="000000"/>
                </a:outerShdw>
              </a:effectLst>
              <a:latin typeface="黑体" panose="02010609060101010101" pitchFamily="2" charset="-122"/>
              <a:ea typeface="黑体" panose="02010609060101010101" pitchFamily="2" charset="-122"/>
            </a:endParaRPr>
          </a:p>
        </p:txBody>
      </p:sp>
      <p:sp>
        <p:nvSpPr>
          <p:cNvPr id="178184" name="矩形 10"/>
          <p:cNvSpPr/>
          <p:nvPr/>
        </p:nvSpPr>
        <p:spPr>
          <a:xfrm>
            <a:off x="3779838" y="339725"/>
            <a:ext cx="3097212" cy="457200"/>
          </a:xfrm>
          <a:prstGeom prst="rect">
            <a:avLst/>
          </a:prstGeom>
          <a:noFill/>
          <a:ln w="9525">
            <a:noFill/>
          </a:ln>
        </p:spPr>
        <p:txBody>
          <a:bodyPr>
            <a:spAutoFit/>
          </a:bodyPr>
          <a:p>
            <a:pPr>
              <a:lnSpc>
                <a:spcPct val="120000"/>
              </a:lnSpc>
            </a:pPr>
            <a:r>
              <a:rPr lang="zh-CN" altLang="en-US" sz="2000" b="1" dirty="0">
                <a:solidFill>
                  <a:schemeClr val="accent2"/>
                </a:solidFill>
                <a:latin typeface="黑体" panose="02010609060101010101" pitchFamily="2" charset="-122"/>
                <a:ea typeface="黑体" panose="02010609060101010101" pitchFamily="2" charset="-122"/>
              </a:rPr>
              <a:t>考点  第二次工业革命</a:t>
            </a:r>
            <a:endParaRPr lang="en-US" altLang="zh-CN" sz="2000" b="1">
              <a:solidFill>
                <a:schemeClr val="accent2"/>
              </a:solidFill>
              <a:latin typeface="黑体" panose="02010609060101010101" pitchFamily="2" charset="-122"/>
              <a:ea typeface="黑体" panose="02010609060101010101" pitchFamily="2" charset="-122"/>
            </a:endParaRPr>
          </a:p>
        </p:txBody>
      </p:sp>
      <p:pic>
        <p:nvPicPr>
          <p:cNvPr id="178185" name="Picture 98" descr="d9bca505858dae15fe32d81aa9d32a9a"/>
          <p:cNvPicPr>
            <a:picLocks noChangeAspect="1"/>
          </p:cNvPicPr>
          <p:nvPr/>
        </p:nvPicPr>
        <p:blipFill>
          <a:blip r:embed="rId1"/>
          <a:stretch>
            <a:fillRect/>
          </a:stretch>
        </p:blipFill>
        <p:spPr>
          <a:xfrm>
            <a:off x="8188325" y="0"/>
            <a:ext cx="955675" cy="792163"/>
          </a:xfrm>
          <a:prstGeom prst="rect">
            <a:avLst/>
          </a:prstGeom>
          <a:noFill/>
          <a:ln w="9525">
            <a:noFill/>
          </a:ln>
        </p:spPr>
      </p:pic>
      <p:sp>
        <p:nvSpPr>
          <p:cNvPr id="178186" name="矩形 195594"/>
          <p:cNvSpPr/>
          <p:nvPr/>
        </p:nvSpPr>
        <p:spPr>
          <a:xfrm>
            <a:off x="0" y="339725"/>
            <a:ext cx="1409700" cy="382588"/>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知识延伸</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2" name="TextBox 1"/>
          <p:cNvSpPr txBox="1"/>
          <p:nvPr/>
        </p:nvSpPr>
        <p:spPr>
          <a:xfrm>
            <a:off x="1187652" y="20900"/>
            <a:ext cx="3337773" cy="7748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zh-CN" altLang="en-US" sz="2400" b="1" noProof="1" dirty="0">
                <a:solidFill>
                  <a:srgbClr val="CC6600"/>
                </a:solidFill>
                <a:latin typeface="华文彩云" panose="02010800040101010101" pitchFamily="2" charset="-122"/>
                <a:ea typeface="华文彩云" panose="02010800040101010101" pitchFamily="2" charset="-122"/>
                <a:cs typeface="+mn-cs"/>
              </a:rPr>
              <a:t>高中历史一轮复习课程 </a:t>
            </a:r>
            <a:endParaRPr lang="zh-CN" altLang="en-US" sz="2400" b="1" noProof="1" dirty="0">
              <a:solidFill>
                <a:srgbClr val="CC6600"/>
              </a:solidFill>
              <a:latin typeface="华文彩云" panose="02010800040101010101" pitchFamily="2" charset="-122"/>
              <a:ea typeface="华文彩云"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8180"/>
                                        </p:tgtEl>
                                        <p:attrNameLst>
                                          <p:attrName>style.visibility</p:attrName>
                                        </p:attrNameLst>
                                      </p:cBhvr>
                                      <p:to>
                                        <p:strVal val="visible"/>
                                      </p:to>
                                    </p:set>
                                    <p:animEffect transition="in" filter="blinds(horizontal)">
                                      <p:cBhvr>
                                        <p:cTn id="7" dur="500"/>
                                        <p:tgtEl>
                                          <p:spTgt spid="17818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8181"/>
                                        </p:tgtEl>
                                        <p:attrNameLst>
                                          <p:attrName>style.visibility</p:attrName>
                                        </p:attrNameLst>
                                      </p:cBhvr>
                                      <p:to>
                                        <p:strVal val="visible"/>
                                      </p:to>
                                    </p:set>
                                    <p:animEffect transition="in" filter="blinds(horizontal)">
                                      <p:cBhvr>
                                        <p:cTn id="12" dur="500"/>
                                        <p:tgtEl>
                                          <p:spTgt spid="17818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8182"/>
                                        </p:tgtEl>
                                        <p:attrNameLst>
                                          <p:attrName>style.visibility</p:attrName>
                                        </p:attrNameLst>
                                      </p:cBhvr>
                                      <p:to>
                                        <p:strVal val="visible"/>
                                      </p:to>
                                    </p:set>
                                    <p:animEffect transition="in" filter="blinds(horizontal)">
                                      <p:cBhvr>
                                        <p:cTn id="17" dur="500"/>
                                        <p:tgtEl>
                                          <p:spTgt spid="178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0" grpId="0" animBg="1"/>
      <p:bldP spid="178181" grpId="0" animBg="1"/>
      <p:bldP spid="17818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79253" name="表格 179252"/>
          <p:cNvGraphicFramePr/>
          <p:nvPr/>
        </p:nvGraphicFramePr>
        <p:xfrm>
          <a:off x="0" y="776288"/>
          <a:ext cx="9144000" cy="4367212"/>
        </p:xfrm>
        <a:graphic>
          <a:graphicData uri="http://schemas.openxmlformats.org/drawingml/2006/table">
            <a:tbl>
              <a:tblPr/>
              <a:tblGrid>
                <a:gridCol w="684213"/>
                <a:gridCol w="4103687"/>
                <a:gridCol w="4356100"/>
              </a:tblGrid>
              <a:tr h="37306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000" dirty="0"/>
                    </a:p>
                  </a:txBody>
                  <a:tcPr marL="68562" marR="68562" marT="34281" marB="3428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solidFill>
                            <a:srgbClr val="FF0000"/>
                          </a:solidFill>
                          <a:latin typeface="黑体" panose="02010609060101010101" pitchFamily="2" charset="-122"/>
                          <a:ea typeface="黑体" panose="02010609060101010101" pitchFamily="2" charset="-122"/>
                        </a:rPr>
                        <a:t>工厂制度</a:t>
                      </a:r>
                      <a:endParaRPr lang="zh-CN" altLang="en-US" sz="2000" b="1" dirty="0">
                        <a:solidFill>
                          <a:srgbClr val="FF0000"/>
                        </a:solidFill>
                        <a:latin typeface="黑体" panose="02010609060101010101" pitchFamily="2" charset="-122"/>
                        <a:ea typeface="黑体" panose="02010609060101010101" pitchFamily="2" charset="-122"/>
                      </a:endParaRPr>
                    </a:p>
                  </a:txBody>
                  <a:tcPr marL="68562" marR="68562" marT="34281" marB="3428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solidFill>
                            <a:srgbClr val="FF0000"/>
                          </a:solidFill>
                          <a:latin typeface="黑体" panose="02010609060101010101" pitchFamily="2" charset="-122"/>
                          <a:ea typeface="黑体" panose="02010609060101010101" pitchFamily="2" charset="-122"/>
                        </a:rPr>
                        <a:t>垄断组织</a:t>
                      </a:r>
                      <a:endParaRPr lang="zh-CN" altLang="en-US" sz="2000" dirty="0"/>
                    </a:p>
                  </a:txBody>
                  <a:tcPr marL="68562" marR="68562" marT="34281" marB="3428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73062">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solidFill>
                            <a:srgbClr val="FF0000"/>
                          </a:solidFill>
                          <a:ea typeface="黑体" panose="02010609060101010101" pitchFamily="2" charset="-122"/>
                        </a:rPr>
                        <a:t>原因</a:t>
                      </a:r>
                      <a:endParaRPr lang="zh-CN" altLang="en-US" sz="2000" b="1" dirty="0">
                        <a:solidFill>
                          <a:srgbClr val="FF0000"/>
                        </a:solidFill>
                        <a:ea typeface="黑体" panose="02010609060101010101" pitchFamily="2" charset="-122"/>
                      </a:endParaRPr>
                    </a:p>
                  </a:txBody>
                  <a:tcPr marL="68562" marR="68562" marT="34281" marB="3428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000" dirty="0"/>
                    </a:p>
                  </a:txBody>
                  <a:tcPr marL="68562" marR="68562" marT="34281" marB="3428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7306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solidFill>
                            <a:srgbClr val="FF0000"/>
                          </a:solidFill>
                          <a:ea typeface="黑体" panose="02010609060101010101" pitchFamily="2" charset="-122"/>
                        </a:rPr>
                        <a:t>时间</a:t>
                      </a:r>
                      <a:endParaRPr lang="zh-CN" altLang="en-US" sz="2000" b="1" dirty="0">
                        <a:solidFill>
                          <a:srgbClr val="FF0000"/>
                        </a:solidFill>
                        <a:ea typeface="黑体" panose="02010609060101010101" pitchFamily="2" charset="-122"/>
                      </a:endParaRPr>
                    </a:p>
                  </a:txBody>
                  <a:tcPr marL="68562" marR="68562" marT="34281" marB="3428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000" dirty="0"/>
                    </a:p>
                  </a:txBody>
                  <a:tcPr marL="68562" marR="68562" marT="34281" marB="3428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000" dirty="0"/>
                    </a:p>
                  </a:txBody>
                  <a:tcPr marL="68562" marR="68562" marT="34281" marB="3428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77862">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solidFill>
                            <a:srgbClr val="FF0000"/>
                          </a:solidFill>
                          <a:ea typeface="黑体" panose="02010609060101010101" pitchFamily="2" charset="-122"/>
                        </a:rPr>
                        <a:t>生产手段</a:t>
                      </a:r>
                      <a:endParaRPr lang="zh-CN" altLang="en-US" sz="2000" b="1" dirty="0">
                        <a:solidFill>
                          <a:srgbClr val="FF0000"/>
                        </a:solidFill>
                        <a:ea typeface="黑体" panose="02010609060101010101" pitchFamily="2" charset="-122"/>
                      </a:endParaRPr>
                    </a:p>
                  </a:txBody>
                  <a:tcPr marL="68562" marR="68562" marT="34281" marB="3428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000" dirty="0"/>
                    </a:p>
                  </a:txBody>
                  <a:tcPr marL="68562" marR="68562" marT="34281" marB="3428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000" dirty="0"/>
                    </a:p>
                  </a:txBody>
                  <a:tcPr marL="68562" marR="68562" marT="34281" marB="3428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096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solidFill>
                            <a:srgbClr val="FF0000"/>
                          </a:solidFill>
                          <a:ea typeface="黑体" panose="02010609060101010101" pitchFamily="2" charset="-122"/>
                        </a:rPr>
                        <a:t>规模</a:t>
                      </a:r>
                      <a:endParaRPr lang="zh-CN" altLang="en-US" sz="2000" b="1" dirty="0">
                        <a:solidFill>
                          <a:srgbClr val="FF0000"/>
                        </a:solidFill>
                        <a:ea typeface="黑体" panose="02010609060101010101" pitchFamily="2" charset="-122"/>
                      </a:endParaRPr>
                    </a:p>
                  </a:txBody>
                  <a:tcPr marL="68562" marR="68562" marT="34281" marB="3428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000" dirty="0"/>
                    </a:p>
                  </a:txBody>
                  <a:tcPr marL="68562" marR="68562" marT="34281" marB="3428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000" dirty="0"/>
                    </a:p>
                  </a:txBody>
                  <a:tcPr marL="68562" marR="68562" marT="34281" marB="3428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7306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solidFill>
                            <a:srgbClr val="FF0000"/>
                          </a:solidFill>
                          <a:ea typeface="黑体" panose="02010609060101010101" pitchFamily="2" charset="-122"/>
                        </a:rPr>
                        <a:t>性质</a:t>
                      </a:r>
                      <a:endParaRPr lang="zh-CN" altLang="en-US" sz="2000" b="1" dirty="0">
                        <a:solidFill>
                          <a:srgbClr val="FF0000"/>
                        </a:solidFill>
                        <a:ea typeface="黑体" panose="02010609060101010101" pitchFamily="2" charset="-122"/>
                      </a:endParaRPr>
                    </a:p>
                  </a:txBody>
                  <a:tcPr marL="68562" marR="68562" marT="34281" marB="3428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000" dirty="0"/>
                    </a:p>
                  </a:txBody>
                  <a:tcPr marL="68562" marR="68562" marT="34281" marB="3428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571500">
                <a:tc row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000" b="1" dirty="0">
                        <a:solidFill>
                          <a:srgbClr val="FF0000"/>
                        </a:solidFill>
                        <a:ea typeface="黑体" panose="02010609060101010101" pitchFamily="2" charset="-122"/>
                      </a:endParaRPr>
                    </a:p>
                    <a:p>
                      <a:pPr marL="0" lvl="0" indent="0">
                        <a:buNone/>
                      </a:pPr>
                      <a:r>
                        <a:rPr lang="zh-CN" altLang="en-US" sz="2000" b="1" dirty="0">
                          <a:solidFill>
                            <a:srgbClr val="FF0000"/>
                          </a:solidFill>
                          <a:ea typeface="黑体" panose="02010609060101010101" pitchFamily="2" charset="-122"/>
                        </a:rPr>
                        <a:t>影响</a:t>
                      </a:r>
                      <a:endParaRPr lang="zh-CN" altLang="en-US" sz="2000" b="1" dirty="0">
                        <a:solidFill>
                          <a:srgbClr val="FF0000"/>
                        </a:solidFill>
                        <a:ea typeface="黑体" panose="02010609060101010101" pitchFamily="2" charset="-122"/>
                      </a:endParaRPr>
                    </a:p>
                  </a:txBody>
                  <a:tcPr marL="68562" marR="68562" marT="34281" marB="3428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000" dirty="0"/>
                    </a:p>
                  </a:txBody>
                  <a:tcPr marL="68562" marR="68562" marT="34281" marB="3428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815975">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000" dirty="0"/>
                    </a:p>
                  </a:txBody>
                  <a:tcPr marL="68562" marR="68562" marT="34281" marB="3428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000" dirty="0"/>
                    </a:p>
                  </a:txBody>
                  <a:tcPr marL="68562" marR="68562" marT="34281" marB="3428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179238" name="文本框 179237"/>
          <p:cNvSpPr txBox="1"/>
          <p:nvPr/>
        </p:nvSpPr>
        <p:spPr>
          <a:xfrm>
            <a:off x="3276600" y="1131888"/>
            <a:ext cx="3078163" cy="390525"/>
          </a:xfrm>
          <a:prstGeom prst="rect">
            <a:avLst/>
          </a:prstGeom>
          <a:noFill/>
          <a:ln w="9525">
            <a:noFill/>
          </a:ln>
        </p:spPr>
        <p:txBody>
          <a:bodyPr lIns="68562" tIns="34281" rIns="68562" bIns="34281">
            <a:spAutoFit/>
          </a:bodyPr>
          <a:p>
            <a:pPr defTabSz="685800"/>
            <a:r>
              <a:rPr lang="zh-CN" altLang="en-US" sz="2100" b="1" dirty="0">
                <a:latin typeface="Arial" panose="020B0604020202020204" pitchFamily="34" charset="0"/>
                <a:ea typeface="楷体_GB2312" pitchFamily="49" charset="-122"/>
              </a:rPr>
              <a:t>资本主义生产力的发展</a:t>
            </a:r>
            <a:endParaRPr lang="zh-CN" altLang="en-US" sz="2100" b="1" dirty="0">
              <a:latin typeface="Arial" panose="020B0604020202020204" pitchFamily="34" charset="0"/>
              <a:ea typeface="楷体_GB2312" pitchFamily="49" charset="-122"/>
            </a:endParaRPr>
          </a:p>
        </p:txBody>
      </p:sp>
      <p:sp>
        <p:nvSpPr>
          <p:cNvPr id="179239" name="文本框 179238"/>
          <p:cNvSpPr txBox="1"/>
          <p:nvPr/>
        </p:nvSpPr>
        <p:spPr>
          <a:xfrm>
            <a:off x="1403350" y="1492250"/>
            <a:ext cx="2157413" cy="388938"/>
          </a:xfrm>
          <a:prstGeom prst="rect">
            <a:avLst/>
          </a:prstGeom>
          <a:noFill/>
          <a:ln w="9525">
            <a:noFill/>
          </a:ln>
        </p:spPr>
        <p:txBody>
          <a:bodyPr lIns="68562" tIns="34281" rIns="68562" bIns="34281">
            <a:spAutoFit/>
          </a:bodyPr>
          <a:p>
            <a:pPr defTabSz="685800"/>
            <a:r>
              <a:rPr lang="zh-CN" altLang="en-US" sz="2100" b="1" dirty="0">
                <a:latin typeface="Arial" panose="020B0604020202020204" pitchFamily="34" charset="0"/>
                <a:ea typeface="楷体_GB2312" pitchFamily="49" charset="-122"/>
              </a:rPr>
              <a:t>第一次工业革命</a:t>
            </a:r>
            <a:endParaRPr lang="zh-CN" altLang="en-US" sz="2100" b="1" dirty="0">
              <a:latin typeface="Arial" panose="020B0604020202020204" pitchFamily="34" charset="0"/>
              <a:ea typeface="楷体_GB2312" pitchFamily="49" charset="-122"/>
            </a:endParaRPr>
          </a:p>
        </p:txBody>
      </p:sp>
      <p:sp>
        <p:nvSpPr>
          <p:cNvPr id="179240" name="文本框 179239"/>
          <p:cNvSpPr txBox="1"/>
          <p:nvPr/>
        </p:nvSpPr>
        <p:spPr>
          <a:xfrm>
            <a:off x="5435600" y="1492250"/>
            <a:ext cx="2268538" cy="388938"/>
          </a:xfrm>
          <a:prstGeom prst="rect">
            <a:avLst/>
          </a:prstGeom>
          <a:noFill/>
          <a:ln w="9525">
            <a:noFill/>
          </a:ln>
        </p:spPr>
        <p:txBody>
          <a:bodyPr lIns="68562" tIns="34281" rIns="68562" bIns="34281">
            <a:spAutoFit/>
          </a:bodyPr>
          <a:p>
            <a:pPr defTabSz="685800"/>
            <a:r>
              <a:rPr lang="zh-CN" altLang="en-US" sz="2100" b="1" dirty="0">
                <a:latin typeface="Arial" panose="020B0604020202020204" pitchFamily="34" charset="0"/>
                <a:ea typeface="楷体_GB2312" pitchFamily="49" charset="-122"/>
              </a:rPr>
              <a:t>第二次工业革命</a:t>
            </a:r>
            <a:endParaRPr lang="zh-CN" altLang="en-US" sz="2100" b="1" dirty="0">
              <a:latin typeface="Arial" panose="020B0604020202020204" pitchFamily="34" charset="0"/>
              <a:ea typeface="楷体_GB2312" pitchFamily="49" charset="-122"/>
            </a:endParaRPr>
          </a:p>
        </p:txBody>
      </p:sp>
      <p:sp>
        <p:nvSpPr>
          <p:cNvPr id="179241" name="文本框 179240"/>
          <p:cNvSpPr txBox="1"/>
          <p:nvPr/>
        </p:nvSpPr>
        <p:spPr>
          <a:xfrm>
            <a:off x="1547813" y="2066925"/>
            <a:ext cx="2012950" cy="388938"/>
          </a:xfrm>
          <a:prstGeom prst="rect">
            <a:avLst/>
          </a:prstGeom>
          <a:noFill/>
          <a:ln w="9525">
            <a:noFill/>
          </a:ln>
        </p:spPr>
        <p:txBody>
          <a:bodyPr lIns="68562" tIns="34281" rIns="68562" bIns="34281">
            <a:spAutoFit/>
          </a:bodyPr>
          <a:p>
            <a:pPr defTabSz="685800"/>
            <a:r>
              <a:rPr lang="zh-CN" altLang="en-US" sz="2100" b="1" dirty="0">
                <a:latin typeface="Arial" panose="020B0604020202020204" pitchFamily="34" charset="0"/>
                <a:ea typeface="楷体_GB2312" pitchFamily="49" charset="-122"/>
              </a:rPr>
              <a:t>依靠机器生产</a:t>
            </a:r>
            <a:endParaRPr lang="zh-CN" altLang="en-US" sz="2100" b="1" dirty="0">
              <a:latin typeface="Arial" panose="020B0604020202020204" pitchFamily="34" charset="0"/>
              <a:ea typeface="楷体_GB2312" pitchFamily="49" charset="-122"/>
            </a:endParaRPr>
          </a:p>
        </p:txBody>
      </p:sp>
      <p:sp>
        <p:nvSpPr>
          <p:cNvPr id="179242" name="文本框 179241"/>
          <p:cNvSpPr txBox="1"/>
          <p:nvPr/>
        </p:nvSpPr>
        <p:spPr>
          <a:xfrm>
            <a:off x="5292725" y="2139950"/>
            <a:ext cx="2970213" cy="388938"/>
          </a:xfrm>
          <a:prstGeom prst="rect">
            <a:avLst/>
          </a:prstGeom>
          <a:noFill/>
          <a:ln w="9525">
            <a:noFill/>
          </a:ln>
        </p:spPr>
        <p:txBody>
          <a:bodyPr lIns="68562" tIns="34281" rIns="68562" bIns="34281">
            <a:spAutoFit/>
          </a:bodyPr>
          <a:p>
            <a:pPr defTabSz="685800"/>
            <a:r>
              <a:rPr lang="zh-CN" altLang="en-US" sz="2100" b="1" dirty="0">
                <a:latin typeface="Arial" panose="020B0604020202020204" pitchFamily="34" charset="0"/>
                <a:ea typeface="楷体_GB2312" pitchFamily="49" charset="-122"/>
              </a:rPr>
              <a:t>依靠科技提高生产效率</a:t>
            </a:r>
            <a:endParaRPr lang="zh-CN" altLang="en-US" sz="2100" b="1" dirty="0">
              <a:latin typeface="Arial" panose="020B0604020202020204" pitchFamily="34" charset="0"/>
              <a:ea typeface="楷体_GB2312" pitchFamily="49" charset="-122"/>
            </a:endParaRPr>
          </a:p>
        </p:txBody>
      </p:sp>
      <p:sp>
        <p:nvSpPr>
          <p:cNvPr id="179243" name="文本框 179242"/>
          <p:cNvSpPr txBox="1"/>
          <p:nvPr/>
        </p:nvSpPr>
        <p:spPr>
          <a:xfrm>
            <a:off x="684213" y="2643188"/>
            <a:ext cx="4049712" cy="709612"/>
          </a:xfrm>
          <a:prstGeom prst="rect">
            <a:avLst/>
          </a:prstGeom>
          <a:noFill/>
          <a:ln w="9525">
            <a:noFill/>
          </a:ln>
        </p:spPr>
        <p:txBody>
          <a:bodyPr lIns="68562" tIns="34281" rIns="68562" bIns="34281">
            <a:spAutoFit/>
          </a:bodyPr>
          <a:p>
            <a:pPr defTabSz="685800"/>
            <a:r>
              <a:rPr lang="zh-CN" altLang="en-US" sz="2100" b="1" dirty="0">
                <a:latin typeface="Arial" panose="020B0604020202020204" pitchFamily="34" charset="0"/>
                <a:ea typeface="楷体_GB2312" pitchFamily="49" charset="-122"/>
              </a:rPr>
              <a:t>相对于手工工场规模扩大，工人集中，所有权和经营权统一</a:t>
            </a:r>
            <a:endParaRPr lang="zh-CN" altLang="en-US" sz="2100" b="1" dirty="0">
              <a:latin typeface="Arial" panose="020B0604020202020204" pitchFamily="34" charset="0"/>
              <a:ea typeface="楷体_GB2312" pitchFamily="49" charset="-122"/>
            </a:endParaRPr>
          </a:p>
        </p:txBody>
      </p:sp>
      <p:sp>
        <p:nvSpPr>
          <p:cNvPr id="179244" name="文本框 179243"/>
          <p:cNvSpPr txBox="1"/>
          <p:nvPr/>
        </p:nvSpPr>
        <p:spPr>
          <a:xfrm>
            <a:off x="4787900" y="2643188"/>
            <a:ext cx="4356100" cy="709612"/>
          </a:xfrm>
          <a:prstGeom prst="rect">
            <a:avLst/>
          </a:prstGeom>
          <a:noFill/>
          <a:ln w="9525">
            <a:noFill/>
          </a:ln>
        </p:spPr>
        <p:txBody>
          <a:bodyPr lIns="68562" tIns="34281" rIns="68562" bIns="34281">
            <a:spAutoFit/>
          </a:bodyPr>
          <a:p>
            <a:pPr defTabSz="685800"/>
            <a:r>
              <a:rPr lang="zh-CN" altLang="en-US" sz="2100" b="1" dirty="0">
                <a:latin typeface="Arial" panose="020B0604020202020204" pitchFamily="34" charset="0"/>
                <a:ea typeface="楷体_GB2312" pitchFamily="49" charset="-122"/>
              </a:rPr>
              <a:t>强强联合，规模空前扩大（所有权与经营权分离）</a:t>
            </a:r>
            <a:endParaRPr lang="zh-CN" altLang="en-US" sz="2100" b="1" dirty="0">
              <a:latin typeface="Arial" panose="020B0604020202020204" pitchFamily="34" charset="0"/>
              <a:ea typeface="楷体_GB2312" pitchFamily="49" charset="-122"/>
            </a:endParaRPr>
          </a:p>
        </p:txBody>
      </p:sp>
      <p:sp>
        <p:nvSpPr>
          <p:cNvPr id="179245" name="文本框 179244"/>
          <p:cNvSpPr txBox="1"/>
          <p:nvPr/>
        </p:nvSpPr>
        <p:spPr>
          <a:xfrm>
            <a:off x="684213" y="3363913"/>
            <a:ext cx="8459787" cy="358775"/>
          </a:xfrm>
          <a:prstGeom prst="rect">
            <a:avLst/>
          </a:prstGeom>
          <a:noFill/>
          <a:ln w="9525">
            <a:noFill/>
          </a:ln>
        </p:spPr>
        <p:txBody>
          <a:bodyPr lIns="68562" tIns="34281" rIns="68562" bIns="34281">
            <a:spAutoFit/>
          </a:bodyPr>
          <a:p>
            <a:pPr defTabSz="685800"/>
            <a:r>
              <a:rPr lang="zh-CN" altLang="en-US" sz="1900" b="1" dirty="0">
                <a:latin typeface="Arial" panose="020B0604020202020204" pitchFamily="34" charset="0"/>
                <a:ea typeface="楷体_GB2312" pitchFamily="49" charset="-122"/>
              </a:rPr>
              <a:t>资本主义生产关系变化的重要表现，是资本主义经济生产的重要组织形式</a:t>
            </a:r>
            <a:endParaRPr lang="zh-CN" altLang="en-US" sz="1900" b="1" dirty="0">
              <a:latin typeface="Arial" panose="020B0604020202020204" pitchFamily="34" charset="0"/>
              <a:ea typeface="楷体_GB2312" pitchFamily="49" charset="-122"/>
            </a:endParaRPr>
          </a:p>
        </p:txBody>
      </p:sp>
      <p:sp>
        <p:nvSpPr>
          <p:cNvPr id="179246" name="文本框 179245"/>
          <p:cNvSpPr txBox="1"/>
          <p:nvPr/>
        </p:nvSpPr>
        <p:spPr>
          <a:xfrm>
            <a:off x="1835150" y="3867150"/>
            <a:ext cx="4373563" cy="388938"/>
          </a:xfrm>
          <a:prstGeom prst="rect">
            <a:avLst/>
          </a:prstGeom>
          <a:noFill/>
          <a:ln w="9525">
            <a:noFill/>
          </a:ln>
        </p:spPr>
        <p:txBody>
          <a:bodyPr lIns="68562" tIns="34281" rIns="68562" bIns="34281">
            <a:spAutoFit/>
          </a:bodyPr>
          <a:p>
            <a:pPr defTabSz="685800"/>
            <a:r>
              <a:rPr lang="zh-CN" altLang="en-US" sz="2100" b="1" dirty="0">
                <a:latin typeface="Arial" panose="020B0604020202020204" pitchFamily="34" charset="0"/>
                <a:ea typeface="楷体_GB2312" pitchFamily="49" charset="-122"/>
              </a:rPr>
              <a:t>促进资本主义的迅猛发展</a:t>
            </a:r>
            <a:endParaRPr lang="zh-CN" altLang="en-US" sz="2100" b="1" dirty="0">
              <a:latin typeface="Arial" panose="020B0604020202020204" pitchFamily="34" charset="0"/>
              <a:ea typeface="楷体_GB2312" pitchFamily="49" charset="-122"/>
            </a:endParaRPr>
          </a:p>
        </p:txBody>
      </p:sp>
      <p:sp>
        <p:nvSpPr>
          <p:cNvPr id="179247" name="文本框 179246"/>
          <p:cNvSpPr txBox="1"/>
          <p:nvPr/>
        </p:nvSpPr>
        <p:spPr>
          <a:xfrm>
            <a:off x="684213" y="4433888"/>
            <a:ext cx="4049712" cy="709612"/>
          </a:xfrm>
          <a:prstGeom prst="rect">
            <a:avLst/>
          </a:prstGeom>
          <a:noFill/>
          <a:ln w="9525">
            <a:noFill/>
          </a:ln>
        </p:spPr>
        <p:txBody>
          <a:bodyPr lIns="68562" tIns="34281" rIns="68562" bIns="34281">
            <a:spAutoFit/>
          </a:bodyPr>
          <a:p>
            <a:pPr defTabSz="685800"/>
            <a:r>
              <a:rPr lang="zh-CN" altLang="en-US" sz="2100" b="1" dirty="0">
                <a:latin typeface="Arial" panose="020B0604020202020204" pitchFamily="34" charset="0"/>
                <a:ea typeface="楷体_GB2312" pitchFamily="49" charset="-122"/>
              </a:rPr>
              <a:t>推动机器的普及和推广，资本主义世界体系初步形成</a:t>
            </a:r>
            <a:endParaRPr lang="zh-CN" altLang="en-US" sz="2100" b="1" dirty="0">
              <a:latin typeface="Arial" panose="020B0604020202020204" pitchFamily="34" charset="0"/>
              <a:ea typeface="楷体_GB2312" pitchFamily="49" charset="-122"/>
            </a:endParaRPr>
          </a:p>
        </p:txBody>
      </p:sp>
      <p:sp>
        <p:nvSpPr>
          <p:cNvPr id="179248" name="文本框 179247"/>
          <p:cNvSpPr txBox="1"/>
          <p:nvPr/>
        </p:nvSpPr>
        <p:spPr>
          <a:xfrm>
            <a:off x="4787900" y="4479925"/>
            <a:ext cx="4356100" cy="647700"/>
          </a:xfrm>
          <a:prstGeom prst="rect">
            <a:avLst/>
          </a:prstGeom>
          <a:noFill/>
          <a:ln w="9525">
            <a:noFill/>
          </a:ln>
        </p:spPr>
        <p:txBody>
          <a:bodyPr lIns="68562" tIns="34281" rIns="68562" bIns="34281">
            <a:spAutoFit/>
          </a:bodyPr>
          <a:p>
            <a:pPr defTabSz="685800"/>
            <a:r>
              <a:rPr lang="zh-CN" altLang="en-US" sz="1900" b="1" dirty="0">
                <a:latin typeface="Arial" panose="020B0604020202020204" pitchFamily="34" charset="0"/>
                <a:ea typeface="楷体_GB2312" pitchFamily="49" charset="-122"/>
              </a:rPr>
              <a:t>是资本主义过渡到帝国主义阶段的重要标志，资本主义世界体系最终形成</a:t>
            </a:r>
            <a:endParaRPr lang="zh-CN" altLang="en-US" sz="1900" b="1" dirty="0">
              <a:latin typeface="Arial" panose="020B0604020202020204" pitchFamily="34" charset="0"/>
              <a:ea typeface="楷体_GB2312" pitchFamily="49" charset="-122"/>
            </a:endParaRPr>
          </a:p>
        </p:txBody>
      </p:sp>
      <p:sp>
        <p:nvSpPr>
          <p:cNvPr id="179254" name="文本框 179253"/>
          <p:cNvSpPr txBox="1"/>
          <p:nvPr/>
        </p:nvSpPr>
        <p:spPr>
          <a:xfrm>
            <a:off x="539750" y="339725"/>
            <a:ext cx="7632700" cy="434975"/>
          </a:xfrm>
          <a:prstGeom prst="rect">
            <a:avLst/>
          </a:prstGeom>
          <a:noFill/>
          <a:ln w="9525">
            <a:noFill/>
          </a:ln>
        </p:spPr>
        <p:txBody>
          <a:bodyPr lIns="68562" tIns="34281" rIns="68562" bIns="34281">
            <a:spAutoFit/>
          </a:bodyPr>
          <a:p>
            <a:pPr defTabSz="685800">
              <a:spcBef>
                <a:spcPct val="50000"/>
              </a:spcBef>
            </a:pPr>
            <a:r>
              <a:rPr lang="en-US" altLang="zh-CN" sz="2400" b="1">
                <a:solidFill>
                  <a:srgbClr val="3333FF"/>
                </a:solidFill>
                <a:latin typeface="黑体" panose="02010609060101010101" pitchFamily="2" charset="-122"/>
                <a:ea typeface="黑体" panose="02010609060101010101" pitchFamily="2" charset="-122"/>
              </a:rPr>
              <a:t>4.</a:t>
            </a:r>
            <a:r>
              <a:rPr lang="zh-CN" altLang="en-US" sz="2400" b="1" dirty="0">
                <a:solidFill>
                  <a:srgbClr val="3333FF"/>
                </a:solidFill>
                <a:latin typeface="黑体" panose="02010609060101010101" pitchFamily="2" charset="-122"/>
                <a:ea typeface="黑体" panose="02010609060101010101" pitchFamily="2" charset="-122"/>
              </a:rPr>
              <a:t>工业时代的生产组织形式</a:t>
            </a:r>
            <a:r>
              <a:rPr lang="en-US" altLang="zh-CN" sz="2400" b="1">
                <a:solidFill>
                  <a:srgbClr val="3333FF"/>
                </a:solidFill>
                <a:latin typeface="黑体" panose="02010609060101010101" pitchFamily="2" charset="-122"/>
                <a:ea typeface="黑体" panose="02010609060101010101" pitchFamily="2" charset="-122"/>
              </a:rPr>
              <a:t>:</a:t>
            </a:r>
            <a:r>
              <a:rPr lang="zh-CN" altLang="en-US" sz="2400" b="1" dirty="0">
                <a:solidFill>
                  <a:srgbClr val="0000FF"/>
                </a:solidFill>
                <a:effectLst>
                  <a:outerShdw blurRad="38100" dist="38100" dir="2700000">
                    <a:srgbClr val="000000"/>
                  </a:outerShdw>
                </a:effectLst>
                <a:latin typeface="黑体" panose="02010609060101010101" pitchFamily="2" charset="-122"/>
                <a:ea typeface="黑体" panose="02010609060101010101" pitchFamily="2" charset="-122"/>
              </a:rPr>
              <a:t>垄断组织</a:t>
            </a:r>
            <a:r>
              <a:rPr lang="zh-CN" altLang="en-US" sz="2400" b="1" dirty="0">
                <a:solidFill>
                  <a:srgbClr val="3333FF"/>
                </a:solidFill>
                <a:latin typeface="黑体" panose="02010609060101010101" pitchFamily="2" charset="-122"/>
                <a:ea typeface="黑体" panose="02010609060101010101" pitchFamily="2" charset="-122"/>
              </a:rPr>
              <a:t>和工厂制比较</a:t>
            </a:r>
            <a:endParaRPr lang="en-US" altLang="zh-CN" sz="2400" b="1">
              <a:solidFill>
                <a:srgbClr val="0000FF"/>
              </a:solidFill>
              <a:effectLst>
                <a:outerShdw blurRad="38100" dist="38100" dir="2700000">
                  <a:srgbClr val="000000"/>
                </a:outerShdw>
              </a:effectLst>
              <a:latin typeface="黑体" panose="02010609060101010101" pitchFamily="2" charset="-122"/>
              <a:ea typeface="黑体" panose="02010609060101010101" pitchFamily="2" charset="-122"/>
            </a:endParaRPr>
          </a:p>
        </p:txBody>
      </p:sp>
      <p:sp>
        <p:nvSpPr>
          <p:cNvPr id="179255" name="矩形 10"/>
          <p:cNvSpPr/>
          <p:nvPr/>
        </p:nvSpPr>
        <p:spPr>
          <a:xfrm>
            <a:off x="4067175" y="0"/>
            <a:ext cx="3097213" cy="457200"/>
          </a:xfrm>
          <a:prstGeom prst="rect">
            <a:avLst/>
          </a:prstGeom>
          <a:noFill/>
          <a:ln w="9525">
            <a:noFill/>
          </a:ln>
        </p:spPr>
        <p:txBody>
          <a:bodyPr>
            <a:spAutoFit/>
          </a:bodyPr>
          <a:p>
            <a:pPr>
              <a:lnSpc>
                <a:spcPct val="120000"/>
              </a:lnSpc>
            </a:pPr>
            <a:r>
              <a:rPr lang="zh-CN" altLang="en-US" sz="2000" b="1" dirty="0">
                <a:solidFill>
                  <a:schemeClr val="accent2"/>
                </a:solidFill>
                <a:latin typeface="黑体" panose="02010609060101010101" pitchFamily="2" charset="-122"/>
                <a:ea typeface="黑体" panose="02010609060101010101" pitchFamily="2" charset="-122"/>
              </a:rPr>
              <a:t>考点  第二次工业革命</a:t>
            </a:r>
            <a:endParaRPr lang="en-US" altLang="zh-CN" sz="2000" b="1">
              <a:solidFill>
                <a:schemeClr val="accent2"/>
              </a:solidFill>
              <a:latin typeface="黑体" panose="02010609060101010101" pitchFamily="2" charset="-122"/>
              <a:ea typeface="黑体" panose="02010609060101010101" pitchFamily="2" charset="-122"/>
            </a:endParaRPr>
          </a:p>
        </p:txBody>
      </p:sp>
      <p:pic>
        <p:nvPicPr>
          <p:cNvPr id="179256" name="Picture 98" descr="d9bca505858dae15fe32d81aa9d32a9a"/>
          <p:cNvPicPr>
            <a:picLocks noChangeAspect="1"/>
          </p:cNvPicPr>
          <p:nvPr/>
        </p:nvPicPr>
        <p:blipFill>
          <a:blip r:embed="rId1"/>
          <a:stretch>
            <a:fillRect/>
          </a:stretch>
        </p:blipFill>
        <p:spPr>
          <a:xfrm>
            <a:off x="8188325" y="0"/>
            <a:ext cx="955675" cy="792163"/>
          </a:xfrm>
          <a:prstGeom prst="rect">
            <a:avLst/>
          </a:prstGeom>
          <a:noFill/>
          <a:ln w="9525">
            <a:noFill/>
          </a:ln>
        </p:spPr>
      </p:pic>
      <p:sp>
        <p:nvSpPr>
          <p:cNvPr id="179257" name="矩形 195594"/>
          <p:cNvSpPr/>
          <p:nvPr/>
        </p:nvSpPr>
        <p:spPr>
          <a:xfrm>
            <a:off x="0" y="123825"/>
            <a:ext cx="1409700" cy="382588"/>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知识延伸</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2" name="TextBox 1"/>
          <p:cNvSpPr txBox="1"/>
          <p:nvPr/>
        </p:nvSpPr>
        <p:spPr>
          <a:xfrm>
            <a:off x="1187652" y="20900"/>
            <a:ext cx="3337773" cy="7748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zh-CN" altLang="en-US" sz="2400" b="1" noProof="1" dirty="0">
                <a:solidFill>
                  <a:srgbClr val="CC6600"/>
                </a:solidFill>
                <a:latin typeface="华文彩云" panose="02010800040101010101" pitchFamily="2" charset="-122"/>
                <a:ea typeface="华文彩云" panose="02010800040101010101" pitchFamily="2" charset="-122"/>
                <a:cs typeface="+mn-cs"/>
              </a:rPr>
              <a:t>高中历史一轮复习课程 </a:t>
            </a:r>
            <a:endParaRPr lang="zh-CN" altLang="en-US" sz="2400" b="1" noProof="1" dirty="0">
              <a:solidFill>
                <a:srgbClr val="CC6600"/>
              </a:solidFill>
              <a:latin typeface="华文彩云" panose="02010800040101010101" pitchFamily="2" charset="-122"/>
              <a:ea typeface="华文彩云"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79238"/>
                                        </p:tgtEl>
                                        <p:attrNameLst>
                                          <p:attrName>style.visibility</p:attrName>
                                        </p:attrNameLst>
                                      </p:cBhvr>
                                      <p:to>
                                        <p:strVal val="visible"/>
                                      </p:to>
                                    </p:set>
                                    <p:anim calcmode="lin" valueType="num">
                                      <p:cBhvr>
                                        <p:cTn id="7" dur="1" fill="hold"/>
                                        <p:tgtEl>
                                          <p:spTgt spid="179238"/>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79239"/>
                                        </p:tgtEl>
                                        <p:attrNameLst>
                                          <p:attrName>style.visibility</p:attrName>
                                        </p:attrNameLst>
                                      </p:cBhvr>
                                      <p:to>
                                        <p:strVal val="visible"/>
                                      </p:to>
                                    </p:set>
                                    <p:anim calcmode="lin" valueType="num">
                                      <p:cBhvr>
                                        <p:cTn id="12" dur="1" fill="hold"/>
                                        <p:tgtEl>
                                          <p:spTgt spid="179239"/>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79240"/>
                                        </p:tgtEl>
                                        <p:attrNameLst>
                                          <p:attrName>style.visibility</p:attrName>
                                        </p:attrNameLst>
                                      </p:cBhvr>
                                      <p:to>
                                        <p:strVal val="visible"/>
                                      </p:to>
                                    </p:set>
                                    <p:anim calcmode="lin" valueType="num">
                                      <p:cBhvr>
                                        <p:cTn id="17" dur="1" fill="hold"/>
                                        <p:tgtEl>
                                          <p:spTgt spid="179240"/>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79241"/>
                                        </p:tgtEl>
                                        <p:attrNameLst>
                                          <p:attrName>style.visibility</p:attrName>
                                        </p:attrNameLst>
                                      </p:cBhvr>
                                      <p:to>
                                        <p:strVal val="visible"/>
                                      </p:to>
                                    </p:set>
                                    <p:anim calcmode="lin" valueType="num">
                                      <p:cBhvr>
                                        <p:cTn id="22" dur="1" fill="hold"/>
                                        <p:tgtEl>
                                          <p:spTgt spid="179241"/>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79242"/>
                                        </p:tgtEl>
                                        <p:attrNameLst>
                                          <p:attrName>style.visibility</p:attrName>
                                        </p:attrNameLst>
                                      </p:cBhvr>
                                      <p:to>
                                        <p:strVal val="visible"/>
                                      </p:to>
                                    </p:set>
                                    <p:anim calcmode="lin" valueType="num">
                                      <p:cBhvr>
                                        <p:cTn id="27" dur="1" fill="hold"/>
                                        <p:tgtEl>
                                          <p:spTgt spid="179242"/>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79243"/>
                                        </p:tgtEl>
                                        <p:attrNameLst>
                                          <p:attrName>style.visibility</p:attrName>
                                        </p:attrNameLst>
                                      </p:cBhvr>
                                      <p:to>
                                        <p:strVal val="visible"/>
                                      </p:to>
                                    </p:set>
                                    <p:anim calcmode="lin" valueType="num">
                                      <p:cBhvr>
                                        <p:cTn id="32" dur="1" fill="hold"/>
                                        <p:tgtEl>
                                          <p:spTgt spid="179243"/>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79244"/>
                                        </p:tgtEl>
                                        <p:attrNameLst>
                                          <p:attrName>style.visibility</p:attrName>
                                        </p:attrNameLst>
                                      </p:cBhvr>
                                      <p:to>
                                        <p:strVal val="visible"/>
                                      </p:to>
                                    </p:set>
                                    <p:anim calcmode="lin" valueType="num">
                                      <p:cBhvr>
                                        <p:cTn id="37" dur="1" fill="hold"/>
                                        <p:tgtEl>
                                          <p:spTgt spid="179244"/>
                                        </p:tgtEl>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79245"/>
                                        </p:tgtEl>
                                        <p:attrNameLst>
                                          <p:attrName>style.visibility</p:attrName>
                                        </p:attrNameLst>
                                      </p:cBhvr>
                                      <p:to>
                                        <p:strVal val="visible"/>
                                      </p:to>
                                    </p:set>
                                    <p:anim calcmode="lin" valueType="num">
                                      <p:cBhvr>
                                        <p:cTn id="42" dur="1" fill="hold"/>
                                        <p:tgtEl>
                                          <p:spTgt spid="179245"/>
                                        </p:tgtEl>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179246"/>
                                        </p:tgtEl>
                                        <p:attrNameLst>
                                          <p:attrName>style.visibility</p:attrName>
                                        </p:attrNameLst>
                                      </p:cBhvr>
                                      <p:to>
                                        <p:strVal val="visible"/>
                                      </p:to>
                                    </p:set>
                                    <p:anim calcmode="lin" valueType="num">
                                      <p:cBhvr>
                                        <p:cTn id="47" dur="1" fill="hold"/>
                                        <p:tgtEl>
                                          <p:spTgt spid="179246"/>
                                        </p:tgtEl>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179247"/>
                                        </p:tgtEl>
                                        <p:attrNameLst>
                                          <p:attrName>style.visibility</p:attrName>
                                        </p:attrNameLst>
                                      </p:cBhvr>
                                      <p:to>
                                        <p:strVal val="visible"/>
                                      </p:to>
                                    </p:set>
                                    <p:anim calcmode="lin" valueType="num">
                                      <p:cBhvr>
                                        <p:cTn id="52" dur="1" fill="hold"/>
                                        <p:tgtEl>
                                          <p:spTgt spid="179247"/>
                                        </p:tgtEl>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179248"/>
                                        </p:tgtEl>
                                        <p:attrNameLst>
                                          <p:attrName>style.visibility</p:attrName>
                                        </p:attrNameLst>
                                      </p:cBhvr>
                                      <p:to>
                                        <p:strVal val="visible"/>
                                      </p:to>
                                    </p:set>
                                    <p:anim calcmode="lin" valueType="num">
                                      <p:cBhvr>
                                        <p:cTn id="57" dur="1" fill="hold"/>
                                        <p:tgtEl>
                                          <p:spTgt spid="179248"/>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38" grpId="0"/>
      <p:bldP spid="179239" grpId="0"/>
      <p:bldP spid="179240" grpId="0"/>
      <p:bldP spid="179241" grpId="0"/>
      <p:bldP spid="179242" grpId="0"/>
      <p:bldP spid="179243" grpId="0"/>
      <p:bldP spid="179244" grpId="0"/>
      <p:bldP spid="179245" grpId="0"/>
      <p:bldP spid="179246" grpId="0"/>
      <p:bldP spid="179247" grpId="0"/>
      <p:bldP spid="1792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 name="TextBox 3"/>
          <p:cNvSpPr txBox="1"/>
          <p:nvPr/>
        </p:nvSpPr>
        <p:spPr>
          <a:xfrm>
            <a:off x="1187652" y="32323"/>
            <a:ext cx="3337773"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zh-CN" altLang="en-US" sz="2400" b="1" noProof="1" dirty="0">
                <a:solidFill>
                  <a:srgbClr val="CC6600"/>
                </a:solidFill>
                <a:latin typeface="华文彩云" panose="02010800040101010101" pitchFamily="2" charset="-122"/>
                <a:ea typeface="华文彩云" panose="02010800040101010101" pitchFamily="2" charset="-122"/>
                <a:cs typeface="+mn-cs"/>
              </a:rPr>
              <a:t>高中历史一轮复习课程 </a:t>
            </a:r>
            <a:endParaRPr lang="zh-CN" altLang="en-US" sz="2400" b="1" noProof="1" dirty="0">
              <a:solidFill>
                <a:srgbClr val="CC6600"/>
              </a:solidFill>
              <a:latin typeface="华文彩云" panose="02010800040101010101" pitchFamily="2" charset="-122"/>
              <a:ea typeface="华文彩云" panose="02010800040101010101" pitchFamily="2" charset="-122"/>
            </a:endParaRPr>
          </a:p>
        </p:txBody>
      </p:sp>
      <p:sp>
        <p:nvSpPr>
          <p:cNvPr id="5" name="矩形 4"/>
          <p:cNvSpPr/>
          <p:nvPr/>
        </p:nvSpPr>
        <p:spPr>
          <a:xfrm>
            <a:off x="339725" y="68263"/>
            <a:ext cx="776288" cy="469900"/>
          </a:xfrm>
          <a:prstGeom prst="rect">
            <a:avLst/>
          </a:prstGeom>
          <a:blipFill dpi="0" rotWithShape="1">
            <a:blip r:embed="rId1">
              <a:alphaModFix amt="3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srgbClr val="FFFFFF"/>
              </a:solidFill>
            </a:endParaRPr>
          </a:p>
        </p:txBody>
      </p:sp>
      <p:grpSp>
        <p:nvGrpSpPr>
          <p:cNvPr id="35845" name="组合 19"/>
          <p:cNvGrpSpPr/>
          <p:nvPr/>
        </p:nvGrpSpPr>
        <p:grpSpPr>
          <a:xfrm>
            <a:off x="3059113" y="484188"/>
            <a:ext cx="3767137" cy="923925"/>
            <a:chOff x="833759" y="1520183"/>
            <a:chExt cx="4689379" cy="1173382"/>
          </a:xfrm>
        </p:grpSpPr>
        <p:pic>
          <p:nvPicPr>
            <p:cNvPr id="35846" name="Picture 3" descr="C:\Users\Administrator\Desktop\43(304).jpg"/>
            <p:cNvPicPr>
              <a:picLocks noChangeAspect="1"/>
            </p:cNvPicPr>
            <p:nvPr/>
          </p:nvPicPr>
          <p:blipFill>
            <a:blip r:embed="rId2"/>
            <a:stretch>
              <a:fillRect/>
            </a:stretch>
          </p:blipFill>
          <p:spPr>
            <a:xfrm>
              <a:off x="833759" y="1520183"/>
              <a:ext cx="960596" cy="1173382"/>
            </a:xfrm>
            <a:prstGeom prst="rect">
              <a:avLst/>
            </a:prstGeom>
            <a:noFill/>
            <a:ln w="9525">
              <a:noFill/>
            </a:ln>
          </p:spPr>
        </p:pic>
        <p:sp>
          <p:nvSpPr>
            <p:cNvPr id="35847" name="矩形 21"/>
            <p:cNvSpPr/>
            <p:nvPr/>
          </p:nvSpPr>
          <p:spPr>
            <a:xfrm>
              <a:off x="840644" y="1523278"/>
              <a:ext cx="1043362" cy="1170287"/>
            </a:xfrm>
            <a:prstGeom prst="rect">
              <a:avLst/>
            </a:prstGeom>
            <a:noFill/>
            <a:ln w="25400" cap="flat" cmpd="sng">
              <a:solidFill>
                <a:srgbClr val="CC6600"/>
              </a:solidFill>
              <a:prstDash val="solid"/>
              <a:round/>
              <a:headEnd type="none" w="med" len="med"/>
              <a:tailEnd type="none" w="med" len="med"/>
            </a:ln>
          </p:spPr>
          <p:txBody>
            <a:bodyPr anchor="ctr"/>
            <a:p>
              <a:pPr algn="ctr"/>
              <a:endParaRPr lang="zh-CN" altLang="en-US" dirty="0">
                <a:solidFill>
                  <a:srgbClr val="FFFFFF"/>
                </a:solidFill>
                <a:latin typeface="Arial" panose="020B0604020202020204" pitchFamily="34" charset="0"/>
              </a:endParaRPr>
            </a:p>
          </p:txBody>
        </p:sp>
        <p:sp>
          <p:nvSpPr>
            <p:cNvPr id="35848" name="TextBox 22"/>
            <p:cNvSpPr txBox="1"/>
            <p:nvPr/>
          </p:nvSpPr>
          <p:spPr>
            <a:xfrm>
              <a:off x="1794163" y="1663328"/>
              <a:ext cx="3728975" cy="852818"/>
            </a:xfrm>
            <a:prstGeom prst="rect">
              <a:avLst/>
            </a:prstGeom>
            <a:solidFill>
              <a:srgbClr val="FFFFFF"/>
            </a:solidFill>
            <a:ln w="9525">
              <a:noFill/>
            </a:ln>
          </p:spPr>
          <p:txBody>
            <a:bodyPr wrap="none">
              <a:spAutoFit/>
            </a:bodyPr>
            <a:p>
              <a:r>
                <a:rPr lang="zh-CN" altLang="en-US" b="1" dirty="0">
                  <a:solidFill>
                    <a:srgbClr val="000000"/>
                  </a:solidFill>
                  <a:latin typeface="黑体" panose="02010609060101010101" pitchFamily="2" charset="-122"/>
                  <a:ea typeface="黑体" panose="02010609060101010101" pitchFamily="2" charset="-122"/>
                </a:rPr>
                <a:t>专题五</a:t>
              </a:r>
              <a:endParaRPr lang="zh-CN" altLang="en-US" b="1" dirty="0">
                <a:solidFill>
                  <a:srgbClr val="000000"/>
                </a:solidFill>
                <a:latin typeface="黑体" panose="02010609060101010101" pitchFamily="2" charset="-122"/>
                <a:ea typeface="黑体" panose="02010609060101010101" pitchFamily="2" charset="-122"/>
              </a:endParaRPr>
            </a:p>
            <a:p>
              <a:r>
                <a:rPr lang="zh-CN" altLang="en-US" sz="2000" b="1" dirty="0">
                  <a:solidFill>
                    <a:srgbClr val="000000"/>
                  </a:solidFill>
                  <a:latin typeface="黑体" panose="02010609060101010101" pitchFamily="2" charset="-122"/>
                  <a:ea typeface="黑体" panose="02010609060101010101" pitchFamily="2" charset="-122"/>
                </a:rPr>
                <a:t>走向世界的资本主义市场</a:t>
              </a:r>
              <a:endParaRPr lang="zh-CN" altLang="en-US" sz="2000" b="1" dirty="0">
                <a:solidFill>
                  <a:srgbClr val="000000"/>
                </a:solidFill>
                <a:latin typeface="黑体" panose="02010609060101010101" pitchFamily="2" charset="-122"/>
                <a:ea typeface="黑体" panose="02010609060101010101" pitchFamily="2" charset="-122"/>
              </a:endParaRPr>
            </a:p>
          </p:txBody>
        </p:sp>
      </p:grpSp>
      <p:pic>
        <p:nvPicPr>
          <p:cNvPr id="35849" name="Picture 10" descr="2008610143824472_2"/>
          <p:cNvPicPr>
            <a:picLocks noChangeAspect="1"/>
          </p:cNvPicPr>
          <p:nvPr/>
        </p:nvPicPr>
        <p:blipFill>
          <a:blip r:embed="rId3"/>
          <a:srcRect l="27492" t="8791"/>
          <a:stretch>
            <a:fillRect/>
          </a:stretch>
        </p:blipFill>
        <p:spPr>
          <a:xfrm>
            <a:off x="7702550" y="153988"/>
            <a:ext cx="1338263" cy="1052512"/>
          </a:xfrm>
          <a:prstGeom prst="rect">
            <a:avLst/>
          </a:prstGeom>
          <a:noFill/>
          <a:ln w="9525">
            <a:noFill/>
          </a:ln>
        </p:spPr>
      </p:pic>
      <p:graphicFrame>
        <p:nvGraphicFramePr>
          <p:cNvPr id="35937" name="表格 35936"/>
          <p:cNvGraphicFramePr/>
          <p:nvPr/>
        </p:nvGraphicFramePr>
        <p:xfrm>
          <a:off x="0" y="1276350"/>
          <a:ext cx="9144000" cy="3867150"/>
        </p:xfrm>
        <a:graphic>
          <a:graphicData uri="http://schemas.openxmlformats.org/drawingml/2006/table">
            <a:tbl>
              <a:tblPr/>
              <a:tblGrid>
                <a:gridCol w="827088"/>
                <a:gridCol w="2232025"/>
                <a:gridCol w="1727200"/>
                <a:gridCol w="182562"/>
                <a:gridCol w="1833563"/>
                <a:gridCol w="2341562"/>
              </a:tblGrid>
              <a:tr h="50006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1600" b="1" dirty="0">
                          <a:solidFill>
                            <a:srgbClr val="FFFF00"/>
                          </a:solidFill>
                          <a:latin typeface="楷体_GB2312" pitchFamily="49" charset="-122"/>
                          <a:ea typeface="楷体_GB2312" pitchFamily="49" charset="-122"/>
                        </a:rPr>
                        <a:t>阶段</a:t>
                      </a:r>
                      <a:endParaRPr lang="zh-CN" altLang="en-US" sz="1600" b="1" dirty="0">
                        <a:solidFill>
                          <a:srgbClr val="FFFF00"/>
                        </a:solidFill>
                        <a:latin typeface="楷体_GB2312" pitchFamily="49" charset="-122"/>
                        <a:ea typeface="楷体_GB2312" pitchFamily="49" charset="-122"/>
                      </a:endParaRPr>
                    </a:p>
                  </a:txBody>
                  <a:tcPr anchor="ctr" anchorCtr="1">
                    <a:lnL w="2857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660066"/>
                    </a:solid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dirty="0">
                        <a:solidFill>
                          <a:schemeClr val="bg1"/>
                        </a:solidFill>
                        <a:latin typeface="隶书" pitchFamily="1" charset="-122"/>
                        <a:ea typeface="隶书" pitchFamily="1" charset="-122"/>
                      </a:endParaRPr>
                    </a:p>
                  </a:txBody>
                  <a:tcPr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336600"/>
                    </a:solid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dirty="0">
                        <a:solidFill>
                          <a:schemeClr val="bg1"/>
                        </a:solidFill>
                        <a:latin typeface="隶书" pitchFamily="1" charset="-122"/>
                        <a:ea typeface="隶书" pitchFamily="1" charset="-122"/>
                      </a:endParaRPr>
                    </a:p>
                  </a:txBody>
                  <a:tcPr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336600"/>
                    </a:solidFill>
                  </a:tcPr>
                </a:tc>
                <a:tc hMerge="1">
                  <a:tcPr>
                    <a:lnR w="12700"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endParaRPr lang="zh-CN" altLang="en-US" sz="1800" dirty="0"/>
                    </a:p>
                  </a:txBody>
                  <a:tcPr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336600"/>
                    </a:solid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dirty="0">
                        <a:solidFill>
                          <a:schemeClr val="bg1"/>
                        </a:solidFill>
                        <a:latin typeface="隶书" pitchFamily="1" charset="-122"/>
                        <a:ea typeface="隶书" pitchFamily="1" charset="-122"/>
                      </a:endParaRPr>
                    </a:p>
                  </a:txBody>
                  <a:tcPr anchor="ctr" anchorCtr="1">
                    <a:lnL w="12700"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336600"/>
                    </a:solidFill>
                  </a:tcPr>
                </a:tc>
              </a:tr>
              <a:tr h="500062">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1600" b="1">
                          <a:solidFill>
                            <a:srgbClr val="FFFF00"/>
                          </a:solidFill>
                          <a:latin typeface="楷体_GB2312" pitchFamily="49" charset="-122"/>
                          <a:ea typeface="楷体_GB2312" pitchFamily="49" charset="-122"/>
                        </a:rPr>
                        <a:t>时间</a:t>
                      </a:r>
                      <a:endParaRPr lang="zh-CN" altLang="en-US" sz="1600" b="1">
                        <a:solidFill>
                          <a:srgbClr val="FFFF00"/>
                        </a:solidFill>
                        <a:latin typeface="楷体_GB2312" pitchFamily="49" charset="-122"/>
                        <a:ea typeface="楷体_GB2312" pitchFamily="49" charset="-122"/>
                      </a:endParaRPr>
                    </a:p>
                  </a:txBody>
                  <a:tcPr marL="90000" marR="90000" marT="46800" marB="46800" anchor="ctr" anchorCtr="1">
                    <a:lnL w="2857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660066"/>
                    </a:solid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dirty="0">
                        <a:solidFill>
                          <a:schemeClr val="bg1"/>
                        </a:solidFill>
                        <a:latin typeface="隶书" pitchFamily="1" charset="-122"/>
                        <a:ea typeface="隶书" pitchFamily="1" charset="-122"/>
                      </a:endParaRPr>
                    </a:p>
                  </a:txBody>
                  <a:tcPr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336600"/>
                    </a:solid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dirty="0">
                        <a:solidFill>
                          <a:schemeClr val="bg1"/>
                        </a:solidFill>
                        <a:latin typeface="隶书" pitchFamily="1" charset="-122"/>
                        <a:ea typeface="隶书" pitchFamily="1" charset="-122"/>
                      </a:endParaRPr>
                    </a:p>
                  </a:txBody>
                  <a:tcPr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336600"/>
                    </a:solid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endParaRPr lang="zh-CN" altLang="en-US" sz="1800" dirty="0"/>
                    </a:p>
                  </a:txBody>
                  <a:tcPr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336600"/>
                    </a:solid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dirty="0">
                        <a:solidFill>
                          <a:schemeClr val="bg1"/>
                        </a:solidFill>
                        <a:latin typeface="隶书" pitchFamily="1" charset="-122"/>
                        <a:ea typeface="隶书" pitchFamily="1" charset="-122"/>
                      </a:endParaRPr>
                    </a:p>
                  </a:txBody>
                  <a:tcPr anchor="ctr" anchorCtr="1">
                    <a:lnL w="12700"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336600"/>
                    </a:solidFill>
                  </a:tcPr>
                </a:tc>
              </a:tr>
              <a:tr h="55086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1600" b="1" dirty="0">
                          <a:solidFill>
                            <a:srgbClr val="FFFF00"/>
                          </a:solidFill>
                          <a:latin typeface="楷体_GB2312" pitchFamily="49" charset="-122"/>
                          <a:ea typeface="楷体_GB2312" pitchFamily="49" charset="-122"/>
                        </a:rPr>
                        <a:t>影响</a:t>
                      </a:r>
                      <a:endParaRPr lang="zh-CN" altLang="en-US" sz="1600" b="1" dirty="0">
                        <a:solidFill>
                          <a:srgbClr val="FFFF00"/>
                        </a:solidFill>
                        <a:latin typeface="楷体_GB2312" pitchFamily="49" charset="-122"/>
                        <a:ea typeface="楷体_GB2312" pitchFamily="49" charset="-122"/>
                      </a:endParaRPr>
                    </a:p>
                  </a:txBody>
                  <a:tcPr marL="90000" marR="90000" marT="46800" marB="46800" anchor="ctr" anchorCtr="1">
                    <a:lnL w="2857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660066"/>
                    </a:solid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dirty="0">
                        <a:solidFill>
                          <a:schemeClr val="bg1"/>
                        </a:solidFill>
                        <a:latin typeface="隶书" pitchFamily="1" charset="-122"/>
                        <a:ea typeface="隶书" pitchFamily="1" charset="-122"/>
                      </a:endParaRPr>
                    </a:p>
                  </a:txBody>
                  <a:tcPr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336600"/>
                    </a:solid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dirty="0">
                        <a:solidFill>
                          <a:schemeClr val="bg1"/>
                        </a:solidFill>
                        <a:latin typeface="隶书" pitchFamily="1" charset="-122"/>
                        <a:ea typeface="隶书" pitchFamily="1" charset="-122"/>
                      </a:endParaRPr>
                    </a:p>
                  </a:txBody>
                  <a:tcPr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336600"/>
                    </a:solid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endParaRPr lang="zh-CN" altLang="en-US" sz="1800" dirty="0"/>
                    </a:p>
                  </a:txBody>
                  <a:tcPr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336600"/>
                    </a:solid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dirty="0">
                        <a:solidFill>
                          <a:schemeClr val="bg1"/>
                        </a:solidFill>
                        <a:latin typeface="隶书" pitchFamily="1" charset="-122"/>
                        <a:ea typeface="隶书" pitchFamily="1" charset="-122"/>
                      </a:endParaRPr>
                    </a:p>
                  </a:txBody>
                  <a:tcPr anchor="ctr" anchorCtr="1">
                    <a:lnL w="12700"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336600"/>
                    </a:solidFill>
                  </a:tcPr>
                </a:tc>
              </a:tr>
              <a:tr h="500062">
                <a:tc row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1600" b="1" dirty="0">
                          <a:solidFill>
                            <a:srgbClr val="FFFF00"/>
                          </a:solidFill>
                          <a:latin typeface="楷体_GB2312" pitchFamily="49" charset="-122"/>
                          <a:ea typeface="楷体_GB2312" pitchFamily="49" charset="-122"/>
                        </a:rPr>
                        <a:t>方式</a:t>
                      </a:r>
                      <a:r>
                        <a:rPr lang="en-US" altLang="zh-CN" sz="1600" b="1">
                          <a:solidFill>
                            <a:srgbClr val="FFFF00"/>
                          </a:solidFill>
                          <a:latin typeface="楷体_GB2312" pitchFamily="49" charset="-122"/>
                          <a:ea typeface="楷体_GB2312" pitchFamily="49" charset="-122"/>
                        </a:rPr>
                        <a:t>(</a:t>
                      </a:r>
                      <a:r>
                        <a:rPr lang="zh-CN" altLang="en-US" sz="1600" b="1" dirty="0">
                          <a:solidFill>
                            <a:srgbClr val="FFFF00"/>
                          </a:solidFill>
                          <a:latin typeface="楷体_GB2312" pitchFamily="49" charset="-122"/>
                          <a:ea typeface="楷体_GB2312" pitchFamily="49" charset="-122"/>
                        </a:rPr>
                        <a:t>手段）</a:t>
                      </a:r>
                      <a:endParaRPr lang="zh-CN" altLang="en-US" sz="1600" b="1" dirty="0">
                        <a:solidFill>
                          <a:srgbClr val="FFFF00"/>
                        </a:solidFill>
                        <a:latin typeface="楷体_GB2312" pitchFamily="49" charset="-122"/>
                        <a:ea typeface="楷体_GB2312" pitchFamily="49" charset="-122"/>
                      </a:endParaRPr>
                    </a:p>
                  </a:txBody>
                  <a:tcPr anchor="ctr" anchorCtr="1">
                    <a:lnL w="2857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660066"/>
                    </a:solidFill>
                  </a:tcPr>
                </a:tc>
                <a:tc gridSpan="3">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dirty="0">
                        <a:solidFill>
                          <a:schemeClr val="bg1"/>
                        </a:solidFill>
                        <a:latin typeface="隶书" pitchFamily="1" charset="-122"/>
                        <a:ea typeface="隶书" pitchFamily="1" charset="-122"/>
                      </a:endParaRPr>
                    </a:p>
                  </a:txBody>
                  <a:tcPr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336600"/>
                    </a:solid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endParaRPr lang="zh-CN" altLang="en-US" sz="1800" dirty="0"/>
                    </a:p>
                  </a:txBody>
                  <a:tcPr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336600"/>
                    </a:solid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dirty="0">
                        <a:solidFill>
                          <a:schemeClr val="bg1"/>
                        </a:solidFill>
                        <a:latin typeface="隶书" pitchFamily="1" charset="-122"/>
                        <a:ea typeface="隶书" pitchFamily="1" charset="-122"/>
                      </a:endParaRPr>
                    </a:p>
                  </a:txBody>
                  <a:tcPr anchor="ctr" anchorCtr="1">
                    <a:lnL w="12700"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336600"/>
                    </a:solidFill>
                  </a:tcPr>
                </a:tc>
              </a:tr>
              <a:tr h="500063">
                <a:tc vMerge="1">
                  <a:tcPr>
                    <a:lnL w="2857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gridSpan="5">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dirty="0">
                        <a:solidFill>
                          <a:schemeClr val="bg1"/>
                        </a:solidFill>
                        <a:latin typeface="隶书" pitchFamily="1" charset="-122"/>
                        <a:ea typeface="隶书" pitchFamily="1" charset="-122"/>
                      </a:endParaRPr>
                    </a:p>
                  </a:txBody>
                  <a:tcPr anchor="ctr" anchorCtr="1">
                    <a:lnL w="12700"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336600"/>
                    </a:solid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2857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636587">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1600" b="1" dirty="0">
                          <a:solidFill>
                            <a:srgbClr val="FFFF00"/>
                          </a:solidFill>
                          <a:latin typeface="楷体_GB2312" pitchFamily="49" charset="-122"/>
                          <a:ea typeface="楷体_GB2312" pitchFamily="49" charset="-122"/>
                        </a:rPr>
                        <a:t>发展水平</a:t>
                      </a:r>
                      <a:endParaRPr lang="zh-CN" altLang="en-US" sz="1600" b="1" dirty="0">
                        <a:solidFill>
                          <a:srgbClr val="FFFF00"/>
                        </a:solidFill>
                        <a:latin typeface="楷体_GB2312" pitchFamily="49" charset="-122"/>
                        <a:ea typeface="楷体_GB2312" pitchFamily="49" charset="-122"/>
                      </a:endParaRPr>
                    </a:p>
                  </a:txBody>
                  <a:tcPr anchor="ctr" anchorCtr="1">
                    <a:lnL w="2857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660066"/>
                    </a:solidFill>
                  </a:tcPr>
                </a:tc>
                <a:tc grid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b="1" dirty="0">
                        <a:solidFill>
                          <a:schemeClr val="bg1"/>
                        </a:solidFill>
                        <a:latin typeface="隶书" pitchFamily="1" charset="-122"/>
                        <a:ea typeface="隶书" pitchFamily="1" charset="-122"/>
                      </a:endParaRPr>
                    </a:p>
                  </a:txBody>
                  <a:tcPr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336600"/>
                    </a:solid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3">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endParaRPr lang="zh-CN" altLang="en-US" sz="1800" dirty="0"/>
                    </a:p>
                  </a:txBody>
                  <a:tcPr anchor="ctr" anchorCtr="1">
                    <a:lnL w="12700"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336600"/>
                    </a:solid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2857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67945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1600" b="1" dirty="0">
                          <a:solidFill>
                            <a:srgbClr val="FFFF00"/>
                          </a:solidFill>
                          <a:latin typeface="楷体_GB2312" pitchFamily="49" charset="-122"/>
                          <a:ea typeface="楷体_GB2312" pitchFamily="49" charset="-122"/>
                        </a:rPr>
                        <a:t>影响</a:t>
                      </a:r>
                      <a:endParaRPr lang="zh-CN" altLang="en-US" sz="1600" b="1" dirty="0">
                        <a:solidFill>
                          <a:srgbClr val="FFFF00"/>
                        </a:solidFill>
                        <a:latin typeface="楷体_GB2312" pitchFamily="49" charset="-122"/>
                        <a:ea typeface="楷体_GB2312" pitchFamily="49" charset="-122"/>
                      </a:endParaRPr>
                    </a:p>
                  </a:txBody>
                  <a:tcPr anchor="ctr" anchorCtr="1">
                    <a:lnL w="2857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solidFill>
                      <a:srgbClr val="660066"/>
                    </a:solidFill>
                  </a:tcPr>
                </a:tc>
                <a:tc gridSpan="5">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endParaRPr lang="zh-CN" altLang="en-US" sz="1600" b="1" dirty="0">
                        <a:solidFill>
                          <a:schemeClr val="bg1"/>
                        </a:solidFill>
                        <a:latin typeface="隶书" pitchFamily="1" charset="-122"/>
                        <a:ea typeface="隶书" pitchFamily="1" charset="-122"/>
                      </a:endParaRPr>
                    </a:p>
                  </a:txBody>
                  <a:tcPr anchor="ctr" anchorCtr="1">
                    <a:lnL w="12700"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solidFill>
                      <a:srgbClr val="336600"/>
                    </a:solidFill>
                  </a:tcPr>
                </a:tc>
                <a:tc hMerge="1">
                  <a:tcPr>
                    <a:lnT w="12700"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tcPr>
                </a:tc>
                <a:tc hMerge="1">
                  <a:tcPr>
                    <a:lnR w="2857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tcPr>
                </a:tc>
              </a:tr>
            </a:tbl>
          </a:graphicData>
        </a:graphic>
      </p:graphicFrame>
      <p:sp>
        <p:nvSpPr>
          <p:cNvPr id="31" name="Rectangle 114"/>
          <p:cNvSpPr/>
          <p:nvPr/>
        </p:nvSpPr>
        <p:spPr>
          <a:xfrm>
            <a:off x="900113" y="1419225"/>
            <a:ext cx="2214562" cy="336550"/>
          </a:xfrm>
          <a:prstGeom prst="rect">
            <a:avLst/>
          </a:prstGeom>
          <a:noFill/>
          <a:ln w="9525">
            <a:noFill/>
          </a:ln>
        </p:spPr>
        <p:txBody>
          <a:bodyPr>
            <a:spAutoFit/>
          </a:bodyPr>
          <a:p>
            <a:pPr algn="ctr">
              <a:spcBef>
                <a:spcPct val="20000"/>
              </a:spcBef>
              <a:buClr>
                <a:srgbClr val="009999"/>
              </a:buClr>
              <a:buSzPct val="75000"/>
              <a:buFont typeface="Wingdings" panose="05000000000000000000" pitchFamily="2" charset="2"/>
            </a:pPr>
            <a:r>
              <a:rPr lang="zh-CN" altLang="en-US" sz="1600" b="1" dirty="0">
                <a:solidFill>
                  <a:srgbClr val="FFFFFF"/>
                </a:solidFill>
                <a:latin typeface="黑体" panose="02010609060101010101" pitchFamily="2" charset="-122"/>
                <a:ea typeface="黑体" panose="02010609060101010101" pitchFamily="2" charset="-122"/>
              </a:rPr>
              <a:t>新航路开辟  </a:t>
            </a:r>
            <a:endParaRPr lang="zh-CN" altLang="en-US" sz="1600" b="1" dirty="0">
              <a:solidFill>
                <a:srgbClr val="FFFFFF"/>
              </a:solidFill>
              <a:latin typeface="黑体" panose="02010609060101010101" pitchFamily="2" charset="-122"/>
              <a:ea typeface="黑体" panose="02010609060101010101" pitchFamily="2" charset="-122"/>
            </a:endParaRPr>
          </a:p>
        </p:txBody>
      </p:sp>
      <p:sp>
        <p:nvSpPr>
          <p:cNvPr id="32" name="Rectangle 115"/>
          <p:cNvSpPr/>
          <p:nvPr/>
        </p:nvSpPr>
        <p:spPr>
          <a:xfrm>
            <a:off x="3059113" y="1419225"/>
            <a:ext cx="1735137" cy="336550"/>
          </a:xfrm>
          <a:prstGeom prst="rect">
            <a:avLst/>
          </a:prstGeom>
          <a:noFill/>
          <a:ln w="9525">
            <a:noFill/>
          </a:ln>
        </p:spPr>
        <p:txBody>
          <a:bodyPr>
            <a:spAutoFit/>
          </a:bodyPr>
          <a:p>
            <a:pPr>
              <a:spcBef>
                <a:spcPct val="20000"/>
              </a:spcBef>
              <a:buClr>
                <a:srgbClr val="009999"/>
              </a:buClr>
              <a:buSzPct val="75000"/>
              <a:buFont typeface="Wingdings" panose="05000000000000000000" pitchFamily="2" charset="2"/>
            </a:pPr>
            <a:r>
              <a:rPr lang="zh-CN" altLang="en-US" sz="1600" b="1" dirty="0">
                <a:solidFill>
                  <a:srgbClr val="FFFFFF"/>
                </a:solidFill>
                <a:latin typeface="黑体" panose="02010609060101010101" pitchFamily="2" charset="-122"/>
                <a:ea typeface="黑体" panose="02010609060101010101" pitchFamily="2" charset="-122"/>
              </a:rPr>
              <a:t>早期殖民扩张  </a:t>
            </a:r>
            <a:endParaRPr lang="zh-CN" altLang="en-US" sz="1600" b="1" dirty="0">
              <a:solidFill>
                <a:srgbClr val="FFFFFF"/>
              </a:solidFill>
              <a:latin typeface="黑体" panose="02010609060101010101" pitchFamily="2" charset="-122"/>
              <a:ea typeface="黑体" panose="02010609060101010101" pitchFamily="2" charset="-122"/>
            </a:endParaRPr>
          </a:p>
        </p:txBody>
      </p:sp>
      <p:sp>
        <p:nvSpPr>
          <p:cNvPr id="33" name="Rectangle 116"/>
          <p:cNvSpPr/>
          <p:nvPr/>
        </p:nvSpPr>
        <p:spPr>
          <a:xfrm>
            <a:off x="4787900" y="1419225"/>
            <a:ext cx="1987550" cy="336550"/>
          </a:xfrm>
          <a:prstGeom prst="rect">
            <a:avLst/>
          </a:prstGeom>
          <a:noFill/>
          <a:ln w="9525">
            <a:noFill/>
          </a:ln>
        </p:spPr>
        <p:txBody>
          <a:bodyPr>
            <a:spAutoFit/>
          </a:bodyPr>
          <a:p>
            <a:pPr algn="ctr">
              <a:spcBef>
                <a:spcPct val="20000"/>
              </a:spcBef>
              <a:buClr>
                <a:srgbClr val="009999"/>
              </a:buClr>
              <a:buSzPct val="75000"/>
              <a:buFont typeface="Wingdings" panose="05000000000000000000" pitchFamily="2" charset="2"/>
            </a:pPr>
            <a:r>
              <a:rPr lang="zh-CN" altLang="en-US" sz="1600" b="1" dirty="0">
                <a:solidFill>
                  <a:srgbClr val="FFFFFF"/>
                </a:solidFill>
                <a:latin typeface="黑体" panose="02010609060101010101" pitchFamily="2" charset="-122"/>
                <a:ea typeface="黑体" panose="02010609060101010101" pitchFamily="2" charset="-122"/>
              </a:rPr>
              <a:t>第一次工业革命</a:t>
            </a:r>
            <a:endParaRPr lang="zh-CN" altLang="en-US" sz="1600" b="1" dirty="0">
              <a:solidFill>
                <a:srgbClr val="FFFFFF"/>
              </a:solidFill>
              <a:latin typeface="黑体" panose="02010609060101010101" pitchFamily="2" charset="-122"/>
              <a:ea typeface="黑体" panose="02010609060101010101" pitchFamily="2" charset="-122"/>
            </a:endParaRPr>
          </a:p>
        </p:txBody>
      </p:sp>
      <p:sp>
        <p:nvSpPr>
          <p:cNvPr id="34" name="Rectangle 117"/>
          <p:cNvSpPr/>
          <p:nvPr/>
        </p:nvSpPr>
        <p:spPr>
          <a:xfrm>
            <a:off x="6970713" y="1419225"/>
            <a:ext cx="2173287" cy="336550"/>
          </a:xfrm>
          <a:prstGeom prst="rect">
            <a:avLst/>
          </a:prstGeom>
          <a:noFill/>
          <a:ln w="9525">
            <a:noFill/>
          </a:ln>
        </p:spPr>
        <p:txBody>
          <a:bodyPr>
            <a:spAutoFit/>
          </a:bodyPr>
          <a:p>
            <a:pPr algn="ctr">
              <a:spcBef>
                <a:spcPct val="20000"/>
              </a:spcBef>
              <a:buClr>
                <a:srgbClr val="009999"/>
              </a:buClr>
              <a:buSzPct val="75000"/>
              <a:buFont typeface="Wingdings" panose="05000000000000000000" pitchFamily="2" charset="2"/>
            </a:pPr>
            <a:r>
              <a:rPr lang="zh-CN" altLang="en-US" sz="1600" b="1" dirty="0">
                <a:solidFill>
                  <a:srgbClr val="FFFFFF"/>
                </a:solidFill>
                <a:latin typeface="黑体" panose="02010609060101010101" pitchFamily="2" charset="-122"/>
                <a:ea typeface="黑体" panose="02010609060101010101" pitchFamily="2" charset="-122"/>
              </a:rPr>
              <a:t>第二次工业革命  </a:t>
            </a:r>
            <a:endParaRPr lang="zh-CN" altLang="en-US" sz="1600" b="1" dirty="0">
              <a:solidFill>
                <a:srgbClr val="FFFFFF"/>
              </a:solidFill>
              <a:latin typeface="黑体" panose="02010609060101010101" pitchFamily="2" charset="-122"/>
              <a:ea typeface="黑体" panose="02010609060101010101" pitchFamily="2" charset="-122"/>
            </a:endParaRPr>
          </a:p>
        </p:txBody>
      </p:sp>
      <p:sp>
        <p:nvSpPr>
          <p:cNvPr id="35" name="Rectangle 118"/>
          <p:cNvSpPr/>
          <p:nvPr/>
        </p:nvSpPr>
        <p:spPr>
          <a:xfrm>
            <a:off x="866775" y="1920875"/>
            <a:ext cx="2359025" cy="336550"/>
          </a:xfrm>
          <a:prstGeom prst="rect">
            <a:avLst/>
          </a:prstGeom>
          <a:noFill/>
          <a:ln w="9525">
            <a:noFill/>
          </a:ln>
        </p:spPr>
        <p:txBody>
          <a:bodyPr>
            <a:spAutoFit/>
          </a:bodyPr>
          <a:p>
            <a:pPr>
              <a:spcBef>
                <a:spcPct val="20000"/>
              </a:spcBef>
              <a:buClr>
                <a:srgbClr val="009999"/>
              </a:buClr>
              <a:buSzPct val="75000"/>
              <a:buFont typeface="Wingdings" panose="05000000000000000000" pitchFamily="2" charset="2"/>
            </a:pPr>
            <a:r>
              <a:rPr lang="en-US" altLang="zh-CN" sz="1600" b="1">
                <a:solidFill>
                  <a:srgbClr val="FFFFFF"/>
                </a:solidFill>
                <a:latin typeface="黑体" panose="02010609060101010101" pitchFamily="2" charset="-122"/>
                <a:ea typeface="黑体" panose="02010609060101010101" pitchFamily="2" charset="-122"/>
              </a:rPr>
              <a:t>15</a:t>
            </a:r>
            <a:r>
              <a:rPr lang="zh-CN" altLang="en-US" sz="1600" b="1" dirty="0">
                <a:solidFill>
                  <a:srgbClr val="FFFFFF"/>
                </a:solidFill>
                <a:latin typeface="黑体" panose="02010609060101010101" pitchFamily="2" charset="-122"/>
                <a:ea typeface="黑体" panose="02010609060101010101" pitchFamily="2" charset="-122"/>
              </a:rPr>
              <a:t>世纪末</a:t>
            </a:r>
            <a:r>
              <a:rPr lang="en-US" altLang="zh-CN" sz="1600" b="1">
                <a:solidFill>
                  <a:srgbClr val="FFFFFF"/>
                </a:solidFill>
                <a:latin typeface="黑体" panose="02010609060101010101" pitchFamily="2" charset="-122"/>
                <a:ea typeface="黑体" panose="02010609060101010101" pitchFamily="2" charset="-122"/>
              </a:rPr>
              <a:t>16</a:t>
            </a:r>
            <a:r>
              <a:rPr lang="zh-CN" altLang="en-US" sz="1600" b="1" dirty="0">
                <a:solidFill>
                  <a:srgbClr val="FFFFFF"/>
                </a:solidFill>
                <a:latin typeface="黑体" panose="02010609060101010101" pitchFamily="2" charset="-122"/>
                <a:ea typeface="黑体" panose="02010609060101010101" pitchFamily="2" charset="-122"/>
              </a:rPr>
              <a:t>世纪初 </a:t>
            </a:r>
            <a:endParaRPr lang="zh-CN" altLang="en-US" sz="1600" b="1" dirty="0">
              <a:solidFill>
                <a:srgbClr val="FFFFFF"/>
              </a:solidFill>
              <a:latin typeface="黑体" panose="02010609060101010101" pitchFamily="2" charset="-122"/>
              <a:ea typeface="黑体" panose="02010609060101010101" pitchFamily="2" charset="-122"/>
            </a:endParaRPr>
          </a:p>
        </p:txBody>
      </p:sp>
      <p:sp>
        <p:nvSpPr>
          <p:cNvPr id="36" name="Rectangle 119"/>
          <p:cNvSpPr/>
          <p:nvPr/>
        </p:nvSpPr>
        <p:spPr>
          <a:xfrm>
            <a:off x="3108325" y="1920875"/>
            <a:ext cx="1712913" cy="336550"/>
          </a:xfrm>
          <a:prstGeom prst="rect">
            <a:avLst/>
          </a:prstGeom>
          <a:noFill/>
          <a:ln w="9525">
            <a:noFill/>
          </a:ln>
        </p:spPr>
        <p:txBody>
          <a:bodyPr>
            <a:spAutoFit/>
          </a:bodyPr>
          <a:p>
            <a:pPr algn="ctr">
              <a:spcBef>
                <a:spcPct val="20000"/>
              </a:spcBef>
              <a:buClr>
                <a:srgbClr val="009999"/>
              </a:buClr>
              <a:buSzPct val="75000"/>
              <a:buFont typeface="Wingdings" panose="05000000000000000000" pitchFamily="2" charset="2"/>
            </a:pPr>
            <a:r>
              <a:rPr lang="en-US" altLang="zh-CN" sz="1600" b="1">
                <a:solidFill>
                  <a:srgbClr val="FFFFFF"/>
                </a:solidFill>
                <a:latin typeface="黑体" panose="02010609060101010101" pitchFamily="2" charset="-122"/>
                <a:ea typeface="黑体" panose="02010609060101010101" pitchFamily="2" charset="-122"/>
              </a:rPr>
              <a:t>16</a:t>
            </a:r>
            <a:r>
              <a:rPr lang="zh-CN" altLang="en-US" sz="1600" b="1" dirty="0">
                <a:solidFill>
                  <a:srgbClr val="FFFFFF"/>
                </a:solidFill>
                <a:latin typeface="黑体" panose="02010609060101010101" pitchFamily="2" charset="-122"/>
                <a:ea typeface="黑体" panose="02010609060101010101" pitchFamily="2" charset="-122"/>
              </a:rPr>
              <a:t>至</a:t>
            </a:r>
            <a:r>
              <a:rPr lang="en-US" altLang="zh-CN" sz="1600" b="1">
                <a:solidFill>
                  <a:srgbClr val="FFFFFF"/>
                </a:solidFill>
                <a:latin typeface="黑体" panose="02010609060101010101" pitchFamily="2" charset="-122"/>
                <a:ea typeface="黑体" panose="02010609060101010101" pitchFamily="2" charset="-122"/>
              </a:rPr>
              <a:t>18</a:t>
            </a:r>
            <a:r>
              <a:rPr lang="zh-CN" altLang="en-US" sz="1600" b="1" dirty="0">
                <a:solidFill>
                  <a:srgbClr val="FFFFFF"/>
                </a:solidFill>
                <a:latin typeface="黑体" panose="02010609060101010101" pitchFamily="2" charset="-122"/>
                <a:ea typeface="黑体" panose="02010609060101010101" pitchFamily="2" charset="-122"/>
              </a:rPr>
              <a:t>世纪 </a:t>
            </a:r>
            <a:endParaRPr lang="zh-CN" altLang="en-US" sz="1600" b="1" dirty="0">
              <a:solidFill>
                <a:srgbClr val="FFFFFF"/>
              </a:solidFill>
              <a:latin typeface="黑体" panose="02010609060101010101" pitchFamily="2" charset="-122"/>
              <a:ea typeface="黑体" panose="02010609060101010101" pitchFamily="2" charset="-122"/>
            </a:endParaRPr>
          </a:p>
        </p:txBody>
      </p:sp>
      <p:sp>
        <p:nvSpPr>
          <p:cNvPr id="37" name="Rectangle 120"/>
          <p:cNvSpPr/>
          <p:nvPr/>
        </p:nvSpPr>
        <p:spPr>
          <a:xfrm>
            <a:off x="4802188" y="1924050"/>
            <a:ext cx="2006600" cy="336550"/>
          </a:xfrm>
          <a:prstGeom prst="rect">
            <a:avLst/>
          </a:prstGeom>
          <a:noFill/>
          <a:ln w="9525">
            <a:noFill/>
          </a:ln>
        </p:spPr>
        <p:txBody>
          <a:bodyPr>
            <a:spAutoFit/>
          </a:bodyPr>
          <a:p>
            <a:pPr algn="ctr">
              <a:spcBef>
                <a:spcPct val="20000"/>
              </a:spcBef>
              <a:buClr>
                <a:srgbClr val="009999"/>
              </a:buClr>
              <a:buSzPct val="75000"/>
              <a:buFont typeface="Wingdings" panose="05000000000000000000" pitchFamily="2" charset="2"/>
            </a:pPr>
            <a:r>
              <a:rPr lang="en-US" altLang="zh-CN" sz="1600" b="1">
                <a:solidFill>
                  <a:srgbClr val="FFFFFF"/>
                </a:solidFill>
                <a:latin typeface="黑体" panose="02010609060101010101" pitchFamily="2" charset="-122"/>
                <a:ea typeface="黑体" panose="02010609060101010101" pitchFamily="2" charset="-122"/>
              </a:rPr>
              <a:t>19</a:t>
            </a:r>
            <a:r>
              <a:rPr lang="zh-CN" altLang="en-US" sz="1600" b="1" dirty="0">
                <a:solidFill>
                  <a:srgbClr val="FFFFFF"/>
                </a:solidFill>
                <a:latin typeface="黑体" panose="02010609060101010101" pitchFamily="2" charset="-122"/>
                <a:ea typeface="黑体" panose="02010609060101010101" pitchFamily="2" charset="-122"/>
              </a:rPr>
              <a:t>世纪中期 </a:t>
            </a:r>
            <a:endParaRPr lang="zh-CN" altLang="en-US" sz="1600" b="1" dirty="0">
              <a:solidFill>
                <a:srgbClr val="FFFFFF"/>
              </a:solidFill>
              <a:latin typeface="黑体" panose="02010609060101010101" pitchFamily="2" charset="-122"/>
              <a:ea typeface="黑体" panose="02010609060101010101" pitchFamily="2" charset="-122"/>
            </a:endParaRPr>
          </a:p>
        </p:txBody>
      </p:sp>
      <p:sp>
        <p:nvSpPr>
          <p:cNvPr id="38" name="Rectangle 121"/>
          <p:cNvSpPr/>
          <p:nvPr/>
        </p:nvSpPr>
        <p:spPr>
          <a:xfrm>
            <a:off x="6808788" y="1920875"/>
            <a:ext cx="2335212" cy="336550"/>
          </a:xfrm>
          <a:prstGeom prst="rect">
            <a:avLst/>
          </a:prstGeom>
          <a:noFill/>
          <a:ln w="9525">
            <a:noFill/>
          </a:ln>
        </p:spPr>
        <p:txBody>
          <a:bodyPr>
            <a:spAutoFit/>
          </a:bodyPr>
          <a:p>
            <a:pPr algn="ctr">
              <a:spcBef>
                <a:spcPct val="20000"/>
              </a:spcBef>
              <a:buClr>
                <a:srgbClr val="009999"/>
              </a:buClr>
              <a:buSzPct val="75000"/>
              <a:buFont typeface="Wingdings" panose="05000000000000000000" pitchFamily="2" charset="2"/>
            </a:pPr>
            <a:r>
              <a:rPr lang="en-US" altLang="zh-CN" sz="1600" b="1">
                <a:solidFill>
                  <a:srgbClr val="FFFFFF"/>
                </a:solidFill>
                <a:latin typeface="黑体" panose="02010609060101010101" pitchFamily="2" charset="-122"/>
                <a:ea typeface="黑体" panose="02010609060101010101" pitchFamily="2" charset="-122"/>
              </a:rPr>
              <a:t>19</a:t>
            </a:r>
            <a:r>
              <a:rPr lang="zh-CN" altLang="en-US" sz="1600" b="1" dirty="0">
                <a:solidFill>
                  <a:srgbClr val="FFFFFF"/>
                </a:solidFill>
                <a:latin typeface="黑体" panose="02010609060101010101" pitchFamily="2" charset="-122"/>
                <a:ea typeface="黑体" panose="02010609060101010101" pitchFamily="2" charset="-122"/>
              </a:rPr>
              <a:t>世纪末</a:t>
            </a:r>
            <a:r>
              <a:rPr lang="en-US" altLang="zh-CN" sz="1600" b="1">
                <a:solidFill>
                  <a:srgbClr val="FFFFFF"/>
                </a:solidFill>
                <a:latin typeface="黑体" panose="02010609060101010101" pitchFamily="2" charset="-122"/>
                <a:ea typeface="黑体" panose="02010609060101010101" pitchFamily="2" charset="-122"/>
              </a:rPr>
              <a:t>20</a:t>
            </a:r>
            <a:r>
              <a:rPr lang="zh-CN" altLang="en-US" sz="1600" b="1" dirty="0">
                <a:solidFill>
                  <a:srgbClr val="FFFFFF"/>
                </a:solidFill>
                <a:latin typeface="黑体" panose="02010609060101010101" pitchFamily="2" charset="-122"/>
                <a:ea typeface="黑体" panose="02010609060101010101" pitchFamily="2" charset="-122"/>
              </a:rPr>
              <a:t>世纪初   </a:t>
            </a:r>
            <a:endParaRPr lang="zh-CN" altLang="en-US" sz="1600" b="1" dirty="0">
              <a:solidFill>
                <a:srgbClr val="FFFFFF"/>
              </a:solidFill>
              <a:latin typeface="黑体" panose="02010609060101010101" pitchFamily="2" charset="-122"/>
              <a:ea typeface="黑体" panose="02010609060101010101" pitchFamily="2" charset="-122"/>
            </a:endParaRPr>
          </a:p>
        </p:txBody>
      </p:sp>
      <p:sp>
        <p:nvSpPr>
          <p:cNvPr id="39" name="Rectangle 122"/>
          <p:cNvSpPr/>
          <p:nvPr/>
        </p:nvSpPr>
        <p:spPr>
          <a:xfrm>
            <a:off x="1258888" y="2271713"/>
            <a:ext cx="1390650" cy="581025"/>
          </a:xfrm>
          <a:prstGeom prst="rect">
            <a:avLst/>
          </a:prstGeom>
          <a:noFill/>
          <a:ln w="9525">
            <a:noFill/>
          </a:ln>
        </p:spPr>
        <p:txBody>
          <a:bodyPr>
            <a:spAutoFit/>
          </a:bodyPr>
          <a:p>
            <a:pPr algn="ctr">
              <a:spcBef>
                <a:spcPct val="20000"/>
              </a:spcBef>
              <a:buClr>
                <a:srgbClr val="009999"/>
              </a:buClr>
              <a:buSzPct val="75000"/>
              <a:buFont typeface="Wingdings" panose="05000000000000000000" pitchFamily="2" charset="2"/>
            </a:pPr>
            <a:r>
              <a:rPr lang="zh-CN" altLang="en-US" sz="1600" b="1" dirty="0">
                <a:solidFill>
                  <a:srgbClr val="FFFFFF"/>
                </a:solidFill>
                <a:latin typeface="黑体" panose="02010609060101010101" pitchFamily="2" charset="-122"/>
                <a:ea typeface="黑体" panose="02010609060101010101" pitchFamily="2" charset="-122"/>
              </a:rPr>
              <a:t>世界市场雏形出现  </a:t>
            </a:r>
            <a:endParaRPr lang="zh-CN" altLang="en-US" sz="1600" b="1" dirty="0">
              <a:solidFill>
                <a:srgbClr val="FFFFFF"/>
              </a:solidFill>
              <a:latin typeface="黑体" panose="02010609060101010101" pitchFamily="2" charset="-122"/>
              <a:ea typeface="黑体" panose="02010609060101010101" pitchFamily="2" charset="-122"/>
            </a:endParaRPr>
          </a:p>
        </p:txBody>
      </p:sp>
      <p:sp>
        <p:nvSpPr>
          <p:cNvPr id="40" name="Rectangle 123"/>
          <p:cNvSpPr/>
          <p:nvPr/>
        </p:nvSpPr>
        <p:spPr>
          <a:xfrm>
            <a:off x="3116263" y="2271713"/>
            <a:ext cx="1600200" cy="581025"/>
          </a:xfrm>
          <a:prstGeom prst="rect">
            <a:avLst/>
          </a:prstGeom>
          <a:noFill/>
          <a:ln w="9525">
            <a:noFill/>
          </a:ln>
        </p:spPr>
        <p:txBody>
          <a:bodyPr>
            <a:spAutoFit/>
          </a:bodyPr>
          <a:p>
            <a:pPr algn="ctr">
              <a:spcBef>
                <a:spcPct val="20000"/>
              </a:spcBef>
              <a:buClr>
                <a:srgbClr val="009999"/>
              </a:buClr>
              <a:buSzPct val="75000"/>
              <a:buFont typeface="Wingdings" panose="05000000000000000000" pitchFamily="2" charset="2"/>
            </a:pPr>
            <a:r>
              <a:rPr lang="zh-CN" altLang="en-US" sz="1600" b="1" dirty="0">
                <a:solidFill>
                  <a:srgbClr val="FFFFFF"/>
                </a:solidFill>
                <a:latin typeface="黑体" panose="02010609060101010101" pitchFamily="2" charset="-122"/>
                <a:ea typeface="黑体" panose="02010609060101010101" pitchFamily="2" charset="-122"/>
              </a:rPr>
              <a:t>世界市场粗具规模</a:t>
            </a:r>
            <a:endParaRPr lang="zh-CN" altLang="en-US" sz="1600" b="1" dirty="0">
              <a:solidFill>
                <a:srgbClr val="FFFFFF"/>
              </a:solidFill>
              <a:latin typeface="黑体" panose="02010609060101010101" pitchFamily="2" charset="-122"/>
              <a:ea typeface="黑体" panose="02010609060101010101" pitchFamily="2" charset="-122"/>
            </a:endParaRPr>
          </a:p>
        </p:txBody>
      </p:sp>
      <p:sp>
        <p:nvSpPr>
          <p:cNvPr id="41" name="Rectangle 124"/>
          <p:cNvSpPr/>
          <p:nvPr/>
        </p:nvSpPr>
        <p:spPr>
          <a:xfrm>
            <a:off x="5076825" y="2284413"/>
            <a:ext cx="1374775" cy="581025"/>
          </a:xfrm>
          <a:prstGeom prst="rect">
            <a:avLst/>
          </a:prstGeom>
          <a:noFill/>
          <a:ln w="9525">
            <a:noFill/>
          </a:ln>
        </p:spPr>
        <p:txBody>
          <a:bodyPr>
            <a:spAutoFit/>
          </a:bodyPr>
          <a:p>
            <a:pPr algn="ctr">
              <a:spcBef>
                <a:spcPct val="20000"/>
              </a:spcBef>
              <a:buClr>
                <a:srgbClr val="009999"/>
              </a:buClr>
              <a:buSzPct val="75000"/>
              <a:buFont typeface="Wingdings" panose="05000000000000000000" pitchFamily="2" charset="2"/>
            </a:pPr>
            <a:r>
              <a:rPr lang="zh-CN" altLang="en-US" sz="1600" b="1" dirty="0">
                <a:solidFill>
                  <a:srgbClr val="FFFFFF"/>
                </a:solidFill>
                <a:latin typeface="黑体" panose="02010609060101010101" pitchFamily="2" charset="-122"/>
                <a:ea typeface="黑体" panose="02010609060101010101" pitchFamily="2" charset="-122"/>
              </a:rPr>
              <a:t>世界市场初步形成   </a:t>
            </a:r>
            <a:endParaRPr lang="zh-CN" altLang="en-US" sz="1600" b="1" dirty="0">
              <a:solidFill>
                <a:srgbClr val="FFFFFF"/>
              </a:solidFill>
              <a:latin typeface="黑体" panose="02010609060101010101" pitchFamily="2" charset="-122"/>
              <a:ea typeface="黑体" panose="02010609060101010101" pitchFamily="2" charset="-122"/>
            </a:endParaRPr>
          </a:p>
        </p:txBody>
      </p:sp>
      <p:sp>
        <p:nvSpPr>
          <p:cNvPr id="42" name="Rectangle 125"/>
          <p:cNvSpPr/>
          <p:nvPr/>
        </p:nvSpPr>
        <p:spPr>
          <a:xfrm>
            <a:off x="7308850" y="2271713"/>
            <a:ext cx="1295400" cy="581025"/>
          </a:xfrm>
          <a:prstGeom prst="rect">
            <a:avLst/>
          </a:prstGeom>
          <a:noFill/>
          <a:ln w="9525">
            <a:noFill/>
          </a:ln>
        </p:spPr>
        <p:txBody>
          <a:bodyPr>
            <a:spAutoFit/>
          </a:bodyPr>
          <a:p>
            <a:pPr algn="ctr">
              <a:spcBef>
                <a:spcPct val="20000"/>
              </a:spcBef>
              <a:buClr>
                <a:srgbClr val="009999"/>
              </a:buClr>
              <a:buSzPct val="75000"/>
              <a:buFont typeface="Wingdings" panose="05000000000000000000" pitchFamily="2" charset="2"/>
            </a:pPr>
            <a:r>
              <a:rPr lang="zh-CN" altLang="en-US" sz="1600" b="1" dirty="0">
                <a:solidFill>
                  <a:srgbClr val="FFFFFF"/>
                </a:solidFill>
                <a:latin typeface="黑体" panose="02010609060101010101" pitchFamily="2" charset="-122"/>
                <a:ea typeface="黑体" panose="02010609060101010101" pitchFamily="2" charset="-122"/>
              </a:rPr>
              <a:t>世界市场最终形成   </a:t>
            </a:r>
            <a:endParaRPr lang="zh-CN" altLang="en-US" sz="1600" b="1" dirty="0">
              <a:solidFill>
                <a:srgbClr val="FFFFFF"/>
              </a:solidFill>
              <a:latin typeface="黑体" panose="02010609060101010101" pitchFamily="2" charset="-122"/>
              <a:ea typeface="黑体" panose="02010609060101010101" pitchFamily="2" charset="-122"/>
            </a:endParaRPr>
          </a:p>
        </p:txBody>
      </p:sp>
      <p:sp>
        <p:nvSpPr>
          <p:cNvPr id="43" name="Rectangle 126"/>
          <p:cNvSpPr/>
          <p:nvPr/>
        </p:nvSpPr>
        <p:spPr>
          <a:xfrm>
            <a:off x="849313" y="2932113"/>
            <a:ext cx="3952875" cy="336550"/>
          </a:xfrm>
          <a:prstGeom prst="rect">
            <a:avLst/>
          </a:prstGeom>
          <a:noFill/>
          <a:ln w="9525">
            <a:noFill/>
          </a:ln>
        </p:spPr>
        <p:txBody>
          <a:bodyPr>
            <a:spAutoFit/>
          </a:bodyPr>
          <a:p>
            <a:pPr algn="ctr">
              <a:spcBef>
                <a:spcPct val="20000"/>
              </a:spcBef>
              <a:buClr>
                <a:srgbClr val="009999"/>
              </a:buClr>
              <a:buSzPct val="75000"/>
              <a:buFont typeface="Wingdings" panose="05000000000000000000" pitchFamily="2" charset="2"/>
            </a:pPr>
            <a:r>
              <a:rPr lang="zh-CN" altLang="en-US" sz="1600" b="1" dirty="0">
                <a:solidFill>
                  <a:srgbClr val="FFFFFF"/>
                </a:solidFill>
                <a:latin typeface="黑体" panose="02010609060101010101" pitchFamily="2" charset="-122"/>
                <a:ea typeface="黑体" panose="02010609060101010101" pitchFamily="2" charset="-122"/>
              </a:rPr>
              <a:t>正常贸易、抢掠、贩奴</a:t>
            </a:r>
            <a:r>
              <a:rPr lang="zh-CN" altLang="en-US" sz="1600" b="1" dirty="0">
                <a:solidFill>
                  <a:srgbClr val="3333FF"/>
                </a:solidFill>
                <a:latin typeface="黑体" panose="02010609060101010101" pitchFamily="2" charset="-122"/>
                <a:ea typeface="黑体" panose="02010609060101010101" pitchFamily="2" charset="-122"/>
              </a:rPr>
              <a:t>（暴力）</a:t>
            </a:r>
            <a:endParaRPr lang="zh-CN" altLang="en-US" sz="1600" b="1" dirty="0">
              <a:solidFill>
                <a:srgbClr val="3333FF"/>
              </a:solidFill>
              <a:latin typeface="黑体" panose="02010609060101010101" pitchFamily="2" charset="-122"/>
              <a:ea typeface="黑体" panose="02010609060101010101" pitchFamily="2" charset="-122"/>
            </a:endParaRPr>
          </a:p>
        </p:txBody>
      </p:sp>
      <p:sp>
        <p:nvSpPr>
          <p:cNvPr id="44" name="Rectangle 127"/>
          <p:cNvSpPr/>
          <p:nvPr/>
        </p:nvSpPr>
        <p:spPr>
          <a:xfrm>
            <a:off x="4802188" y="2932113"/>
            <a:ext cx="2006600" cy="336550"/>
          </a:xfrm>
          <a:prstGeom prst="rect">
            <a:avLst/>
          </a:prstGeom>
          <a:noFill/>
          <a:ln w="9525">
            <a:noFill/>
          </a:ln>
        </p:spPr>
        <p:txBody>
          <a:bodyPr>
            <a:spAutoFit/>
          </a:bodyPr>
          <a:p>
            <a:pPr algn="ctr">
              <a:spcBef>
                <a:spcPct val="20000"/>
              </a:spcBef>
              <a:buClr>
                <a:srgbClr val="009999"/>
              </a:buClr>
              <a:buSzPct val="75000"/>
              <a:buFont typeface="Wingdings" panose="05000000000000000000" pitchFamily="2" charset="2"/>
            </a:pPr>
            <a:r>
              <a:rPr lang="zh-CN" altLang="en-US" sz="1600" b="1" dirty="0">
                <a:solidFill>
                  <a:srgbClr val="FFFFFF"/>
                </a:solidFill>
                <a:latin typeface="黑体" panose="02010609060101010101" pitchFamily="2" charset="-122"/>
                <a:ea typeface="黑体" panose="02010609060101010101" pitchFamily="2" charset="-122"/>
              </a:rPr>
              <a:t>倾销商品</a:t>
            </a:r>
            <a:r>
              <a:rPr lang="zh-CN" altLang="en-US" sz="1600" b="1" dirty="0">
                <a:solidFill>
                  <a:srgbClr val="3333FF"/>
                </a:solidFill>
                <a:latin typeface="黑体" panose="02010609060101010101" pitchFamily="2" charset="-122"/>
                <a:ea typeface="黑体" panose="02010609060101010101" pitchFamily="2" charset="-122"/>
              </a:rPr>
              <a:t>（经济）</a:t>
            </a:r>
            <a:r>
              <a:rPr lang="zh-CN" altLang="en-US" sz="1600" b="1" dirty="0">
                <a:solidFill>
                  <a:srgbClr val="FFFFFF"/>
                </a:solidFill>
                <a:latin typeface="黑体" panose="02010609060101010101" pitchFamily="2" charset="-122"/>
                <a:ea typeface="黑体" panose="02010609060101010101" pitchFamily="2" charset="-122"/>
              </a:rPr>
              <a:t> </a:t>
            </a:r>
            <a:endParaRPr lang="zh-CN" altLang="en-US" sz="1600" b="1" dirty="0">
              <a:solidFill>
                <a:srgbClr val="FFFFFF"/>
              </a:solidFill>
              <a:latin typeface="黑体" panose="02010609060101010101" pitchFamily="2" charset="-122"/>
              <a:ea typeface="黑体" panose="02010609060101010101" pitchFamily="2" charset="-122"/>
            </a:endParaRPr>
          </a:p>
        </p:txBody>
      </p:sp>
      <p:sp>
        <p:nvSpPr>
          <p:cNvPr id="45" name="Rectangle 128"/>
          <p:cNvSpPr/>
          <p:nvPr/>
        </p:nvSpPr>
        <p:spPr>
          <a:xfrm>
            <a:off x="6808788" y="2935288"/>
            <a:ext cx="2335212" cy="336550"/>
          </a:xfrm>
          <a:prstGeom prst="rect">
            <a:avLst/>
          </a:prstGeom>
          <a:noFill/>
          <a:ln w="9525">
            <a:noFill/>
          </a:ln>
        </p:spPr>
        <p:txBody>
          <a:bodyPr>
            <a:spAutoFit/>
          </a:bodyPr>
          <a:p>
            <a:pPr algn="ctr">
              <a:spcBef>
                <a:spcPct val="20000"/>
              </a:spcBef>
              <a:buClr>
                <a:srgbClr val="009999"/>
              </a:buClr>
              <a:buSzPct val="75000"/>
              <a:buFont typeface="Wingdings" panose="05000000000000000000" pitchFamily="2" charset="2"/>
            </a:pPr>
            <a:r>
              <a:rPr lang="zh-CN" altLang="en-US" sz="1600" b="1" dirty="0">
                <a:solidFill>
                  <a:srgbClr val="FFFFFF"/>
                </a:solidFill>
                <a:latin typeface="黑体" panose="02010609060101010101" pitchFamily="2" charset="-122"/>
                <a:ea typeface="黑体" panose="02010609060101010101" pitchFamily="2" charset="-122"/>
              </a:rPr>
              <a:t>资本输出</a:t>
            </a:r>
            <a:r>
              <a:rPr lang="zh-CN" altLang="en-US" sz="1600" b="1" dirty="0">
                <a:solidFill>
                  <a:srgbClr val="3333FF"/>
                </a:solidFill>
                <a:latin typeface="黑体" panose="02010609060101010101" pitchFamily="2" charset="-122"/>
                <a:ea typeface="黑体" panose="02010609060101010101" pitchFamily="2" charset="-122"/>
              </a:rPr>
              <a:t>（经济）</a:t>
            </a:r>
            <a:endParaRPr lang="zh-CN" altLang="en-US" sz="1600" b="1" dirty="0">
              <a:solidFill>
                <a:srgbClr val="3333FF"/>
              </a:solidFill>
              <a:latin typeface="黑体" panose="02010609060101010101" pitchFamily="2" charset="-122"/>
              <a:ea typeface="黑体" panose="02010609060101010101" pitchFamily="2" charset="-122"/>
            </a:endParaRPr>
          </a:p>
        </p:txBody>
      </p:sp>
      <p:sp>
        <p:nvSpPr>
          <p:cNvPr id="46" name="Rectangle 129"/>
          <p:cNvSpPr/>
          <p:nvPr/>
        </p:nvSpPr>
        <p:spPr>
          <a:xfrm>
            <a:off x="844550" y="3363913"/>
            <a:ext cx="8299450" cy="336550"/>
          </a:xfrm>
          <a:prstGeom prst="rect">
            <a:avLst/>
          </a:prstGeom>
          <a:noFill/>
          <a:ln w="9525">
            <a:noFill/>
          </a:ln>
        </p:spPr>
        <p:txBody>
          <a:bodyPr>
            <a:spAutoFit/>
          </a:bodyPr>
          <a:p>
            <a:pPr algn="ctr">
              <a:spcBef>
                <a:spcPct val="20000"/>
              </a:spcBef>
              <a:buClr>
                <a:srgbClr val="009999"/>
              </a:buClr>
              <a:buSzPct val="75000"/>
              <a:buFont typeface="Wingdings" panose="05000000000000000000" pitchFamily="2" charset="2"/>
            </a:pPr>
            <a:r>
              <a:rPr lang="zh-CN" altLang="en-US" sz="1600" b="1" dirty="0">
                <a:solidFill>
                  <a:srgbClr val="FFFFFF"/>
                </a:solidFill>
                <a:latin typeface="黑体" panose="02010609060101010101" pitchFamily="2" charset="-122"/>
                <a:ea typeface="黑体" panose="02010609060101010101" pitchFamily="2" charset="-122"/>
              </a:rPr>
              <a:t>殖民扩张</a:t>
            </a:r>
            <a:r>
              <a:rPr lang="zh-CN" altLang="en-US" sz="1600" b="1" dirty="0">
                <a:solidFill>
                  <a:srgbClr val="3333FF"/>
                </a:solidFill>
                <a:latin typeface="黑体" panose="02010609060101010101" pitchFamily="2" charset="-122"/>
                <a:ea typeface="黑体" panose="02010609060101010101" pitchFamily="2" charset="-122"/>
              </a:rPr>
              <a:t>（暴力）</a:t>
            </a:r>
            <a:r>
              <a:rPr lang="zh-CN" altLang="en-US" sz="1600" b="1" dirty="0">
                <a:solidFill>
                  <a:srgbClr val="FFFFFF"/>
                </a:solidFill>
                <a:latin typeface="黑体" panose="02010609060101010101" pitchFamily="2" charset="-122"/>
                <a:ea typeface="黑体" panose="02010609060101010101" pitchFamily="2" charset="-122"/>
              </a:rPr>
              <a:t> </a:t>
            </a:r>
            <a:endParaRPr lang="zh-CN" altLang="en-US" sz="1600" b="1" dirty="0">
              <a:solidFill>
                <a:srgbClr val="FFFFFF"/>
              </a:solidFill>
              <a:latin typeface="黑体" panose="02010609060101010101" pitchFamily="2" charset="-122"/>
              <a:ea typeface="黑体" panose="02010609060101010101" pitchFamily="2" charset="-122"/>
            </a:endParaRPr>
          </a:p>
        </p:txBody>
      </p:sp>
      <p:sp>
        <p:nvSpPr>
          <p:cNvPr id="47" name="Rectangle 130"/>
          <p:cNvSpPr/>
          <p:nvPr/>
        </p:nvSpPr>
        <p:spPr>
          <a:xfrm>
            <a:off x="971550" y="3940175"/>
            <a:ext cx="3924300" cy="336550"/>
          </a:xfrm>
          <a:prstGeom prst="rect">
            <a:avLst/>
          </a:prstGeom>
          <a:noFill/>
          <a:ln w="9525">
            <a:noFill/>
          </a:ln>
        </p:spPr>
        <p:txBody>
          <a:bodyPr>
            <a:spAutoFit/>
          </a:bodyPr>
          <a:p>
            <a:pPr algn="ctr">
              <a:spcBef>
                <a:spcPct val="50000"/>
              </a:spcBef>
              <a:buClr>
                <a:srgbClr val="009999"/>
              </a:buClr>
              <a:buSzPct val="75000"/>
              <a:buFont typeface="Wingdings" panose="05000000000000000000" pitchFamily="2" charset="2"/>
            </a:pPr>
            <a:r>
              <a:rPr lang="zh-CN" altLang="en-US" sz="1600" b="1" dirty="0">
                <a:solidFill>
                  <a:srgbClr val="FFFFFF"/>
                </a:solidFill>
                <a:latin typeface="黑体" panose="02010609060101010101" pitchFamily="2" charset="-122"/>
                <a:ea typeface="黑体" panose="02010609060101010101" pitchFamily="2" charset="-122"/>
              </a:rPr>
              <a:t>资本原始积累</a:t>
            </a:r>
            <a:r>
              <a:rPr lang="en-US" altLang="zh-CN" sz="1600" b="1">
                <a:solidFill>
                  <a:srgbClr val="FFFFFF"/>
                </a:solidFill>
                <a:latin typeface="黑体" panose="02010609060101010101" pitchFamily="2" charset="-122"/>
                <a:ea typeface="黑体" panose="02010609060101010101" pitchFamily="2" charset="-122"/>
              </a:rPr>
              <a:t>/</a:t>
            </a:r>
            <a:r>
              <a:rPr lang="zh-CN" altLang="en-US" sz="1600" b="1" dirty="0">
                <a:solidFill>
                  <a:srgbClr val="FFFFFF"/>
                </a:solidFill>
                <a:latin typeface="黑体" panose="02010609060101010101" pitchFamily="2" charset="-122"/>
                <a:ea typeface="黑体" panose="02010609060101010101" pitchFamily="2" charset="-122"/>
              </a:rPr>
              <a:t>工场手工业</a:t>
            </a:r>
            <a:endParaRPr lang="zh-CN" altLang="en-US" sz="1600" b="1" dirty="0">
              <a:solidFill>
                <a:srgbClr val="FFFFFF"/>
              </a:solidFill>
              <a:latin typeface="黑体" panose="02010609060101010101" pitchFamily="2" charset="-122"/>
              <a:ea typeface="黑体" panose="02010609060101010101" pitchFamily="2" charset="-122"/>
            </a:endParaRPr>
          </a:p>
        </p:txBody>
      </p:sp>
      <p:sp>
        <p:nvSpPr>
          <p:cNvPr id="48" name="Rectangle 131"/>
          <p:cNvSpPr/>
          <p:nvPr/>
        </p:nvSpPr>
        <p:spPr>
          <a:xfrm>
            <a:off x="4802188" y="4011613"/>
            <a:ext cx="4341812" cy="336550"/>
          </a:xfrm>
          <a:prstGeom prst="rect">
            <a:avLst/>
          </a:prstGeom>
          <a:noFill/>
          <a:ln w="9525">
            <a:noFill/>
          </a:ln>
        </p:spPr>
        <p:txBody>
          <a:bodyPr>
            <a:spAutoFit/>
          </a:bodyPr>
          <a:p>
            <a:pPr algn="ctr">
              <a:spcBef>
                <a:spcPct val="50000"/>
              </a:spcBef>
              <a:buClr>
                <a:srgbClr val="009999"/>
              </a:buClr>
              <a:buSzPct val="75000"/>
              <a:buFont typeface="Wingdings" panose="05000000000000000000" pitchFamily="2" charset="2"/>
            </a:pPr>
            <a:r>
              <a:rPr lang="zh-CN" altLang="en-US" sz="1600" b="1" dirty="0">
                <a:solidFill>
                  <a:srgbClr val="FFFFFF"/>
                </a:solidFill>
                <a:latin typeface="黑体" panose="02010609060101010101" pitchFamily="2" charset="-122"/>
                <a:ea typeface="黑体" panose="02010609060101010101" pitchFamily="2" charset="-122"/>
              </a:rPr>
              <a:t>资本积累</a:t>
            </a:r>
            <a:r>
              <a:rPr lang="en-US" altLang="zh-CN" sz="1600" b="1">
                <a:solidFill>
                  <a:srgbClr val="FFFFFF"/>
                </a:solidFill>
                <a:latin typeface="黑体" panose="02010609060101010101" pitchFamily="2" charset="-122"/>
                <a:ea typeface="黑体" panose="02010609060101010101" pitchFamily="2" charset="-122"/>
              </a:rPr>
              <a:t>/</a:t>
            </a:r>
            <a:r>
              <a:rPr lang="zh-CN" altLang="en-US" sz="1600" b="1" dirty="0">
                <a:solidFill>
                  <a:srgbClr val="FFFFFF"/>
                </a:solidFill>
                <a:latin typeface="黑体" panose="02010609060101010101" pitchFamily="2" charset="-122"/>
                <a:ea typeface="黑体" panose="02010609060101010101" pitchFamily="2" charset="-122"/>
              </a:rPr>
              <a:t>机器大工业</a:t>
            </a:r>
            <a:endParaRPr lang="zh-CN" altLang="en-US" sz="1600" b="1" dirty="0">
              <a:solidFill>
                <a:srgbClr val="FFFFFF"/>
              </a:solidFill>
              <a:latin typeface="黑体" panose="02010609060101010101" pitchFamily="2" charset="-122"/>
              <a:ea typeface="黑体" panose="02010609060101010101" pitchFamily="2" charset="-122"/>
            </a:endParaRPr>
          </a:p>
        </p:txBody>
      </p:sp>
      <p:sp>
        <p:nvSpPr>
          <p:cNvPr id="35929" name="矩形 35928"/>
          <p:cNvSpPr/>
          <p:nvPr/>
        </p:nvSpPr>
        <p:spPr>
          <a:xfrm>
            <a:off x="1187450" y="4502150"/>
            <a:ext cx="7561263" cy="703263"/>
          </a:xfrm>
          <a:prstGeom prst="rect">
            <a:avLst/>
          </a:prstGeom>
          <a:noFill/>
          <a:ln w="9525">
            <a:noFill/>
          </a:ln>
        </p:spPr>
        <p:txBody>
          <a:bodyPr>
            <a:spAutoFit/>
          </a:bodyPr>
          <a:p>
            <a:pPr>
              <a:spcBef>
                <a:spcPct val="50000"/>
              </a:spcBef>
              <a:buClr>
                <a:srgbClr val="009999"/>
              </a:buClr>
              <a:buSzPct val="75000"/>
              <a:buFont typeface="Wingdings" panose="05000000000000000000" pitchFamily="2" charset="2"/>
            </a:pPr>
            <a:r>
              <a:rPr lang="zh-CN" altLang="en-US" sz="1600" b="1" dirty="0">
                <a:solidFill>
                  <a:srgbClr val="FFFFFF"/>
                </a:solidFill>
                <a:latin typeface="黑体" panose="02010609060101010101" pitchFamily="2" charset="-122"/>
                <a:ea typeface="黑体" panose="02010609060101010101" pitchFamily="2" charset="-122"/>
              </a:rPr>
              <a:t>①给欧洲殖民者带来了财富，促进了西欧资本主义的发展</a:t>
            </a:r>
            <a:endParaRPr lang="zh-CN" altLang="en-US" sz="1600" b="1" dirty="0">
              <a:solidFill>
                <a:srgbClr val="FFFFFF"/>
              </a:solidFill>
              <a:latin typeface="黑体" panose="02010609060101010101" pitchFamily="2" charset="-122"/>
              <a:ea typeface="黑体" panose="02010609060101010101" pitchFamily="2" charset="-122"/>
            </a:endParaRPr>
          </a:p>
          <a:p>
            <a:pPr>
              <a:spcBef>
                <a:spcPct val="50000"/>
              </a:spcBef>
              <a:buClr>
                <a:srgbClr val="009999"/>
              </a:buClr>
              <a:buSzPct val="75000"/>
              <a:buFont typeface="Wingdings" panose="05000000000000000000" pitchFamily="2" charset="2"/>
            </a:pPr>
            <a:r>
              <a:rPr lang="zh-CN" altLang="en-US" sz="1600" b="1" dirty="0">
                <a:solidFill>
                  <a:srgbClr val="FFFFFF"/>
                </a:solidFill>
                <a:latin typeface="黑体" panose="02010609060101010101" pitchFamily="2" charset="-122"/>
                <a:ea typeface="黑体" panose="02010609060101010101" pitchFamily="2" charset="-122"/>
              </a:rPr>
              <a:t>②给殖民地半殖民地人民带来了贫穷和落后</a:t>
            </a:r>
            <a:endParaRPr lang="zh-CN" altLang="en-US" sz="1600" b="1" dirty="0">
              <a:solidFill>
                <a:srgbClr val="FFFFFF"/>
              </a:solidFill>
              <a:latin typeface="黑体" panose="02010609060101010101" pitchFamily="2" charset="-122"/>
              <a:ea typeface="黑体" panose="02010609060101010101" pitchFamily="2" charset="-122"/>
            </a:endParaRPr>
          </a:p>
        </p:txBody>
      </p:sp>
      <p:sp>
        <p:nvSpPr>
          <p:cNvPr id="35939" name="矩形 154640"/>
          <p:cNvSpPr/>
          <p:nvPr/>
        </p:nvSpPr>
        <p:spPr>
          <a:xfrm>
            <a:off x="179388" y="627063"/>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专题线索</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35937"/>
                                        </p:tgtEl>
                                        <p:attrNameLst>
                                          <p:attrName>style.visibility</p:attrName>
                                        </p:attrNameLst>
                                      </p:cBhvr>
                                      <p:to>
                                        <p:strVal val="visible"/>
                                      </p:to>
                                    </p:set>
                                    <p:animEffect transition="in" filter="wedge">
                                      <p:cBhvr>
                                        <p:cTn id="7" dur="1000"/>
                                        <p:tgtEl>
                                          <p:spTgt spid="35937"/>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31"/>
                                        </p:tgtEl>
                                        <p:attrNameLst>
                                          <p:attrName>style.visibility</p:attrName>
                                        </p:attrNameLst>
                                      </p:cBhvr>
                                      <p:to>
                                        <p:strVal val="visible"/>
                                      </p:to>
                                    </p:set>
                                    <p:anim calcmode="discrete" valueType="clr">
                                      <p:cBhvr override="childStyle">
                                        <p:cTn id="12" dur="80"/>
                                        <p:tgtEl>
                                          <p:spTgt spid="3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1"/>
                                        </p:tgtEl>
                                        <p:attrNameLst>
                                          <p:attrName>fillcolor</p:attrName>
                                        </p:attrNameLst>
                                      </p:cBhvr>
                                      <p:tavLst>
                                        <p:tav tm="0">
                                          <p:val>
                                            <p:clrVal>
                                              <a:schemeClr val="accent2"/>
                                            </p:clrVal>
                                          </p:val>
                                        </p:tav>
                                        <p:tav tm="50000">
                                          <p:val>
                                            <p:clrVal>
                                              <a:schemeClr val="hlink"/>
                                            </p:clrVal>
                                          </p:val>
                                        </p:tav>
                                      </p:tavLst>
                                    </p:anim>
                                    <p:set>
                                      <p:cBhvr>
                                        <p:cTn id="14" dur="80"/>
                                        <p:tgtEl>
                                          <p:spTgt spid="31"/>
                                        </p:tgtEl>
                                        <p:attrNameLst>
                                          <p:attrName>fill.type</p:attrName>
                                        </p:attrNameLst>
                                      </p:cBhvr>
                                      <p:to>
                                        <p:strVal val="solid"/>
                                      </p:to>
                                    </p:set>
                                  </p:childTnLst>
                                </p:cTn>
                              </p:par>
                            </p:childTnLst>
                          </p:cTn>
                        </p:par>
                        <p:par>
                          <p:cTn id="15" fill="hold">
                            <p:stCondLst>
                              <p:cond delay="319"/>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32"/>
                                        </p:tgtEl>
                                        <p:attrNameLst>
                                          <p:attrName>style.visibility</p:attrName>
                                        </p:attrNameLst>
                                      </p:cBhvr>
                                      <p:to>
                                        <p:strVal val="visible"/>
                                      </p:to>
                                    </p:set>
                                    <p:anim calcmode="discrete" valueType="clr">
                                      <p:cBhvr override="childStyle">
                                        <p:cTn id="18" dur="80"/>
                                        <p:tgtEl>
                                          <p:spTgt spid="32"/>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32"/>
                                        </p:tgtEl>
                                        <p:attrNameLst>
                                          <p:attrName>fillcolor</p:attrName>
                                        </p:attrNameLst>
                                      </p:cBhvr>
                                      <p:tavLst>
                                        <p:tav tm="0">
                                          <p:val>
                                            <p:clrVal>
                                              <a:schemeClr val="accent2"/>
                                            </p:clrVal>
                                          </p:val>
                                        </p:tav>
                                        <p:tav tm="50000">
                                          <p:val>
                                            <p:clrVal>
                                              <a:schemeClr val="hlink"/>
                                            </p:clrVal>
                                          </p:val>
                                        </p:tav>
                                      </p:tavLst>
                                    </p:anim>
                                    <p:set>
                                      <p:cBhvr>
                                        <p:cTn id="20" dur="80"/>
                                        <p:tgtEl>
                                          <p:spTgt spid="32"/>
                                        </p:tgtEl>
                                        <p:attrNameLst>
                                          <p:attrName>fill.type</p:attrName>
                                        </p:attrNameLst>
                                      </p:cBhvr>
                                      <p:to>
                                        <p:strVal val="solid"/>
                                      </p:to>
                                    </p:set>
                                  </p:childTnLst>
                                </p:cTn>
                              </p:par>
                            </p:childTnLst>
                          </p:cTn>
                        </p:par>
                        <p:par>
                          <p:cTn id="21" fill="hold">
                            <p:stCondLst>
                              <p:cond delay="679"/>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33"/>
                                        </p:tgtEl>
                                        <p:attrNameLst>
                                          <p:attrName>style.visibility</p:attrName>
                                        </p:attrNameLst>
                                      </p:cBhvr>
                                      <p:to>
                                        <p:strVal val="visible"/>
                                      </p:to>
                                    </p:set>
                                    <p:anim calcmode="discrete" valueType="clr">
                                      <p:cBhvr override="childStyle">
                                        <p:cTn id="24" dur="80"/>
                                        <p:tgtEl>
                                          <p:spTgt spid="33"/>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33"/>
                                        </p:tgtEl>
                                        <p:attrNameLst>
                                          <p:attrName>fillcolor</p:attrName>
                                        </p:attrNameLst>
                                      </p:cBhvr>
                                      <p:tavLst>
                                        <p:tav tm="0">
                                          <p:val>
                                            <p:clrVal>
                                              <a:schemeClr val="accent2"/>
                                            </p:clrVal>
                                          </p:val>
                                        </p:tav>
                                        <p:tav tm="50000">
                                          <p:val>
                                            <p:clrVal>
                                              <a:schemeClr val="hlink"/>
                                            </p:clrVal>
                                          </p:val>
                                        </p:tav>
                                      </p:tavLst>
                                    </p:anim>
                                    <p:set>
                                      <p:cBhvr>
                                        <p:cTn id="26" dur="80"/>
                                        <p:tgtEl>
                                          <p:spTgt spid="33"/>
                                        </p:tgtEl>
                                        <p:attrNameLst>
                                          <p:attrName>fill.type</p:attrName>
                                        </p:attrNameLst>
                                      </p:cBhvr>
                                      <p:to>
                                        <p:strVal val="solid"/>
                                      </p:to>
                                    </p:set>
                                  </p:childTnLst>
                                </p:cTn>
                              </p:par>
                            </p:childTnLst>
                          </p:cTn>
                        </p:par>
                        <p:par>
                          <p:cTn id="27" fill="hold">
                            <p:stCondLst>
                              <p:cond delay="999"/>
                            </p:stCondLst>
                            <p:childTnLst>
                              <p:par>
                                <p:cTn id="28" presetID="27" presetClass="entr" presetSubtype="0" fill="hold" grpId="0" nodeType="afterEffect">
                                  <p:stCondLst>
                                    <p:cond delay="0"/>
                                  </p:stCondLst>
                                  <p:iterate type="lt">
                                    <p:tmPct val="50000"/>
                                  </p:iterate>
                                  <p:childTnLst>
                                    <p:set>
                                      <p:cBhvr>
                                        <p:cTn id="29" dur="1" fill="hold">
                                          <p:stCondLst>
                                            <p:cond delay="0"/>
                                          </p:stCondLst>
                                        </p:cTn>
                                        <p:tgtEl>
                                          <p:spTgt spid="34"/>
                                        </p:tgtEl>
                                        <p:attrNameLst>
                                          <p:attrName>style.visibility</p:attrName>
                                        </p:attrNameLst>
                                      </p:cBhvr>
                                      <p:to>
                                        <p:strVal val="visible"/>
                                      </p:to>
                                    </p:set>
                                    <p:anim calcmode="discrete" valueType="clr">
                                      <p:cBhvr override="childStyle">
                                        <p:cTn id="30" dur="80"/>
                                        <p:tgtEl>
                                          <p:spTgt spid="34"/>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34"/>
                                        </p:tgtEl>
                                        <p:attrNameLst>
                                          <p:attrName>fillcolor</p:attrName>
                                        </p:attrNameLst>
                                      </p:cBhvr>
                                      <p:tavLst>
                                        <p:tav tm="0">
                                          <p:val>
                                            <p:clrVal>
                                              <a:schemeClr val="accent2"/>
                                            </p:clrVal>
                                          </p:val>
                                        </p:tav>
                                        <p:tav tm="50000">
                                          <p:val>
                                            <p:clrVal>
                                              <a:schemeClr val="hlink"/>
                                            </p:clrVal>
                                          </p:val>
                                        </p:tav>
                                      </p:tavLst>
                                    </p:anim>
                                    <p:set>
                                      <p:cBhvr>
                                        <p:cTn id="32" dur="80"/>
                                        <p:tgtEl>
                                          <p:spTgt spid="34"/>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27" presetClass="entr" presetSubtype="0" fill="hold" grpId="0" nodeType="clickEffect">
                                  <p:stCondLst>
                                    <p:cond delay="0"/>
                                  </p:stCondLst>
                                  <p:iterate type="lt">
                                    <p:tmPct val="50000"/>
                                  </p:iterate>
                                  <p:childTnLst>
                                    <p:set>
                                      <p:cBhvr>
                                        <p:cTn id="36" dur="1" fill="hold">
                                          <p:stCondLst>
                                            <p:cond delay="0"/>
                                          </p:stCondLst>
                                        </p:cTn>
                                        <p:tgtEl>
                                          <p:spTgt spid="35"/>
                                        </p:tgtEl>
                                        <p:attrNameLst>
                                          <p:attrName>style.visibility</p:attrName>
                                        </p:attrNameLst>
                                      </p:cBhvr>
                                      <p:to>
                                        <p:strVal val="visible"/>
                                      </p:to>
                                    </p:set>
                                    <p:anim calcmode="discrete" valueType="clr">
                                      <p:cBhvr override="childStyle">
                                        <p:cTn id="37" dur="80"/>
                                        <p:tgtEl>
                                          <p:spTgt spid="35"/>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35"/>
                                        </p:tgtEl>
                                        <p:attrNameLst>
                                          <p:attrName>fillcolor</p:attrName>
                                        </p:attrNameLst>
                                      </p:cBhvr>
                                      <p:tavLst>
                                        <p:tav tm="0">
                                          <p:val>
                                            <p:clrVal>
                                              <a:schemeClr val="accent2"/>
                                            </p:clrVal>
                                          </p:val>
                                        </p:tav>
                                        <p:tav tm="50000">
                                          <p:val>
                                            <p:clrVal>
                                              <a:schemeClr val="hlink"/>
                                            </p:clrVal>
                                          </p:val>
                                        </p:tav>
                                      </p:tavLst>
                                    </p:anim>
                                    <p:set>
                                      <p:cBhvr>
                                        <p:cTn id="39" dur="80"/>
                                        <p:tgtEl>
                                          <p:spTgt spid="35"/>
                                        </p:tgtEl>
                                        <p:attrNameLst>
                                          <p:attrName>fill.type</p:attrName>
                                        </p:attrNameLst>
                                      </p:cBhvr>
                                      <p:to>
                                        <p:strVal val="solid"/>
                                      </p:to>
                                    </p:set>
                                  </p:childTnLst>
                                </p:cTn>
                              </p:par>
                            </p:childTnLst>
                          </p:cTn>
                        </p:par>
                        <p:par>
                          <p:cTn id="40" fill="hold">
                            <p:stCondLst>
                              <p:cond delay="479"/>
                            </p:stCondLst>
                            <p:childTnLst>
                              <p:par>
                                <p:cTn id="41" presetID="27" presetClass="entr" presetSubtype="0" fill="hold" grpId="0" nodeType="afterEffect">
                                  <p:stCondLst>
                                    <p:cond delay="0"/>
                                  </p:stCondLst>
                                  <p:iterate type="lt">
                                    <p:tmPct val="50000"/>
                                  </p:iterate>
                                  <p:childTnLst>
                                    <p:set>
                                      <p:cBhvr>
                                        <p:cTn id="42" dur="1" fill="hold">
                                          <p:stCondLst>
                                            <p:cond delay="0"/>
                                          </p:stCondLst>
                                        </p:cTn>
                                        <p:tgtEl>
                                          <p:spTgt spid="36"/>
                                        </p:tgtEl>
                                        <p:attrNameLst>
                                          <p:attrName>style.visibility</p:attrName>
                                        </p:attrNameLst>
                                      </p:cBhvr>
                                      <p:to>
                                        <p:strVal val="visible"/>
                                      </p:to>
                                    </p:set>
                                    <p:anim calcmode="discrete" valueType="clr">
                                      <p:cBhvr override="childStyle">
                                        <p:cTn id="43" dur="80"/>
                                        <p:tgtEl>
                                          <p:spTgt spid="36"/>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36"/>
                                        </p:tgtEl>
                                        <p:attrNameLst>
                                          <p:attrName>fillcolor</p:attrName>
                                        </p:attrNameLst>
                                      </p:cBhvr>
                                      <p:tavLst>
                                        <p:tav tm="0">
                                          <p:val>
                                            <p:clrVal>
                                              <a:schemeClr val="accent2"/>
                                            </p:clrVal>
                                          </p:val>
                                        </p:tav>
                                        <p:tav tm="50000">
                                          <p:val>
                                            <p:clrVal>
                                              <a:schemeClr val="hlink"/>
                                            </p:clrVal>
                                          </p:val>
                                        </p:tav>
                                      </p:tavLst>
                                    </p:anim>
                                    <p:set>
                                      <p:cBhvr>
                                        <p:cTn id="45" dur="80"/>
                                        <p:tgtEl>
                                          <p:spTgt spid="36"/>
                                        </p:tgtEl>
                                        <p:attrNameLst>
                                          <p:attrName>fill.type</p:attrName>
                                        </p:attrNameLst>
                                      </p:cBhvr>
                                      <p:to>
                                        <p:strVal val="solid"/>
                                      </p:to>
                                    </p:set>
                                  </p:childTnLst>
                                </p:cTn>
                              </p:par>
                            </p:childTnLst>
                          </p:cTn>
                        </p:par>
                        <p:par>
                          <p:cTn id="46" fill="hold">
                            <p:stCondLst>
                              <p:cond delay="839"/>
                            </p:stCondLst>
                            <p:childTnLst>
                              <p:par>
                                <p:cTn id="47" presetID="27" presetClass="entr" presetSubtype="0" fill="hold" grpId="0" nodeType="afterEffect">
                                  <p:stCondLst>
                                    <p:cond delay="0"/>
                                  </p:stCondLst>
                                  <p:iterate type="lt">
                                    <p:tmPct val="50000"/>
                                  </p:iterate>
                                  <p:childTnLst>
                                    <p:set>
                                      <p:cBhvr>
                                        <p:cTn id="48" dur="1" fill="hold">
                                          <p:stCondLst>
                                            <p:cond delay="0"/>
                                          </p:stCondLst>
                                        </p:cTn>
                                        <p:tgtEl>
                                          <p:spTgt spid="37"/>
                                        </p:tgtEl>
                                        <p:attrNameLst>
                                          <p:attrName>style.visibility</p:attrName>
                                        </p:attrNameLst>
                                      </p:cBhvr>
                                      <p:to>
                                        <p:strVal val="visible"/>
                                      </p:to>
                                    </p:set>
                                    <p:anim calcmode="discrete" valueType="clr">
                                      <p:cBhvr override="childStyle">
                                        <p:cTn id="49" dur="80"/>
                                        <p:tgtEl>
                                          <p:spTgt spid="37"/>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37"/>
                                        </p:tgtEl>
                                        <p:attrNameLst>
                                          <p:attrName>fillcolor</p:attrName>
                                        </p:attrNameLst>
                                      </p:cBhvr>
                                      <p:tavLst>
                                        <p:tav tm="0">
                                          <p:val>
                                            <p:clrVal>
                                              <a:schemeClr val="accent2"/>
                                            </p:clrVal>
                                          </p:val>
                                        </p:tav>
                                        <p:tav tm="50000">
                                          <p:val>
                                            <p:clrVal>
                                              <a:schemeClr val="hlink"/>
                                            </p:clrVal>
                                          </p:val>
                                        </p:tav>
                                      </p:tavLst>
                                    </p:anim>
                                    <p:set>
                                      <p:cBhvr>
                                        <p:cTn id="51" dur="80"/>
                                        <p:tgtEl>
                                          <p:spTgt spid="37"/>
                                        </p:tgtEl>
                                        <p:attrNameLst>
                                          <p:attrName>fill.type</p:attrName>
                                        </p:attrNameLst>
                                      </p:cBhvr>
                                      <p:to>
                                        <p:strVal val="solid"/>
                                      </p:to>
                                    </p:set>
                                  </p:childTnLst>
                                </p:cTn>
                              </p:par>
                            </p:childTnLst>
                          </p:cTn>
                        </p:par>
                        <p:par>
                          <p:cTn id="52" fill="hold">
                            <p:stCondLst>
                              <p:cond delay="1159"/>
                            </p:stCondLst>
                            <p:childTnLst>
                              <p:par>
                                <p:cTn id="53" presetID="27" presetClass="entr" presetSubtype="0" fill="hold" grpId="0" nodeType="afterEffect">
                                  <p:stCondLst>
                                    <p:cond delay="0"/>
                                  </p:stCondLst>
                                  <p:iterate type="lt">
                                    <p:tmPct val="50000"/>
                                  </p:iterate>
                                  <p:childTnLst>
                                    <p:set>
                                      <p:cBhvr>
                                        <p:cTn id="54" dur="1" fill="hold">
                                          <p:stCondLst>
                                            <p:cond delay="0"/>
                                          </p:stCondLst>
                                        </p:cTn>
                                        <p:tgtEl>
                                          <p:spTgt spid="38"/>
                                        </p:tgtEl>
                                        <p:attrNameLst>
                                          <p:attrName>style.visibility</p:attrName>
                                        </p:attrNameLst>
                                      </p:cBhvr>
                                      <p:to>
                                        <p:strVal val="visible"/>
                                      </p:to>
                                    </p:set>
                                    <p:anim calcmode="discrete" valueType="clr">
                                      <p:cBhvr override="childStyle">
                                        <p:cTn id="55" dur="80"/>
                                        <p:tgtEl>
                                          <p:spTgt spid="38"/>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38"/>
                                        </p:tgtEl>
                                        <p:attrNameLst>
                                          <p:attrName>fillcolor</p:attrName>
                                        </p:attrNameLst>
                                      </p:cBhvr>
                                      <p:tavLst>
                                        <p:tav tm="0">
                                          <p:val>
                                            <p:clrVal>
                                              <a:schemeClr val="accent2"/>
                                            </p:clrVal>
                                          </p:val>
                                        </p:tav>
                                        <p:tav tm="50000">
                                          <p:val>
                                            <p:clrVal>
                                              <a:schemeClr val="hlink"/>
                                            </p:clrVal>
                                          </p:val>
                                        </p:tav>
                                      </p:tavLst>
                                    </p:anim>
                                    <p:set>
                                      <p:cBhvr>
                                        <p:cTn id="57" dur="80"/>
                                        <p:tgtEl>
                                          <p:spTgt spid="38"/>
                                        </p:tgtEl>
                                        <p:attrNameLst>
                                          <p:attrName>fill.type</p:attrName>
                                        </p:attrNameLst>
                                      </p:cBhvr>
                                      <p:to>
                                        <p:strVal val="solid"/>
                                      </p:to>
                                    </p:set>
                                  </p:childTnLst>
                                </p:cTn>
                              </p:par>
                            </p:childTnLst>
                          </p:cTn>
                        </p:par>
                      </p:childTnLst>
                    </p:cTn>
                  </p:par>
                  <p:par>
                    <p:cTn id="58" fill="hold">
                      <p:stCondLst>
                        <p:cond delay="indefinite"/>
                      </p:stCondLst>
                      <p:childTnLst>
                        <p:par>
                          <p:cTn id="59" fill="hold">
                            <p:stCondLst>
                              <p:cond delay="0"/>
                            </p:stCondLst>
                            <p:childTnLst>
                              <p:par>
                                <p:cTn id="60" presetID="27" presetClass="entr" presetSubtype="0" fill="hold" grpId="0" nodeType="clickEffect">
                                  <p:stCondLst>
                                    <p:cond delay="0"/>
                                  </p:stCondLst>
                                  <p:iterate type="lt">
                                    <p:tmPct val="50000"/>
                                  </p:iterate>
                                  <p:childTnLst>
                                    <p:set>
                                      <p:cBhvr>
                                        <p:cTn id="61" dur="1" fill="hold">
                                          <p:stCondLst>
                                            <p:cond delay="0"/>
                                          </p:stCondLst>
                                        </p:cTn>
                                        <p:tgtEl>
                                          <p:spTgt spid="39"/>
                                        </p:tgtEl>
                                        <p:attrNameLst>
                                          <p:attrName>style.visibility</p:attrName>
                                        </p:attrNameLst>
                                      </p:cBhvr>
                                      <p:to>
                                        <p:strVal val="visible"/>
                                      </p:to>
                                    </p:set>
                                    <p:anim calcmode="discrete" valueType="clr">
                                      <p:cBhvr override="childStyle">
                                        <p:cTn id="62" dur="80"/>
                                        <p:tgtEl>
                                          <p:spTgt spid="39"/>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39"/>
                                        </p:tgtEl>
                                        <p:attrNameLst>
                                          <p:attrName>fillcolor</p:attrName>
                                        </p:attrNameLst>
                                      </p:cBhvr>
                                      <p:tavLst>
                                        <p:tav tm="0">
                                          <p:val>
                                            <p:clrVal>
                                              <a:schemeClr val="accent2"/>
                                            </p:clrVal>
                                          </p:val>
                                        </p:tav>
                                        <p:tav tm="50000">
                                          <p:val>
                                            <p:clrVal>
                                              <a:schemeClr val="hlink"/>
                                            </p:clrVal>
                                          </p:val>
                                        </p:tav>
                                      </p:tavLst>
                                    </p:anim>
                                    <p:set>
                                      <p:cBhvr>
                                        <p:cTn id="64" dur="80"/>
                                        <p:tgtEl>
                                          <p:spTgt spid="39"/>
                                        </p:tgtEl>
                                        <p:attrNameLst>
                                          <p:attrName>fill.type</p:attrName>
                                        </p:attrNameLst>
                                      </p:cBhvr>
                                      <p:to>
                                        <p:strVal val="solid"/>
                                      </p:to>
                                    </p:set>
                                  </p:childTnLst>
                                </p:cTn>
                              </p:par>
                            </p:childTnLst>
                          </p:cTn>
                        </p:par>
                        <p:par>
                          <p:cTn id="65" fill="hold">
                            <p:stCondLst>
                              <p:cond delay="439"/>
                            </p:stCondLst>
                            <p:childTnLst>
                              <p:par>
                                <p:cTn id="66" presetID="27" presetClass="entr" presetSubtype="0" fill="hold" grpId="0" nodeType="afterEffect">
                                  <p:stCondLst>
                                    <p:cond delay="0"/>
                                  </p:stCondLst>
                                  <p:iterate type="lt">
                                    <p:tmPct val="50000"/>
                                  </p:iterate>
                                  <p:childTnLst>
                                    <p:set>
                                      <p:cBhvr>
                                        <p:cTn id="67" dur="1" fill="hold">
                                          <p:stCondLst>
                                            <p:cond delay="0"/>
                                          </p:stCondLst>
                                        </p:cTn>
                                        <p:tgtEl>
                                          <p:spTgt spid="40"/>
                                        </p:tgtEl>
                                        <p:attrNameLst>
                                          <p:attrName>style.visibility</p:attrName>
                                        </p:attrNameLst>
                                      </p:cBhvr>
                                      <p:to>
                                        <p:strVal val="visible"/>
                                      </p:to>
                                    </p:set>
                                    <p:anim calcmode="discrete" valueType="clr">
                                      <p:cBhvr override="childStyle">
                                        <p:cTn id="68" dur="80"/>
                                        <p:tgtEl>
                                          <p:spTgt spid="40"/>
                                        </p:tgtEl>
                                        <p:attrNameLst>
                                          <p:attrName>style.color</p:attrName>
                                        </p:attrNameLst>
                                      </p:cBhvr>
                                      <p:tavLst>
                                        <p:tav tm="0">
                                          <p:val>
                                            <p:clrVal>
                                              <a:schemeClr val="accent2"/>
                                            </p:clrVal>
                                          </p:val>
                                        </p:tav>
                                        <p:tav tm="50000">
                                          <p:val>
                                            <p:clrVal>
                                              <a:schemeClr val="hlink"/>
                                            </p:clrVal>
                                          </p:val>
                                        </p:tav>
                                      </p:tavLst>
                                    </p:anim>
                                    <p:anim calcmode="discrete" valueType="clr">
                                      <p:cBhvr>
                                        <p:cTn id="69" dur="80"/>
                                        <p:tgtEl>
                                          <p:spTgt spid="40"/>
                                        </p:tgtEl>
                                        <p:attrNameLst>
                                          <p:attrName>fillcolor</p:attrName>
                                        </p:attrNameLst>
                                      </p:cBhvr>
                                      <p:tavLst>
                                        <p:tav tm="0">
                                          <p:val>
                                            <p:clrVal>
                                              <a:schemeClr val="accent2"/>
                                            </p:clrVal>
                                          </p:val>
                                        </p:tav>
                                        <p:tav tm="50000">
                                          <p:val>
                                            <p:clrVal>
                                              <a:schemeClr val="hlink"/>
                                            </p:clrVal>
                                          </p:val>
                                        </p:tav>
                                      </p:tavLst>
                                    </p:anim>
                                    <p:set>
                                      <p:cBhvr>
                                        <p:cTn id="70" dur="80"/>
                                        <p:tgtEl>
                                          <p:spTgt spid="40"/>
                                        </p:tgtEl>
                                        <p:attrNameLst>
                                          <p:attrName>fill.type</p:attrName>
                                        </p:attrNameLst>
                                      </p:cBhvr>
                                      <p:to>
                                        <p:strVal val="solid"/>
                                      </p:to>
                                    </p:set>
                                  </p:childTnLst>
                                </p:cTn>
                              </p:par>
                            </p:childTnLst>
                          </p:cTn>
                        </p:par>
                        <p:par>
                          <p:cTn id="71" fill="hold">
                            <p:stCondLst>
                              <p:cond delay="799"/>
                            </p:stCondLst>
                            <p:childTnLst>
                              <p:par>
                                <p:cTn id="72" presetID="27" presetClass="entr" presetSubtype="0" fill="hold" grpId="0" nodeType="afterEffect">
                                  <p:stCondLst>
                                    <p:cond delay="0"/>
                                  </p:stCondLst>
                                  <p:iterate type="lt">
                                    <p:tmPct val="50000"/>
                                  </p:iterate>
                                  <p:childTnLst>
                                    <p:set>
                                      <p:cBhvr>
                                        <p:cTn id="73" dur="1" fill="hold">
                                          <p:stCondLst>
                                            <p:cond delay="0"/>
                                          </p:stCondLst>
                                        </p:cTn>
                                        <p:tgtEl>
                                          <p:spTgt spid="41"/>
                                        </p:tgtEl>
                                        <p:attrNameLst>
                                          <p:attrName>style.visibility</p:attrName>
                                        </p:attrNameLst>
                                      </p:cBhvr>
                                      <p:to>
                                        <p:strVal val="visible"/>
                                      </p:to>
                                    </p:set>
                                    <p:anim calcmode="discrete" valueType="clr">
                                      <p:cBhvr override="childStyle">
                                        <p:cTn id="74" dur="80"/>
                                        <p:tgtEl>
                                          <p:spTgt spid="41"/>
                                        </p:tgtEl>
                                        <p:attrNameLst>
                                          <p:attrName>style.color</p:attrName>
                                        </p:attrNameLst>
                                      </p:cBhvr>
                                      <p:tavLst>
                                        <p:tav tm="0">
                                          <p:val>
                                            <p:clrVal>
                                              <a:schemeClr val="accent2"/>
                                            </p:clrVal>
                                          </p:val>
                                        </p:tav>
                                        <p:tav tm="50000">
                                          <p:val>
                                            <p:clrVal>
                                              <a:schemeClr val="hlink"/>
                                            </p:clrVal>
                                          </p:val>
                                        </p:tav>
                                      </p:tavLst>
                                    </p:anim>
                                    <p:anim calcmode="discrete" valueType="clr">
                                      <p:cBhvr>
                                        <p:cTn id="75" dur="80"/>
                                        <p:tgtEl>
                                          <p:spTgt spid="41"/>
                                        </p:tgtEl>
                                        <p:attrNameLst>
                                          <p:attrName>fillcolor</p:attrName>
                                        </p:attrNameLst>
                                      </p:cBhvr>
                                      <p:tavLst>
                                        <p:tav tm="0">
                                          <p:val>
                                            <p:clrVal>
                                              <a:schemeClr val="accent2"/>
                                            </p:clrVal>
                                          </p:val>
                                        </p:tav>
                                        <p:tav tm="50000">
                                          <p:val>
                                            <p:clrVal>
                                              <a:schemeClr val="hlink"/>
                                            </p:clrVal>
                                          </p:val>
                                        </p:tav>
                                      </p:tavLst>
                                    </p:anim>
                                    <p:set>
                                      <p:cBhvr>
                                        <p:cTn id="76" dur="80"/>
                                        <p:tgtEl>
                                          <p:spTgt spid="41"/>
                                        </p:tgtEl>
                                        <p:attrNameLst>
                                          <p:attrName>fill.type</p:attrName>
                                        </p:attrNameLst>
                                      </p:cBhvr>
                                      <p:to>
                                        <p:strVal val="solid"/>
                                      </p:to>
                                    </p:set>
                                  </p:childTnLst>
                                </p:cTn>
                              </p:par>
                            </p:childTnLst>
                          </p:cTn>
                        </p:par>
                        <p:par>
                          <p:cTn id="77" fill="hold">
                            <p:stCondLst>
                              <p:cond delay="1279"/>
                            </p:stCondLst>
                            <p:childTnLst>
                              <p:par>
                                <p:cTn id="78" presetID="27" presetClass="entr" presetSubtype="0" fill="hold" grpId="0" nodeType="afterEffect">
                                  <p:stCondLst>
                                    <p:cond delay="0"/>
                                  </p:stCondLst>
                                  <p:iterate type="lt">
                                    <p:tmPct val="50000"/>
                                  </p:iterate>
                                  <p:childTnLst>
                                    <p:set>
                                      <p:cBhvr>
                                        <p:cTn id="79" dur="1" fill="hold">
                                          <p:stCondLst>
                                            <p:cond delay="0"/>
                                          </p:stCondLst>
                                        </p:cTn>
                                        <p:tgtEl>
                                          <p:spTgt spid="42"/>
                                        </p:tgtEl>
                                        <p:attrNameLst>
                                          <p:attrName>style.visibility</p:attrName>
                                        </p:attrNameLst>
                                      </p:cBhvr>
                                      <p:to>
                                        <p:strVal val="visible"/>
                                      </p:to>
                                    </p:set>
                                    <p:anim calcmode="discrete" valueType="clr">
                                      <p:cBhvr override="childStyle">
                                        <p:cTn id="80" dur="80"/>
                                        <p:tgtEl>
                                          <p:spTgt spid="42"/>
                                        </p:tgtEl>
                                        <p:attrNameLst>
                                          <p:attrName>style.color</p:attrName>
                                        </p:attrNameLst>
                                      </p:cBhvr>
                                      <p:tavLst>
                                        <p:tav tm="0">
                                          <p:val>
                                            <p:clrVal>
                                              <a:schemeClr val="accent2"/>
                                            </p:clrVal>
                                          </p:val>
                                        </p:tav>
                                        <p:tav tm="50000">
                                          <p:val>
                                            <p:clrVal>
                                              <a:schemeClr val="hlink"/>
                                            </p:clrVal>
                                          </p:val>
                                        </p:tav>
                                      </p:tavLst>
                                    </p:anim>
                                    <p:anim calcmode="discrete" valueType="clr">
                                      <p:cBhvr>
                                        <p:cTn id="81" dur="80"/>
                                        <p:tgtEl>
                                          <p:spTgt spid="42"/>
                                        </p:tgtEl>
                                        <p:attrNameLst>
                                          <p:attrName>fillcolor</p:attrName>
                                        </p:attrNameLst>
                                      </p:cBhvr>
                                      <p:tavLst>
                                        <p:tav tm="0">
                                          <p:val>
                                            <p:clrVal>
                                              <a:schemeClr val="accent2"/>
                                            </p:clrVal>
                                          </p:val>
                                        </p:tav>
                                        <p:tav tm="50000">
                                          <p:val>
                                            <p:clrVal>
                                              <a:schemeClr val="hlink"/>
                                            </p:clrVal>
                                          </p:val>
                                        </p:tav>
                                      </p:tavLst>
                                    </p:anim>
                                    <p:set>
                                      <p:cBhvr>
                                        <p:cTn id="82" dur="80"/>
                                        <p:tgtEl>
                                          <p:spTgt spid="42"/>
                                        </p:tgtEl>
                                        <p:attrNameLst>
                                          <p:attrName>fill.type</p:attrName>
                                        </p:attrNameLst>
                                      </p:cBhvr>
                                      <p:to>
                                        <p:strVal val="solid"/>
                                      </p:to>
                                    </p:set>
                                  </p:childTnLst>
                                </p:cTn>
                              </p:par>
                            </p:childTnLst>
                          </p:cTn>
                        </p:par>
                      </p:childTnLst>
                    </p:cTn>
                  </p:par>
                  <p:par>
                    <p:cTn id="83" fill="hold">
                      <p:stCondLst>
                        <p:cond delay="indefinite"/>
                      </p:stCondLst>
                      <p:childTnLst>
                        <p:par>
                          <p:cTn id="84" fill="hold">
                            <p:stCondLst>
                              <p:cond delay="0"/>
                            </p:stCondLst>
                            <p:childTnLst>
                              <p:par>
                                <p:cTn id="85" presetID="27" presetClass="entr" presetSubtype="0" fill="hold" grpId="0" nodeType="clickEffect">
                                  <p:stCondLst>
                                    <p:cond delay="0"/>
                                  </p:stCondLst>
                                  <p:iterate type="lt">
                                    <p:tmPct val="50000"/>
                                  </p:iterate>
                                  <p:childTnLst>
                                    <p:set>
                                      <p:cBhvr>
                                        <p:cTn id="86" dur="1" fill="hold">
                                          <p:stCondLst>
                                            <p:cond delay="0"/>
                                          </p:stCondLst>
                                        </p:cTn>
                                        <p:tgtEl>
                                          <p:spTgt spid="43"/>
                                        </p:tgtEl>
                                        <p:attrNameLst>
                                          <p:attrName>style.visibility</p:attrName>
                                        </p:attrNameLst>
                                      </p:cBhvr>
                                      <p:to>
                                        <p:strVal val="visible"/>
                                      </p:to>
                                    </p:set>
                                    <p:anim calcmode="discrete" valueType="clr">
                                      <p:cBhvr override="childStyle">
                                        <p:cTn id="87" dur="8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88" dur="80"/>
                                        <p:tgtEl>
                                          <p:spTgt spid="43"/>
                                        </p:tgtEl>
                                        <p:attrNameLst>
                                          <p:attrName>fillcolor</p:attrName>
                                        </p:attrNameLst>
                                      </p:cBhvr>
                                      <p:tavLst>
                                        <p:tav tm="0">
                                          <p:val>
                                            <p:clrVal>
                                              <a:schemeClr val="accent2"/>
                                            </p:clrVal>
                                          </p:val>
                                        </p:tav>
                                        <p:tav tm="50000">
                                          <p:val>
                                            <p:clrVal>
                                              <a:schemeClr val="hlink"/>
                                            </p:clrVal>
                                          </p:val>
                                        </p:tav>
                                      </p:tavLst>
                                    </p:anim>
                                    <p:set>
                                      <p:cBhvr>
                                        <p:cTn id="89" dur="80"/>
                                        <p:tgtEl>
                                          <p:spTgt spid="43"/>
                                        </p:tgtEl>
                                        <p:attrNameLst>
                                          <p:attrName>fill.type</p:attrName>
                                        </p:attrNameLst>
                                      </p:cBhvr>
                                      <p:to>
                                        <p:strVal val="solid"/>
                                      </p:to>
                                    </p:set>
                                  </p:childTnLst>
                                </p:cTn>
                              </p:par>
                            </p:childTnLst>
                          </p:cTn>
                        </p:par>
                        <p:par>
                          <p:cTn id="90" fill="hold">
                            <p:stCondLst>
                              <p:cond delay="599"/>
                            </p:stCondLst>
                            <p:childTnLst>
                              <p:par>
                                <p:cTn id="91" presetID="27" presetClass="entr" presetSubtype="0" fill="hold" grpId="0" nodeType="afterEffect">
                                  <p:stCondLst>
                                    <p:cond delay="0"/>
                                  </p:stCondLst>
                                  <p:iterate type="lt">
                                    <p:tmPct val="50000"/>
                                  </p:iterate>
                                  <p:childTnLst>
                                    <p:set>
                                      <p:cBhvr>
                                        <p:cTn id="92" dur="1" fill="hold">
                                          <p:stCondLst>
                                            <p:cond delay="0"/>
                                          </p:stCondLst>
                                        </p:cTn>
                                        <p:tgtEl>
                                          <p:spTgt spid="44"/>
                                        </p:tgtEl>
                                        <p:attrNameLst>
                                          <p:attrName>style.visibility</p:attrName>
                                        </p:attrNameLst>
                                      </p:cBhvr>
                                      <p:to>
                                        <p:strVal val="visible"/>
                                      </p:to>
                                    </p:set>
                                    <p:anim calcmode="discrete" valueType="clr">
                                      <p:cBhvr override="childStyle">
                                        <p:cTn id="93" dur="80"/>
                                        <p:tgtEl>
                                          <p:spTgt spid="44"/>
                                        </p:tgtEl>
                                        <p:attrNameLst>
                                          <p:attrName>style.color</p:attrName>
                                        </p:attrNameLst>
                                      </p:cBhvr>
                                      <p:tavLst>
                                        <p:tav tm="0">
                                          <p:val>
                                            <p:clrVal>
                                              <a:schemeClr val="accent2"/>
                                            </p:clrVal>
                                          </p:val>
                                        </p:tav>
                                        <p:tav tm="50000">
                                          <p:val>
                                            <p:clrVal>
                                              <a:schemeClr val="hlink"/>
                                            </p:clrVal>
                                          </p:val>
                                        </p:tav>
                                      </p:tavLst>
                                    </p:anim>
                                    <p:anim calcmode="discrete" valueType="clr">
                                      <p:cBhvr>
                                        <p:cTn id="94" dur="80"/>
                                        <p:tgtEl>
                                          <p:spTgt spid="44"/>
                                        </p:tgtEl>
                                        <p:attrNameLst>
                                          <p:attrName>fillcolor</p:attrName>
                                        </p:attrNameLst>
                                      </p:cBhvr>
                                      <p:tavLst>
                                        <p:tav tm="0">
                                          <p:val>
                                            <p:clrVal>
                                              <a:schemeClr val="accent2"/>
                                            </p:clrVal>
                                          </p:val>
                                        </p:tav>
                                        <p:tav tm="50000">
                                          <p:val>
                                            <p:clrVal>
                                              <a:schemeClr val="hlink"/>
                                            </p:clrVal>
                                          </p:val>
                                        </p:tav>
                                      </p:tavLst>
                                    </p:anim>
                                    <p:set>
                                      <p:cBhvr>
                                        <p:cTn id="95" dur="80"/>
                                        <p:tgtEl>
                                          <p:spTgt spid="44"/>
                                        </p:tgtEl>
                                        <p:attrNameLst>
                                          <p:attrName>fill.type</p:attrName>
                                        </p:attrNameLst>
                                      </p:cBhvr>
                                      <p:to>
                                        <p:strVal val="solid"/>
                                      </p:to>
                                    </p:set>
                                  </p:childTnLst>
                                </p:cTn>
                              </p:par>
                            </p:childTnLst>
                          </p:cTn>
                        </p:par>
                        <p:par>
                          <p:cTn id="96" fill="hold">
                            <p:stCondLst>
                              <p:cond delay="999"/>
                            </p:stCondLst>
                            <p:childTnLst>
                              <p:par>
                                <p:cTn id="97" presetID="27" presetClass="entr" presetSubtype="0" fill="hold" grpId="0" nodeType="afterEffect">
                                  <p:stCondLst>
                                    <p:cond delay="0"/>
                                  </p:stCondLst>
                                  <p:iterate type="lt">
                                    <p:tmPct val="50000"/>
                                  </p:iterate>
                                  <p:childTnLst>
                                    <p:set>
                                      <p:cBhvr>
                                        <p:cTn id="98" dur="1" fill="hold">
                                          <p:stCondLst>
                                            <p:cond delay="0"/>
                                          </p:stCondLst>
                                        </p:cTn>
                                        <p:tgtEl>
                                          <p:spTgt spid="45"/>
                                        </p:tgtEl>
                                        <p:attrNameLst>
                                          <p:attrName>style.visibility</p:attrName>
                                        </p:attrNameLst>
                                      </p:cBhvr>
                                      <p:to>
                                        <p:strVal val="visible"/>
                                      </p:to>
                                    </p:set>
                                    <p:anim calcmode="discrete" valueType="clr">
                                      <p:cBhvr override="childStyle">
                                        <p:cTn id="99" dur="80"/>
                                        <p:tgtEl>
                                          <p:spTgt spid="45"/>
                                        </p:tgtEl>
                                        <p:attrNameLst>
                                          <p:attrName>style.color</p:attrName>
                                        </p:attrNameLst>
                                      </p:cBhvr>
                                      <p:tavLst>
                                        <p:tav tm="0">
                                          <p:val>
                                            <p:clrVal>
                                              <a:schemeClr val="accent2"/>
                                            </p:clrVal>
                                          </p:val>
                                        </p:tav>
                                        <p:tav tm="50000">
                                          <p:val>
                                            <p:clrVal>
                                              <a:schemeClr val="hlink"/>
                                            </p:clrVal>
                                          </p:val>
                                        </p:tav>
                                      </p:tavLst>
                                    </p:anim>
                                    <p:anim calcmode="discrete" valueType="clr">
                                      <p:cBhvr>
                                        <p:cTn id="100" dur="80"/>
                                        <p:tgtEl>
                                          <p:spTgt spid="45"/>
                                        </p:tgtEl>
                                        <p:attrNameLst>
                                          <p:attrName>fillcolor</p:attrName>
                                        </p:attrNameLst>
                                      </p:cBhvr>
                                      <p:tavLst>
                                        <p:tav tm="0">
                                          <p:val>
                                            <p:clrVal>
                                              <a:schemeClr val="accent2"/>
                                            </p:clrVal>
                                          </p:val>
                                        </p:tav>
                                        <p:tav tm="50000">
                                          <p:val>
                                            <p:clrVal>
                                              <a:schemeClr val="hlink"/>
                                            </p:clrVal>
                                          </p:val>
                                        </p:tav>
                                      </p:tavLst>
                                    </p:anim>
                                    <p:set>
                                      <p:cBhvr>
                                        <p:cTn id="101" dur="80"/>
                                        <p:tgtEl>
                                          <p:spTgt spid="45"/>
                                        </p:tgtEl>
                                        <p:attrNameLst>
                                          <p:attrName>fill.type</p:attrName>
                                        </p:attrNameLst>
                                      </p:cBhvr>
                                      <p:to>
                                        <p:strVal val="solid"/>
                                      </p:to>
                                    </p:set>
                                  </p:childTnLst>
                                </p:cTn>
                              </p:par>
                            </p:childTnLst>
                          </p:cTn>
                        </p:par>
                      </p:childTnLst>
                    </p:cTn>
                  </p:par>
                  <p:par>
                    <p:cTn id="102" fill="hold">
                      <p:stCondLst>
                        <p:cond delay="indefinite"/>
                      </p:stCondLst>
                      <p:childTnLst>
                        <p:par>
                          <p:cTn id="103" fill="hold">
                            <p:stCondLst>
                              <p:cond delay="0"/>
                            </p:stCondLst>
                            <p:childTnLst>
                              <p:par>
                                <p:cTn id="104" presetID="27" presetClass="entr" presetSubtype="0" fill="hold" grpId="0" nodeType="clickEffect">
                                  <p:stCondLst>
                                    <p:cond delay="0"/>
                                  </p:stCondLst>
                                  <p:iterate type="lt">
                                    <p:tmPct val="50000"/>
                                  </p:iterate>
                                  <p:childTnLst>
                                    <p:set>
                                      <p:cBhvr>
                                        <p:cTn id="105" dur="1" fill="hold">
                                          <p:stCondLst>
                                            <p:cond delay="0"/>
                                          </p:stCondLst>
                                        </p:cTn>
                                        <p:tgtEl>
                                          <p:spTgt spid="46"/>
                                        </p:tgtEl>
                                        <p:attrNameLst>
                                          <p:attrName>style.visibility</p:attrName>
                                        </p:attrNameLst>
                                      </p:cBhvr>
                                      <p:to>
                                        <p:strVal val="visible"/>
                                      </p:to>
                                    </p:set>
                                    <p:anim calcmode="discrete" valueType="clr">
                                      <p:cBhvr override="childStyle">
                                        <p:cTn id="106" dur="80"/>
                                        <p:tgtEl>
                                          <p:spTgt spid="46"/>
                                        </p:tgtEl>
                                        <p:attrNameLst>
                                          <p:attrName>style.color</p:attrName>
                                        </p:attrNameLst>
                                      </p:cBhvr>
                                      <p:tavLst>
                                        <p:tav tm="0">
                                          <p:val>
                                            <p:clrVal>
                                              <a:schemeClr val="accent2"/>
                                            </p:clrVal>
                                          </p:val>
                                        </p:tav>
                                        <p:tav tm="50000">
                                          <p:val>
                                            <p:clrVal>
                                              <a:schemeClr val="hlink"/>
                                            </p:clrVal>
                                          </p:val>
                                        </p:tav>
                                      </p:tavLst>
                                    </p:anim>
                                    <p:anim calcmode="discrete" valueType="clr">
                                      <p:cBhvr>
                                        <p:cTn id="107" dur="80"/>
                                        <p:tgtEl>
                                          <p:spTgt spid="46"/>
                                        </p:tgtEl>
                                        <p:attrNameLst>
                                          <p:attrName>fillcolor</p:attrName>
                                        </p:attrNameLst>
                                      </p:cBhvr>
                                      <p:tavLst>
                                        <p:tav tm="0">
                                          <p:val>
                                            <p:clrVal>
                                              <a:schemeClr val="accent2"/>
                                            </p:clrVal>
                                          </p:val>
                                        </p:tav>
                                        <p:tav tm="50000">
                                          <p:val>
                                            <p:clrVal>
                                              <a:schemeClr val="hlink"/>
                                            </p:clrVal>
                                          </p:val>
                                        </p:tav>
                                      </p:tavLst>
                                    </p:anim>
                                    <p:set>
                                      <p:cBhvr>
                                        <p:cTn id="108" dur="80"/>
                                        <p:tgtEl>
                                          <p:spTgt spid="46"/>
                                        </p:tgtEl>
                                        <p:attrNameLst>
                                          <p:attrName>fill.type</p:attrName>
                                        </p:attrNameLst>
                                      </p:cBhvr>
                                      <p:to>
                                        <p:strVal val="solid"/>
                                      </p:to>
                                    </p:set>
                                  </p:childTnLst>
                                </p:cTn>
                              </p:par>
                            </p:childTnLst>
                          </p:cTn>
                        </p:par>
                      </p:childTnLst>
                    </p:cTn>
                  </p:par>
                  <p:par>
                    <p:cTn id="109" fill="hold">
                      <p:stCondLst>
                        <p:cond delay="indefinite"/>
                      </p:stCondLst>
                      <p:childTnLst>
                        <p:par>
                          <p:cTn id="110" fill="hold">
                            <p:stCondLst>
                              <p:cond delay="0"/>
                            </p:stCondLst>
                            <p:childTnLst>
                              <p:par>
                                <p:cTn id="111" presetID="27" presetClass="entr" presetSubtype="0" fill="hold" grpId="0" nodeType="clickEffect">
                                  <p:stCondLst>
                                    <p:cond delay="0"/>
                                  </p:stCondLst>
                                  <p:iterate type="lt">
                                    <p:tmPct val="50000"/>
                                  </p:iterate>
                                  <p:childTnLst>
                                    <p:set>
                                      <p:cBhvr>
                                        <p:cTn id="112" dur="1" fill="hold">
                                          <p:stCondLst>
                                            <p:cond delay="0"/>
                                          </p:stCondLst>
                                        </p:cTn>
                                        <p:tgtEl>
                                          <p:spTgt spid="47"/>
                                        </p:tgtEl>
                                        <p:attrNameLst>
                                          <p:attrName>style.visibility</p:attrName>
                                        </p:attrNameLst>
                                      </p:cBhvr>
                                      <p:to>
                                        <p:strVal val="visible"/>
                                      </p:to>
                                    </p:set>
                                    <p:anim calcmode="discrete" valueType="clr">
                                      <p:cBhvr override="childStyle">
                                        <p:cTn id="113" dur="80"/>
                                        <p:tgtEl>
                                          <p:spTgt spid="47"/>
                                        </p:tgtEl>
                                        <p:attrNameLst>
                                          <p:attrName>style.color</p:attrName>
                                        </p:attrNameLst>
                                      </p:cBhvr>
                                      <p:tavLst>
                                        <p:tav tm="0">
                                          <p:val>
                                            <p:clrVal>
                                              <a:schemeClr val="accent2"/>
                                            </p:clrVal>
                                          </p:val>
                                        </p:tav>
                                        <p:tav tm="50000">
                                          <p:val>
                                            <p:clrVal>
                                              <a:schemeClr val="hlink"/>
                                            </p:clrVal>
                                          </p:val>
                                        </p:tav>
                                      </p:tavLst>
                                    </p:anim>
                                    <p:anim calcmode="discrete" valueType="clr">
                                      <p:cBhvr>
                                        <p:cTn id="114" dur="80"/>
                                        <p:tgtEl>
                                          <p:spTgt spid="47"/>
                                        </p:tgtEl>
                                        <p:attrNameLst>
                                          <p:attrName>fillcolor</p:attrName>
                                        </p:attrNameLst>
                                      </p:cBhvr>
                                      <p:tavLst>
                                        <p:tav tm="0">
                                          <p:val>
                                            <p:clrVal>
                                              <a:schemeClr val="accent2"/>
                                            </p:clrVal>
                                          </p:val>
                                        </p:tav>
                                        <p:tav tm="50000">
                                          <p:val>
                                            <p:clrVal>
                                              <a:schemeClr val="hlink"/>
                                            </p:clrVal>
                                          </p:val>
                                        </p:tav>
                                      </p:tavLst>
                                    </p:anim>
                                    <p:set>
                                      <p:cBhvr>
                                        <p:cTn id="115" dur="80"/>
                                        <p:tgtEl>
                                          <p:spTgt spid="47"/>
                                        </p:tgtEl>
                                        <p:attrNameLst>
                                          <p:attrName>fill.type</p:attrName>
                                        </p:attrNameLst>
                                      </p:cBhvr>
                                      <p:to>
                                        <p:strVal val="solid"/>
                                      </p:to>
                                    </p:set>
                                  </p:childTnLst>
                                </p:cTn>
                              </p:par>
                            </p:childTnLst>
                          </p:cTn>
                        </p:par>
                        <p:par>
                          <p:cTn id="116" fill="hold">
                            <p:stCondLst>
                              <p:cond delay="519"/>
                            </p:stCondLst>
                            <p:childTnLst>
                              <p:par>
                                <p:cTn id="117" presetID="27" presetClass="entr" presetSubtype="0" fill="hold" grpId="0" nodeType="afterEffect">
                                  <p:stCondLst>
                                    <p:cond delay="0"/>
                                  </p:stCondLst>
                                  <p:iterate type="lt">
                                    <p:tmPct val="50000"/>
                                  </p:iterate>
                                  <p:childTnLst>
                                    <p:set>
                                      <p:cBhvr>
                                        <p:cTn id="118" dur="1" fill="hold">
                                          <p:stCondLst>
                                            <p:cond delay="0"/>
                                          </p:stCondLst>
                                        </p:cTn>
                                        <p:tgtEl>
                                          <p:spTgt spid="48"/>
                                        </p:tgtEl>
                                        <p:attrNameLst>
                                          <p:attrName>style.visibility</p:attrName>
                                        </p:attrNameLst>
                                      </p:cBhvr>
                                      <p:to>
                                        <p:strVal val="visible"/>
                                      </p:to>
                                    </p:set>
                                    <p:anim calcmode="discrete" valueType="clr">
                                      <p:cBhvr override="childStyle">
                                        <p:cTn id="119" dur="80"/>
                                        <p:tgtEl>
                                          <p:spTgt spid="48"/>
                                        </p:tgtEl>
                                        <p:attrNameLst>
                                          <p:attrName>style.color</p:attrName>
                                        </p:attrNameLst>
                                      </p:cBhvr>
                                      <p:tavLst>
                                        <p:tav tm="0">
                                          <p:val>
                                            <p:clrVal>
                                              <a:schemeClr val="accent2"/>
                                            </p:clrVal>
                                          </p:val>
                                        </p:tav>
                                        <p:tav tm="50000">
                                          <p:val>
                                            <p:clrVal>
                                              <a:schemeClr val="hlink"/>
                                            </p:clrVal>
                                          </p:val>
                                        </p:tav>
                                      </p:tavLst>
                                    </p:anim>
                                    <p:anim calcmode="discrete" valueType="clr">
                                      <p:cBhvr>
                                        <p:cTn id="120" dur="80"/>
                                        <p:tgtEl>
                                          <p:spTgt spid="48"/>
                                        </p:tgtEl>
                                        <p:attrNameLst>
                                          <p:attrName>fillcolor</p:attrName>
                                        </p:attrNameLst>
                                      </p:cBhvr>
                                      <p:tavLst>
                                        <p:tav tm="0">
                                          <p:val>
                                            <p:clrVal>
                                              <a:schemeClr val="accent2"/>
                                            </p:clrVal>
                                          </p:val>
                                        </p:tav>
                                        <p:tav tm="50000">
                                          <p:val>
                                            <p:clrVal>
                                              <a:schemeClr val="hlink"/>
                                            </p:clrVal>
                                          </p:val>
                                        </p:tav>
                                      </p:tavLst>
                                    </p:anim>
                                    <p:set>
                                      <p:cBhvr>
                                        <p:cTn id="121" dur="80"/>
                                        <p:tgtEl>
                                          <p:spTgt spid="48"/>
                                        </p:tgtEl>
                                        <p:attrNameLst>
                                          <p:attrName>fill.type</p:attrName>
                                        </p:attrNameLst>
                                      </p:cBhvr>
                                      <p:to>
                                        <p:strVal val="solid"/>
                                      </p:to>
                                    </p:set>
                                  </p:childTnLst>
                                </p:cTn>
                              </p:par>
                            </p:childTnLst>
                          </p:cTn>
                        </p:par>
                      </p:childTnLst>
                    </p:cTn>
                  </p:par>
                  <p:par>
                    <p:cTn id="122" fill="hold">
                      <p:stCondLst>
                        <p:cond delay="indefinite"/>
                      </p:stCondLst>
                      <p:childTnLst>
                        <p:par>
                          <p:cTn id="123" fill="hold">
                            <p:stCondLst>
                              <p:cond delay="0"/>
                            </p:stCondLst>
                            <p:childTnLst>
                              <p:par>
                                <p:cTn id="124" presetID="49" presetClass="entr" presetSubtype="0" decel="100000" fill="hold" grpId="0" nodeType="clickEffect">
                                  <p:stCondLst>
                                    <p:cond delay="0"/>
                                  </p:stCondLst>
                                  <p:childTnLst>
                                    <p:set>
                                      <p:cBhvr>
                                        <p:cTn id="125" dur="1" fill="hold">
                                          <p:stCondLst>
                                            <p:cond delay="0"/>
                                          </p:stCondLst>
                                        </p:cTn>
                                        <p:tgtEl>
                                          <p:spTgt spid="35929"/>
                                        </p:tgtEl>
                                        <p:attrNameLst>
                                          <p:attrName>style.visibility</p:attrName>
                                        </p:attrNameLst>
                                      </p:cBhvr>
                                      <p:to>
                                        <p:strVal val="visible"/>
                                      </p:to>
                                    </p:set>
                                    <p:anim calcmode="lin" valueType="num">
                                      <p:cBhvr>
                                        <p:cTn id="126" dur="500" fill="hold"/>
                                        <p:tgtEl>
                                          <p:spTgt spid="35929"/>
                                        </p:tgtEl>
                                        <p:attrNameLst>
                                          <p:attrName>ppt_w</p:attrName>
                                        </p:attrNameLst>
                                      </p:cBhvr>
                                      <p:tavLst>
                                        <p:tav tm="0">
                                          <p:val>
                                            <p:fltVal val="0.000000"/>
                                          </p:val>
                                        </p:tav>
                                        <p:tav tm="100000">
                                          <p:val>
                                            <p:strVal val="#ppt_w"/>
                                          </p:val>
                                        </p:tav>
                                      </p:tavLst>
                                    </p:anim>
                                    <p:anim calcmode="lin" valueType="num">
                                      <p:cBhvr>
                                        <p:cTn id="127" dur="500" fill="hold"/>
                                        <p:tgtEl>
                                          <p:spTgt spid="35929"/>
                                        </p:tgtEl>
                                        <p:attrNameLst>
                                          <p:attrName>ppt_h</p:attrName>
                                        </p:attrNameLst>
                                      </p:cBhvr>
                                      <p:tavLst>
                                        <p:tav tm="0">
                                          <p:val>
                                            <p:fltVal val="0.000000"/>
                                          </p:val>
                                        </p:tav>
                                        <p:tav tm="100000">
                                          <p:val>
                                            <p:strVal val="#ppt_h"/>
                                          </p:val>
                                        </p:tav>
                                      </p:tavLst>
                                    </p:anim>
                                    <p:anim calcmode="lin" valueType="num">
                                      <p:cBhvr>
                                        <p:cTn id="128" dur="500" fill="hold"/>
                                        <p:tgtEl>
                                          <p:spTgt spid="35929"/>
                                        </p:tgtEl>
                                        <p:attrNameLst>
                                          <p:attrName>style.rotation</p:attrName>
                                        </p:attrNameLst>
                                      </p:cBhvr>
                                      <p:tavLst>
                                        <p:tav tm="0">
                                          <p:val>
                                            <p:fltVal val="360.000000"/>
                                          </p:val>
                                        </p:tav>
                                        <p:tav tm="100000">
                                          <p:val>
                                            <p:fltVal val="0.000000"/>
                                          </p:val>
                                        </p:tav>
                                      </p:tavLst>
                                    </p:anim>
                                    <p:animEffect transition="in" filter="fade">
                                      <p:cBhvr>
                                        <p:cTn id="129" dur="500"/>
                                        <p:tgtEl>
                                          <p:spTgt spid="35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359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0226" name="文本框 180225"/>
          <p:cNvSpPr txBox="1"/>
          <p:nvPr/>
        </p:nvSpPr>
        <p:spPr>
          <a:xfrm>
            <a:off x="684213" y="700088"/>
            <a:ext cx="3743325" cy="374650"/>
          </a:xfrm>
          <a:prstGeom prst="rect">
            <a:avLst/>
          </a:prstGeom>
          <a:noFill/>
          <a:ln w="9525">
            <a:noFill/>
          </a:ln>
        </p:spPr>
        <p:txBody>
          <a:bodyPr lIns="68562" tIns="34281" rIns="68562" bIns="34281">
            <a:spAutoFit/>
          </a:bodyPr>
          <a:p>
            <a:pPr defTabSz="685800">
              <a:spcBef>
                <a:spcPct val="50000"/>
              </a:spcBef>
            </a:pPr>
            <a:r>
              <a:rPr lang="en-US" altLang="zh-CN" sz="2000" b="1">
                <a:solidFill>
                  <a:srgbClr val="3333FF"/>
                </a:solidFill>
                <a:latin typeface="黑体" panose="02010609060101010101" pitchFamily="2" charset="-122"/>
                <a:ea typeface="黑体" panose="02010609060101010101" pitchFamily="2" charset="-122"/>
              </a:rPr>
              <a:t>5.</a:t>
            </a:r>
            <a:r>
              <a:rPr lang="zh-CN" altLang="en-US" sz="2000" b="1" dirty="0">
                <a:solidFill>
                  <a:srgbClr val="3333FF"/>
                </a:solidFill>
                <a:latin typeface="黑体" panose="02010609060101010101" pitchFamily="2" charset="-122"/>
                <a:ea typeface="黑体" panose="02010609060101010101" pitchFamily="2" charset="-122"/>
              </a:rPr>
              <a:t>两次工业革命与世界市场</a:t>
            </a:r>
            <a:endParaRPr lang="zh-CN" altLang="en-US" sz="2000" b="1" dirty="0">
              <a:solidFill>
                <a:srgbClr val="3333FF"/>
              </a:solidFill>
              <a:latin typeface="黑体" panose="02010609060101010101" pitchFamily="2" charset="-122"/>
              <a:ea typeface="黑体" panose="02010609060101010101" pitchFamily="2" charset="-122"/>
            </a:endParaRPr>
          </a:p>
        </p:txBody>
      </p:sp>
      <p:sp>
        <p:nvSpPr>
          <p:cNvPr id="180227" name="文本框 180226"/>
          <p:cNvSpPr txBox="1"/>
          <p:nvPr/>
        </p:nvSpPr>
        <p:spPr>
          <a:xfrm>
            <a:off x="0" y="1058863"/>
            <a:ext cx="9144000" cy="619125"/>
          </a:xfrm>
          <a:prstGeom prst="rect">
            <a:avLst/>
          </a:prstGeom>
          <a:noFill/>
          <a:ln w="9525">
            <a:noFill/>
          </a:ln>
        </p:spPr>
        <p:txBody>
          <a:bodyPr lIns="68562" tIns="34281" rIns="68562" bIns="34281">
            <a:spAutoFit/>
          </a:bodyPr>
          <a:p>
            <a:pPr defTabSz="685800">
              <a:buClr>
                <a:schemeClr val="bg1"/>
              </a:buClr>
            </a:pPr>
            <a:r>
              <a:rPr lang="zh-CN" altLang="en-US" b="1" dirty="0">
                <a:effectLst>
                  <a:outerShdw blurRad="38100" dist="38100" dir="2700000">
                    <a:srgbClr val="000000"/>
                  </a:outerShdw>
                </a:effectLst>
                <a:latin typeface="宋体" panose="02010600030101010101" pitchFamily="2" charset="-122"/>
              </a:rPr>
              <a:t>工业革命密切世界联系，推动世界市场的</a:t>
            </a:r>
            <a:r>
              <a:rPr lang="zh-CN" altLang="en-US" b="1" dirty="0">
                <a:solidFill>
                  <a:srgbClr val="FF0000"/>
                </a:solidFill>
                <a:effectLst>
                  <a:outerShdw blurRad="38100" dist="38100" dir="2700000">
                    <a:srgbClr val="000000"/>
                  </a:outerShdw>
                </a:effectLst>
                <a:latin typeface="宋体" panose="02010600030101010101" pitchFamily="2" charset="-122"/>
              </a:rPr>
              <a:t>初步形成。</a:t>
            </a:r>
            <a:r>
              <a:rPr lang="zh-CN" altLang="en-US" b="1" dirty="0">
                <a:effectLst>
                  <a:outerShdw blurRad="38100" dist="38100" dir="2700000">
                    <a:srgbClr val="000000"/>
                  </a:outerShdw>
                </a:effectLst>
                <a:latin typeface="宋体" panose="02010600030101010101" pitchFamily="2" charset="-122"/>
              </a:rPr>
              <a:t>第二次</a:t>
            </a:r>
            <a:r>
              <a:rPr lang="zh-CN" altLang="en-US" b="1" dirty="0">
                <a:effectLst>
                  <a:outerShdw blurRad="38100" dist="38100" dir="2700000">
                    <a:srgbClr val="000000"/>
                  </a:outerShdw>
                </a:effectLst>
                <a:latin typeface="Arial" panose="020B0604020202020204" pitchFamily="34" charset="0"/>
              </a:rPr>
              <a:t>工业革命极大地促进了世界经济的整体化趋势，推动世界市场的</a:t>
            </a:r>
            <a:r>
              <a:rPr lang="zh-CN" altLang="en-US" b="1" dirty="0">
                <a:solidFill>
                  <a:srgbClr val="FF0000"/>
                </a:solidFill>
                <a:effectLst>
                  <a:outerShdw blurRad="38100" dist="38100" dir="2700000">
                    <a:srgbClr val="000000"/>
                  </a:outerShdw>
                </a:effectLst>
                <a:latin typeface="Arial" panose="020B0604020202020204" pitchFamily="34" charset="0"/>
              </a:rPr>
              <a:t>最终形成。</a:t>
            </a:r>
            <a:endParaRPr lang="zh-CN" altLang="en-US" b="1" dirty="0">
              <a:solidFill>
                <a:srgbClr val="FF0000"/>
              </a:solidFill>
              <a:effectLst>
                <a:outerShdw blurRad="38100" dist="38100" dir="2700000">
                  <a:srgbClr val="000000"/>
                </a:outerShdw>
              </a:effectLst>
              <a:latin typeface="宋体" panose="02010600030101010101" pitchFamily="2" charset="-122"/>
            </a:endParaRPr>
          </a:p>
        </p:txBody>
      </p:sp>
      <p:sp>
        <p:nvSpPr>
          <p:cNvPr id="180228" name="文本框 180227"/>
          <p:cNvSpPr txBox="1"/>
          <p:nvPr/>
        </p:nvSpPr>
        <p:spPr>
          <a:xfrm>
            <a:off x="0" y="1635125"/>
            <a:ext cx="2214563" cy="344488"/>
          </a:xfrm>
          <a:prstGeom prst="rect">
            <a:avLst/>
          </a:prstGeom>
          <a:noFill/>
          <a:ln w="9525">
            <a:noFill/>
          </a:ln>
        </p:spPr>
        <p:txBody>
          <a:bodyPr lIns="68562" tIns="34281" rIns="68562" bIns="34281">
            <a:spAutoFit/>
          </a:bodyPr>
          <a:p>
            <a:pPr defTabSz="685800"/>
            <a:r>
              <a:rPr lang="zh-CN" altLang="en-US" b="1" dirty="0">
                <a:solidFill>
                  <a:srgbClr val="0000FF"/>
                </a:solidFill>
                <a:effectLst>
                  <a:outerShdw blurRad="38100" dist="38100" dir="2700000">
                    <a:srgbClr val="000000"/>
                  </a:outerShdw>
                </a:effectLst>
                <a:latin typeface="Arial" panose="020B0604020202020204" pitchFamily="34" charset="0"/>
              </a:rPr>
              <a:t>（</a:t>
            </a:r>
            <a:r>
              <a:rPr lang="en-US" altLang="zh-CN" b="1">
                <a:solidFill>
                  <a:srgbClr val="0000FF"/>
                </a:solidFill>
                <a:effectLst>
                  <a:outerShdw blurRad="38100" dist="38100" dir="2700000">
                    <a:srgbClr val="000000"/>
                  </a:outerShdw>
                </a:effectLst>
                <a:latin typeface="Arial" panose="020B0604020202020204" pitchFamily="34" charset="0"/>
              </a:rPr>
              <a:t>1</a:t>
            </a:r>
            <a:r>
              <a:rPr lang="zh-CN" altLang="en-US" b="1" dirty="0">
                <a:solidFill>
                  <a:srgbClr val="0000FF"/>
                </a:solidFill>
                <a:effectLst>
                  <a:outerShdw blurRad="38100" dist="38100" dir="2700000">
                    <a:srgbClr val="000000"/>
                  </a:outerShdw>
                </a:effectLst>
                <a:latin typeface="Arial" panose="020B0604020202020204" pitchFamily="34" charset="0"/>
              </a:rPr>
              <a:t>）</a:t>
            </a:r>
            <a:r>
              <a:rPr lang="zh-CN" altLang="en-US" b="1" dirty="0">
                <a:solidFill>
                  <a:srgbClr val="0000FF"/>
                </a:solidFill>
                <a:effectLst>
                  <a:outerShdw blurRad="38100" dist="38100" dir="2700000">
                    <a:srgbClr val="000000"/>
                  </a:outerShdw>
                </a:effectLst>
                <a:latin typeface="黑体" panose="02010609060101010101" pitchFamily="2" charset="-122"/>
                <a:ea typeface="黑体" panose="02010609060101010101" pitchFamily="2" charset="-122"/>
              </a:rPr>
              <a:t>原因</a:t>
            </a:r>
            <a:endParaRPr lang="zh-CN" altLang="en-US" b="1" dirty="0">
              <a:solidFill>
                <a:srgbClr val="0000FF"/>
              </a:solidFill>
              <a:effectLst>
                <a:outerShdw blurRad="38100" dist="38100" dir="2700000">
                  <a:srgbClr val="000000"/>
                </a:outerShdw>
              </a:effectLst>
              <a:latin typeface="黑体" panose="02010609060101010101" pitchFamily="2" charset="-122"/>
              <a:ea typeface="黑体" panose="02010609060101010101" pitchFamily="2" charset="-122"/>
            </a:endParaRPr>
          </a:p>
        </p:txBody>
      </p:sp>
      <p:sp>
        <p:nvSpPr>
          <p:cNvPr id="180229" name="矩形 180228"/>
          <p:cNvSpPr/>
          <p:nvPr/>
        </p:nvSpPr>
        <p:spPr>
          <a:xfrm>
            <a:off x="0" y="1924050"/>
            <a:ext cx="3006725" cy="344488"/>
          </a:xfrm>
          <a:prstGeom prst="rect">
            <a:avLst/>
          </a:prstGeom>
          <a:noFill/>
          <a:ln w="9525">
            <a:noFill/>
          </a:ln>
        </p:spPr>
        <p:txBody>
          <a:bodyPr lIns="68562" tIns="34281" rIns="68562" bIns="34281">
            <a:spAutoFit/>
          </a:bodyPr>
          <a:p>
            <a:pPr defTabSz="685800"/>
            <a:r>
              <a:rPr lang="zh-CN" altLang="en-US" b="1">
                <a:solidFill>
                  <a:srgbClr val="0000FF"/>
                </a:solidFill>
                <a:latin typeface="Arial" panose="020B0604020202020204" pitchFamily="34" charset="0"/>
                <a:ea typeface="黑体" panose="02010609060101010101" pitchFamily="2" charset="-122"/>
              </a:rPr>
              <a:t>①</a:t>
            </a:r>
            <a:r>
              <a:rPr lang="zh-CN" altLang="zh-CN" b="1" dirty="0">
                <a:solidFill>
                  <a:srgbClr val="0000FF"/>
                </a:solidFill>
                <a:latin typeface="Arial" panose="020B0604020202020204" pitchFamily="34" charset="0"/>
                <a:ea typeface="黑体" panose="02010609060101010101" pitchFamily="2" charset="-122"/>
              </a:rPr>
              <a:t>物质条件：</a:t>
            </a:r>
            <a:endParaRPr lang="zh-CN" altLang="en-US" b="1" dirty="0">
              <a:solidFill>
                <a:srgbClr val="0000FF"/>
              </a:solidFill>
              <a:latin typeface="Arial" panose="020B0604020202020204" pitchFamily="34" charset="0"/>
              <a:ea typeface="黑体" panose="02010609060101010101" pitchFamily="2" charset="-122"/>
            </a:endParaRPr>
          </a:p>
        </p:txBody>
      </p:sp>
      <p:sp>
        <p:nvSpPr>
          <p:cNvPr id="180230" name="矩形 180229"/>
          <p:cNvSpPr/>
          <p:nvPr/>
        </p:nvSpPr>
        <p:spPr>
          <a:xfrm>
            <a:off x="0" y="2932113"/>
            <a:ext cx="2952750" cy="344487"/>
          </a:xfrm>
          <a:prstGeom prst="rect">
            <a:avLst/>
          </a:prstGeom>
          <a:noFill/>
          <a:ln w="9525">
            <a:noFill/>
          </a:ln>
        </p:spPr>
        <p:txBody>
          <a:bodyPr lIns="68562" tIns="34281" rIns="68562" bIns="34281">
            <a:spAutoFit/>
          </a:bodyPr>
          <a:p>
            <a:pPr defTabSz="685800"/>
            <a:r>
              <a:rPr lang="zh-CN" altLang="en-US" b="1">
                <a:solidFill>
                  <a:srgbClr val="0000FF"/>
                </a:solidFill>
                <a:latin typeface="Arial" panose="020B0604020202020204" pitchFamily="34" charset="0"/>
                <a:ea typeface="黑体" panose="02010609060101010101" pitchFamily="2" charset="-122"/>
              </a:rPr>
              <a:t>②</a:t>
            </a:r>
            <a:r>
              <a:rPr lang="zh-CN" altLang="zh-CN" b="1" dirty="0">
                <a:solidFill>
                  <a:srgbClr val="0000FF"/>
                </a:solidFill>
                <a:latin typeface="Arial" panose="020B0604020202020204" pitchFamily="34" charset="0"/>
                <a:ea typeface="黑体" panose="02010609060101010101" pitchFamily="2" charset="-122"/>
              </a:rPr>
              <a:t>技术条件：</a:t>
            </a:r>
            <a:endParaRPr lang="zh-CN" altLang="en-US" b="1" dirty="0">
              <a:solidFill>
                <a:srgbClr val="0000FF"/>
              </a:solidFill>
              <a:latin typeface="Arial" panose="020B0604020202020204" pitchFamily="34" charset="0"/>
              <a:ea typeface="黑体" panose="02010609060101010101" pitchFamily="2" charset="-122"/>
            </a:endParaRPr>
          </a:p>
        </p:txBody>
      </p:sp>
      <p:sp>
        <p:nvSpPr>
          <p:cNvPr id="180231" name="矩形 180230"/>
          <p:cNvSpPr/>
          <p:nvPr/>
        </p:nvSpPr>
        <p:spPr>
          <a:xfrm>
            <a:off x="0" y="3940175"/>
            <a:ext cx="2790825" cy="344488"/>
          </a:xfrm>
          <a:prstGeom prst="rect">
            <a:avLst/>
          </a:prstGeom>
          <a:noFill/>
          <a:ln w="9525">
            <a:noFill/>
          </a:ln>
        </p:spPr>
        <p:txBody>
          <a:bodyPr lIns="68562" tIns="34281" rIns="68562" bIns="34281">
            <a:spAutoFit/>
          </a:bodyPr>
          <a:p>
            <a:pPr defTabSz="685800"/>
            <a:r>
              <a:rPr lang="zh-CN" altLang="en-US" b="1">
                <a:solidFill>
                  <a:srgbClr val="0000FF"/>
                </a:solidFill>
                <a:latin typeface="Arial" panose="020B0604020202020204" pitchFamily="34" charset="0"/>
                <a:ea typeface="黑体" panose="02010609060101010101" pitchFamily="2" charset="-122"/>
              </a:rPr>
              <a:t>③</a:t>
            </a:r>
            <a:r>
              <a:rPr lang="zh-CN" altLang="zh-CN" b="1" dirty="0">
                <a:solidFill>
                  <a:srgbClr val="0000FF"/>
                </a:solidFill>
                <a:latin typeface="Arial" panose="020B0604020202020204" pitchFamily="34" charset="0"/>
                <a:ea typeface="黑体" panose="02010609060101010101" pitchFamily="2" charset="-122"/>
              </a:rPr>
              <a:t>重要保障：</a:t>
            </a:r>
            <a:endParaRPr lang="zh-CN" altLang="en-US" b="1" dirty="0">
              <a:solidFill>
                <a:srgbClr val="0000FF"/>
              </a:solidFill>
              <a:latin typeface="Arial" panose="020B0604020202020204" pitchFamily="34" charset="0"/>
              <a:ea typeface="黑体" panose="02010609060101010101" pitchFamily="2" charset="-122"/>
            </a:endParaRPr>
          </a:p>
        </p:txBody>
      </p:sp>
      <p:sp>
        <p:nvSpPr>
          <p:cNvPr id="180232" name="矩形 180231"/>
          <p:cNvSpPr/>
          <p:nvPr/>
        </p:nvSpPr>
        <p:spPr>
          <a:xfrm>
            <a:off x="0" y="4227513"/>
            <a:ext cx="9144000" cy="344487"/>
          </a:xfrm>
          <a:prstGeom prst="rect">
            <a:avLst/>
          </a:prstGeom>
          <a:noFill/>
          <a:ln w="9525">
            <a:noFill/>
          </a:ln>
        </p:spPr>
        <p:txBody>
          <a:bodyPr lIns="68562" tIns="34281" rIns="68562" bIns="34281">
            <a:spAutoFit/>
          </a:bodyPr>
          <a:p>
            <a:pPr defTabSz="685800"/>
            <a:r>
              <a:rPr lang="zh-CN" altLang="en-US" b="1" dirty="0">
                <a:latin typeface="Arial" panose="020B0604020202020204" pitchFamily="34" charset="0"/>
              </a:rPr>
              <a:t>工业革命后的列强扩张，促进了</a:t>
            </a:r>
            <a:r>
              <a:rPr lang="zh-CN" altLang="zh-CN" b="1" dirty="0">
                <a:latin typeface="Arial" panose="020B0604020202020204" pitchFamily="34" charset="0"/>
              </a:rPr>
              <a:t>资本主义世界殖民体系的形成。</a:t>
            </a:r>
            <a:endParaRPr lang="zh-CN" altLang="en-US" b="1">
              <a:latin typeface="Arial" panose="020B0604020202020204" pitchFamily="34" charset="0"/>
            </a:endParaRPr>
          </a:p>
        </p:txBody>
      </p:sp>
      <p:sp>
        <p:nvSpPr>
          <p:cNvPr id="180233" name="矩形 180232"/>
          <p:cNvSpPr/>
          <p:nvPr/>
        </p:nvSpPr>
        <p:spPr>
          <a:xfrm>
            <a:off x="0" y="2211388"/>
            <a:ext cx="9144000" cy="344487"/>
          </a:xfrm>
          <a:prstGeom prst="rect">
            <a:avLst/>
          </a:prstGeom>
          <a:noFill/>
          <a:ln w="9525">
            <a:noFill/>
          </a:ln>
        </p:spPr>
        <p:txBody>
          <a:bodyPr lIns="68562" tIns="34281" rIns="68562" bIns="34281">
            <a:spAutoFit/>
          </a:bodyPr>
          <a:p>
            <a:pPr defTabSz="685800"/>
            <a:r>
              <a:rPr lang="zh-CN" altLang="zh-CN" b="1" dirty="0">
                <a:latin typeface="Arial" panose="020B0604020202020204" pitchFamily="34" charset="0"/>
              </a:rPr>
              <a:t>工业革命密切了国际交流</a:t>
            </a:r>
            <a:r>
              <a:rPr lang="zh-CN" altLang="en-US" b="1" dirty="0">
                <a:latin typeface="Arial" panose="020B0604020202020204" pitchFamily="34" charset="0"/>
              </a:rPr>
              <a:t>（技术、资金、商品、人口的流动）</a:t>
            </a:r>
            <a:r>
              <a:rPr lang="zh-CN" altLang="zh-CN" b="1" dirty="0">
                <a:latin typeface="Arial" panose="020B0604020202020204" pitchFamily="34" charset="0"/>
              </a:rPr>
              <a:t>。</a:t>
            </a:r>
            <a:endParaRPr lang="zh-CN" altLang="en-US" b="1">
              <a:latin typeface="Arial" panose="020B0604020202020204" pitchFamily="34" charset="0"/>
            </a:endParaRPr>
          </a:p>
        </p:txBody>
      </p:sp>
      <p:sp>
        <p:nvSpPr>
          <p:cNvPr id="180234" name="矩形 180233"/>
          <p:cNvSpPr/>
          <p:nvPr/>
        </p:nvSpPr>
        <p:spPr>
          <a:xfrm>
            <a:off x="0" y="3219450"/>
            <a:ext cx="9144000" cy="344488"/>
          </a:xfrm>
          <a:prstGeom prst="rect">
            <a:avLst/>
          </a:prstGeom>
          <a:noFill/>
          <a:ln w="9525">
            <a:noFill/>
          </a:ln>
        </p:spPr>
        <p:txBody>
          <a:bodyPr lIns="68562" tIns="34281" rIns="68562" bIns="34281">
            <a:spAutoFit/>
          </a:bodyPr>
          <a:p>
            <a:pPr defTabSz="685800"/>
            <a:r>
              <a:rPr lang="zh-CN" altLang="en-US" b="1" dirty="0">
                <a:latin typeface="Arial" panose="020B0604020202020204" pitchFamily="34" charset="0"/>
              </a:rPr>
              <a:t>工业革命中</a:t>
            </a:r>
            <a:r>
              <a:rPr lang="zh-CN" altLang="zh-CN" b="1" dirty="0">
                <a:latin typeface="Arial" panose="020B0604020202020204" pitchFamily="34" charset="0"/>
              </a:rPr>
              <a:t>交通运输业的</a:t>
            </a:r>
            <a:r>
              <a:rPr lang="zh-CN" altLang="en-US" b="1" dirty="0">
                <a:latin typeface="Arial" panose="020B0604020202020204" pitchFamily="34" charset="0"/>
              </a:rPr>
              <a:t>技术革新，使交流更加密切</a:t>
            </a:r>
            <a:r>
              <a:rPr lang="zh-CN" altLang="zh-CN" b="1" dirty="0">
                <a:latin typeface="Arial" panose="020B0604020202020204" pitchFamily="34" charset="0"/>
              </a:rPr>
              <a:t>。</a:t>
            </a:r>
            <a:endParaRPr lang="zh-CN" altLang="en-US" b="1">
              <a:latin typeface="Arial" panose="020B0604020202020204" pitchFamily="34" charset="0"/>
            </a:endParaRPr>
          </a:p>
        </p:txBody>
      </p:sp>
      <p:sp>
        <p:nvSpPr>
          <p:cNvPr id="180235" name="文本框 180234"/>
          <p:cNvSpPr txBox="1"/>
          <p:nvPr/>
        </p:nvSpPr>
        <p:spPr>
          <a:xfrm>
            <a:off x="0" y="2571750"/>
            <a:ext cx="9144000" cy="344488"/>
          </a:xfrm>
          <a:prstGeom prst="rect">
            <a:avLst/>
          </a:prstGeom>
          <a:noFill/>
          <a:ln w="9525">
            <a:noFill/>
          </a:ln>
        </p:spPr>
        <p:txBody>
          <a:bodyPr lIns="68562" tIns="34281" rIns="68562" bIns="34281">
            <a:spAutoFit/>
          </a:bodyPr>
          <a:p>
            <a:pPr defTabSz="685800">
              <a:spcBef>
                <a:spcPct val="50000"/>
              </a:spcBef>
            </a:pPr>
            <a:r>
              <a:rPr lang="zh-CN" altLang="en-US" b="1" dirty="0">
                <a:solidFill>
                  <a:srgbClr val="FF0000"/>
                </a:solidFill>
                <a:effectLst>
                  <a:outerShdw blurRad="38100" dist="38100" dir="2700000">
                    <a:srgbClr val="000000"/>
                  </a:outerShdw>
                </a:effectLst>
                <a:latin typeface="Arial" panose="020B0604020202020204" pitchFamily="34" charset="0"/>
                <a:ea typeface="黑体" panose="02010609060101010101" pitchFamily="2" charset="-122"/>
              </a:rPr>
              <a:t>第二次工业革命推动世界范围内工业生产的空前发展。</a:t>
            </a:r>
            <a:endParaRPr lang="zh-CN" altLang="en-US" b="1" dirty="0">
              <a:solidFill>
                <a:srgbClr val="FF0000"/>
              </a:solidFill>
              <a:effectLst>
                <a:outerShdw blurRad="38100" dist="38100" dir="2700000">
                  <a:srgbClr val="000000"/>
                </a:outerShdw>
              </a:effectLst>
              <a:latin typeface="Arial" panose="020B0604020202020204" pitchFamily="34" charset="0"/>
              <a:ea typeface="黑体" panose="02010609060101010101" pitchFamily="2" charset="-122"/>
            </a:endParaRPr>
          </a:p>
        </p:txBody>
      </p:sp>
      <p:sp>
        <p:nvSpPr>
          <p:cNvPr id="180236" name="文本框 180235"/>
          <p:cNvSpPr txBox="1"/>
          <p:nvPr/>
        </p:nvSpPr>
        <p:spPr>
          <a:xfrm>
            <a:off x="0" y="3579813"/>
            <a:ext cx="9144000" cy="344487"/>
          </a:xfrm>
          <a:prstGeom prst="rect">
            <a:avLst/>
          </a:prstGeom>
          <a:noFill/>
          <a:ln w="9525">
            <a:noFill/>
          </a:ln>
        </p:spPr>
        <p:txBody>
          <a:bodyPr lIns="68562" tIns="34281" rIns="68562" bIns="34281">
            <a:spAutoFit/>
          </a:bodyPr>
          <a:p>
            <a:pPr defTabSz="685800">
              <a:spcBef>
                <a:spcPct val="50000"/>
              </a:spcBef>
            </a:pPr>
            <a:r>
              <a:rPr lang="zh-CN" altLang="en-US" b="1" dirty="0">
                <a:solidFill>
                  <a:srgbClr val="FF0000"/>
                </a:solidFill>
                <a:effectLst>
                  <a:outerShdw blurRad="38100" dist="38100" dir="2700000">
                    <a:srgbClr val="000000"/>
                  </a:outerShdw>
                </a:effectLst>
                <a:latin typeface="Arial" panose="020B0604020202020204" pitchFamily="34" charset="0"/>
                <a:ea typeface="黑体" panose="02010609060101010101" pitchFamily="2" charset="-122"/>
              </a:rPr>
              <a:t>第二次工业革命交通运输工具的变革和电信工具的创新加速了商业信息的传播和交流。</a:t>
            </a:r>
            <a:endParaRPr lang="zh-CN" altLang="en-US" b="1" dirty="0">
              <a:solidFill>
                <a:srgbClr val="FF0000"/>
              </a:solidFill>
              <a:effectLst>
                <a:outerShdw blurRad="38100" dist="38100" dir="2700000">
                  <a:srgbClr val="000000"/>
                </a:outerShdw>
              </a:effectLst>
              <a:latin typeface="Arial" panose="020B0604020202020204" pitchFamily="34" charset="0"/>
              <a:ea typeface="黑体" panose="02010609060101010101" pitchFamily="2" charset="-122"/>
            </a:endParaRPr>
          </a:p>
        </p:txBody>
      </p:sp>
      <p:sp>
        <p:nvSpPr>
          <p:cNvPr id="180237" name="文本框 180236"/>
          <p:cNvSpPr txBox="1"/>
          <p:nvPr/>
        </p:nvSpPr>
        <p:spPr>
          <a:xfrm>
            <a:off x="0" y="4524375"/>
            <a:ext cx="9144000" cy="619125"/>
          </a:xfrm>
          <a:prstGeom prst="rect">
            <a:avLst/>
          </a:prstGeom>
          <a:noFill/>
          <a:ln w="9525">
            <a:noFill/>
          </a:ln>
        </p:spPr>
        <p:txBody>
          <a:bodyPr lIns="68562" tIns="34281" rIns="68562" bIns="34281">
            <a:spAutoFit/>
          </a:bodyPr>
          <a:p>
            <a:pPr defTabSz="685800">
              <a:spcBef>
                <a:spcPct val="50000"/>
              </a:spcBef>
            </a:pPr>
            <a:r>
              <a:rPr lang="zh-CN" altLang="en-US" b="1" dirty="0">
                <a:solidFill>
                  <a:srgbClr val="FF0000"/>
                </a:solidFill>
                <a:effectLst>
                  <a:outerShdw blurRad="38100" dist="38100" dir="2700000">
                    <a:srgbClr val="000000"/>
                  </a:outerShdw>
                </a:effectLst>
                <a:latin typeface="黑体" panose="02010609060101010101" pitchFamily="2" charset="-122"/>
                <a:ea typeface="黑体" panose="02010609060101010101" pitchFamily="2" charset="-122"/>
              </a:rPr>
              <a:t>第二次工业革命后</a:t>
            </a:r>
            <a:r>
              <a:rPr lang="zh-CN" altLang="en-US" b="1" dirty="0">
                <a:solidFill>
                  <a:srgbClr val="FF0000"/>
                </a:solidFill>
                <a:effectLst>
                  <a:outerShdw blurRad="38100" dist="38100" dir="2700000">
                    <a:srgbClr val="000000"/>
                  </a:outerShdw>
                </a:effectLst>
                <a:latin typeface="Arial" panose="020B0604020202020204" pitchFamily="34" charset="0"/>
                <a:ea typeface="黑体" panose="02010609060101010101" pitchFamily="2" charset="-122"/>
              </a:rPr>
              <a:t>垄断公司致力于频繁的跨国贸易和资本输出；</a:t>
            </a:r>
            <a:r>
              <a:rPr lang="zh-CN" altLang="en-US" b="1" dirty="0">
                <a:solidFill>
                  <a:srgbClr val="FF0000"/>
                </a:solidFill>
                <a:effectLst>
                  <a:outerShdw blurRad="38100" dist="38100" dir="2700000">
                    <a:srgbClr val="000000"/>
                  </a:outerShdw>
                </a:effectLst>
                <a:latin typeface="黑体" panose="02010609060101010101" pitchFamily="2" charset="-122"/>
                <a:ea typeface="黑体" panose="02010609060101010101" pitchFamily="2" charset="-122"/>
              </a:rPr>
              <a:t>帝国主义国家掀起瓜分狂潮，资本主义世界殖民体系最终形成。</a:t>
            </a:r>
            <a:endParaRPr lang="zh-CN" altLang="en-US" b="1" dirty="0">
              <a:solidFill>
                <a:srgbClr val="FF0000"/>
              </a:solidFill>
              <a:effectLst>
                <a:outerShdw blurRad="38100" dist="38100" dir="2700000">
                  <a:srgbClr val="000000"/>
                </a:outerShdw>
              </a:effectLst>
              <a:latin typeface="黑体" panose="02010609060101010101" pitchFamily="2" charset="-122"/>
              <a:ea typeface="黑体" panose="02010609060101010101" pitchFamily="2" charset="-122"/>
            </a:endParaRPr>
          </a:p>
        </p:txBody>
      </p:sp>
      <p:sp>
        <p:nvSpPr>
          <p:cNvPr id="180238" name="矩形 10"/>
          <p:cNvSpPr/>
          <p:nvPr/>
        </p:nvSpPr>
        <p:spPr>
          <a:xfrm>
            <a:off x="3779838" y="339725"/>
            <a:ext cx="3097212" cy="457200"/>
          </a:xfrm>
          <a:prstGeom prst="rect">
            <a:avLst/>
          </a:prstGeom>
          <a:noFill/>
          <a:ln w="9525">
            <a:noFill/>
          </a:ln>
        </p:spPr>
        <p:txBody>
          <a:bodyPr>
            <a:spAutoFit/>
          </a:bodyPr>
          <a:p>
            <a:pPr>
              <a:lnSpc>
                <a:spcPct val="120000"/>
              </a:lnSpc>
            </a:pPr>
            <a:r>
              <a:rPr lang="zh-CN" altLang="en-US" sz="2000" b="1" dirty="0">
                <a:solidFill>
                  <a:schemeClr val="accent2"/>
                </a:solidFill>
                <a:latin typeface="黑体" panose="02010609060101010101" pitchFamily="2" charset="-122"/>
                <a:ea typeface="黑体" panose="02010609060101010101" pitchFamily="2" charset="-122"/>
              </a:rPr>
              <a:t>考点  第二次工业革命</a:t>
            </a:r>
            <a:endParaRPr lang="en-US" altLang="zh-CN" sz="2000" b="1">
              <a:solidFill>
                <a:schemeClr val="accent2"/>
              </a:solidFill>
              <a:latin typeface="黑体" panose="02010609060101010101" pitchFamily="2" charset="-122"/>
              <a:ea typeface="黑体" panose="02010609060101010101" pitchFamily="2" charset="-122"/>
            </a:endParaRPr>
          </a:p>
        </p:txBody>
      </p:sp>
      <p:pic>
        <p:nvPicPr>
          <p:cNvPr id="180239" name="Picture 104" descr="TGFWBTVA168SN1XM"/>
          <p:cNvPicPr>
            <a:picLocks noChangeAspect="1"/>
          </p:cNvPicPr>
          <p:nvPr/>
        </p:nvPicPr>
        <p:blipFill>
          <a:blip r:embed="rId1"/>
          <a:srcRect r="6145" b="30516"/>
          <a:stretch>
            <a:fillRect/>
          </a:stretch>
        </p:blipFill>
        <p:spPr>
          <a:xfrm>
            <a:off x="8016875" y="0"/>
            <a:ext cx="1127125" cy="857250"/>
          </a:xfrm>
          <a:prstGeom prst="rect">
            <a:avLst/>
          </a:prstGeom>
          <a:noFill/>
          <a:ln w="9525">
            <a:noFill/>
          </a:ln>
        </p:spPr>
      </p:pic>
      <p:sp>
        <p:nvSpPr>
          <p:cNvPr id="180240" name="矩形 195594"/>
          <p:cNvSpPr/>
          <p:nvPr/>
        </p:nvSpPr>
        <p:spPr>
          <a:xfrm>
            <a:off x="0" y="339725"/>
            <a:ext cx="1409700" cy="382588"/>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知识延伸</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2" name="TextBox 1"/>
          <p:cNvSpPr txBox="1"/>
          <p:nvPr/>
        </p:nvSpPr>
        <p:spPr>
          <a:xfrm>
            <a:off x="1187652" y="20900"/>
            <a:ext cx="3337773" cy="7748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zh-CN" altLang="en-US" sz="2400" b="1" noProof="1" dirty="0">
                <a:solidFill>
                  <a:srgbClr val="CC6600"/>
                </a:solidFill>
                <a:latin typeface="华文彩云" panose="02010800040101010101" pitchFamily="2" charset="-122"/>
                <a:ea typeface="华文彩云" panose="02010800040101010101" pitchFamily="2" charset="-122"/>
                <a:cs typeface="+mn-cs"/>
              </a:rPr>
              <a:t>高中历史一轮复习课程 </a:t>
            </a:r>
            <a:endParaRPr lang="zh-CN" altLang="en-US" sz="2400" b="1" noProof="1" dirty="0">
              <a:solidFill>
                <a:srgbClr val="CC6600"/>
              </a:solidFill>
              <a:latin typeface="华文彩云" panose="02010800040101010101" pitchFamily="2" charset="-122"/>
              <a:ea typeface="华文彩云"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80227"/>
                                        </p:tgtEl>
                                        <p:attrNameLst>
                                          <p:attrName>style.visibility</p:attrName>
                                        </p:attrNameLst>
                                      </p:cBhvr>
                                      <p:to>
                                        <p:strVal val="visible"/>
                                      </p:to>
                                    </p:set>
                                    <p:anim calcmode="lin" valueType="num">
                                      <p:cBhvr>
                                        <p:cTn id="7" dur="1" fill="hold"/>
                                        <p:tgtEl>
                                          <p:spTgt spid="180227"/>
                                        </p:tgtEl>
                                      </p:cBhvr>
                                    </p:anim>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0233"/>
                                        </p:tgtEl>
                                        <p:attrNameLst>
                                          <p:attrName>style.visibility</p:attrName>
                                        </p:attrNameLst>
                                      </p:cBhvr>
                                      <p:to>
                                        <p:strVal val="visible"/>
                                      </p:to>
                                    </p:set>
                                    <p:animEffect transition="in" filter="blinds(horizontal)">
                                      <p:cBhvr>
                                        <p:cTn id="12" dur="500"/>
                                        <p:tgtEl>
                                          <p:spTgt spid="18023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0234"/>
                                        </p:tgtEl>
                                        <p:attrNameLst>
                                          <p:attrName>style.visibility</p:attrName>
                                        </p:attrNameLst>
                                      </p:cBhvr>
                                      <p:to>
                                        <p:strVal val="visible"/>
                                      </p:to>
                                    </p:set>
                                    <p:animEffect transition="in" filter="blinds(horizontal)">
                                      <p:cBhvr>
                                        <p:cTn id="17" dur="500"/>
                                        <p:tgtEl>
                                          <p:spTgt spid="18023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0232"/>
                                        </p:tgtEl>
                                        <p:attrNameLst>
                                          <p:attrName>style.visibility</p:attrName>
                                        </p:attrNameLst>
                                      </p:cBhvr>
                                      <p:to>
                                        <p:strVal val="visible"/>
                                      </p:to>
                                    </p:set>
                                    <p:animEffect transition="in" filter="blinds(horizontal)">
                                      <p:cBhvr>
                                        <p:cTn id="22" dur="500"/>
                                        <p:tgtEl>
                                          <p:spTgt spid="180232"/>
                                        </p:tgtEl>
                                      </p:cBhvr>
                                    </p:animEffect>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80235"/>
                                        </p:tgtEl>
                                        <p:attrNameLst>
                                          <p:attrName>style.visibility</p:attrName>
                                        </p:attrNameLst>
                                      </p:cBhvr>
                                      <p:to>
                                        <p:strVal val="visible"/>
                                      </p:to>
                                    </p:set>
                                    <p:anim calcmode="lin" valueType="num">
                                      <p:cBhvr>
                                        <p:cTn id="27" dur="1" fill="hold"/>
                                        <p:tgtEl>
                                          <p:spTgt spid="180235"/>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80236"/>
                                        </p:tgtEl>
                                        <p:attrNameLst>
                                          <p:attrName>style.visibility</p:attrName>
                                        </p:attrNameLst>
                                      </p:cBhvr>
                                      <p:to>
                                        <p:strVal val="visible"/>
                                      </p:to>
                                    </p:set>
                                    <p:anim calcmode="lin" valueType="num">
                                      <p:cBhvr>
                                        <p:cTn id="32" dur="1" fill="hold"/>
                                        <p:tgtEl>
                                          <p:spTgt spid="180236"/>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80237"/>
                                        </p:tgtEl>
                                        <p:attrNameLst>
                                          <p:attrName>style.visibility</p:attrName>
                                        </p:attrNameLst>
                                      </p:cBhvr>
                                      <p:to>
                                        <p:strVal val="visible"/>
                                      </p:to>
                                    </p:set>
                                    <p:anim calcmode="lin" valueType="num">
                                      <p:cBhvr>
                                        <p:cTn id="37" dur="1" fill="hold"/>
                                        <p:tgtEl>
                                          <p:spTgt spid="180237"/>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p:bldP spid="180232" grpId="0"/>
      <p:bldP spid="180233" grpId="0"/>
      <p:bldP spid="180234" grpId="0"/>
      <p:bldP spid="180235" grpId="0"/>
      <p:bldP spid="180236" grpId="0"/>
      <p:bldP spid="1802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1250" name="文本框 181249"/>
          <p:cNvSpPr txBox="1"/>
          <p:nvPr/>
        </p:nvSpPr>
        <p:spPr>
          <a:xfrm>
            <a:off x="971550" y="1203325"/>
            <a:ext cx="2214563" cy="388938"/>
          </a:xfrm>
          <a:prstGeom prst="rect">
            <a:avLst/>
          </a:prstGeom>
          <a:noFill/>
          <a:ln w="9525">
            <a:noFill/>
          </a:ln>
        </p:spPr>
        <p:txBody>
          <a:bodyPr lIns="68562" tIns="34281" rIns="68562" bIns="34281">
            <a:spAutoFit/>
          </a:bodyPr>
          <a:p>
            <a:pPr defTabSz="685800"/>
            <a:r>
              <a:rPr lang="zh-CN" altLang="en-US" sz="2100" b="1" dirty="0">
                <a:solidFill>
                  <a:srgbClr val="0000FF"/>
                </a:solidFill>
                <a:effectLst>
                  <a:outerShdw blurRad="38100" dist="38100" dir="2700000">
                    <a:srgbClr val="000000"/>
                  </a:outerShdw>
                </a:effectLst>
                <a:latin typeface="Arial" panose="020B0604020202020204" pitchFamily="34" charset="0"/>
              </a:rPr>
              <a:t>（</a:t>
            </a:r>
            <a:r>
              <a:rPr lang="en-US" altLang="zh-CN" sz="2100" b="1">
                <a:solidFill>
                  <a:srgbClr val="0000FF"/>
                </a:solidFill>
                <a:effectLst>
                  <a:outerShdw blurRad="38100" dist="38100" dir="2700000">
                    <a:srgbClr val="000000"/>
                  </a:outerShdw>
                </a:effectLst>
                <a:latin typeface="Arial" panose="020B0604020202020204" pitchFamily="34" charset="0"/>
              </a:rPr>
              <a:t>2</a:t>
            </a:r>
            <a:r>
              <a:rPr lang="zh-CN" altLang="en-US" sz="2100" b="1" dirty="0">
                <a:solidFill>
                  <a:srgbClr val="0000FF"/>
                </a:solidFill>
                <a:effectLst>
                  <a:outerShdw blurRad="38100" dist="38100" dir="2700000">
                    <a:srgbClr val="000000"/>
                  </a:outerShdw>
                </a:effectLst>
                <a:latin typeface="Arial" panose="020B0604020202020204" pitchFamily="34" charset="0"/>
              </a:rPr>
              <a:t>）</a:t>
            </a:r>
            <a:r>
              <a:rPr lang="zh-CN" altLang="en-US" sz="2100" b="1" dirty="0">
                <a:solidFill>
                  <a:srgbClr val="0000FF"/>
                </a:solidFill>
                <a:effectLst>
                  <a:outerShdw blurRad="38100" dist="38100" dir="2700000">
                    <a:srgbClr val="000000"/>
                  </a:outerShdw>
                </a:effectLst>
                <a:latin typeface="黑体" panose="02010609060101010101" pitchFamily="2" charset="-122"/>
                <a:ea typeface="黑体" panose="02010609060101010101" pitchFamily="2" charset="-122"/>
              </a:rPr>
              <a:t>形成过程</a:t>
            </a:r>
            <a:endParaRPr lang="zh-CN" altLang="en-US" sz="2100" b="1" dirty="0">
              <a:solidFill>
                <a:srgbClr val="0000FF"/>
              </a:solidFill>
              <a:effectLst>
                <a:outerShdw blurRad="38100" dist="38100" dir="2700000">
                  <a:srgbClr val="000000"/>
                </a:outerShdw>
              </a:effectLst>
              <a:latin typeface="黑体" panose="02010609060101010101" pitchFamily="2" charset="-122"/>
              <a:ea typeface="黑体" panose="02010609060101010101" pitchFamily="2" charset="-122"/>
            </a:endParaRPr>
          </a:p>
        </p:txBody>
      </p:sp>
      <p:graphicFrame>
        <p:nvGraphicFramePr>
          <p:cNvPr id="181293" name="表格 181292"/>
          <p:cNvGraphicFramePr/>
          <p:nvPr/>
        </p:nvGraphicFramePr>
        <p:xfrm>
          <a:off x="0" y="2211388"/>
          <a:ext cx="9144000" cy="2030412"/>
        </p:xfrm>
        <a:graphic>
          <a:graphicData uri="http://schemas.openxmlformats.org/drawingml/2006/table">
            <a:tbl>
              <a:tblPr/>
              <a:tblGrid>
                <a:gridCol w="1657350"/>
                <a:gridCol w="1997075"/>
                <a:gridCol w="2376488"/>
                <a:gridCol w="3113087"/>
              </a:tblGrid>
              <a:tr h="37465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latin typeface="黑体" panose="02010609060101010101" pitchFamily="2" charset="-122"/>
                          <a:ea typeface="黑体" panose="02010609060101010101" pitchFamily="2" charset="-122"/>
                        </a:rPr>
                        <a:t>时间</a:t>
                      </a:r>
                      <a:endParaRPr lang="zh-CN" altLang="en-US" sz="2000" b="1" dirty="0">
                        <a:latin typeface="黑体" panose="02010609060101010101" pitchFamily="2" charset="-122"/>
                        <a:ea typeface="黑体" panose="02010609060101010101" pitchFamily="2" charset="-122"/>
                      </a:endParaRPr>
                    </a:p>
                  </a:txBody>
                  <a:tcPr marL="67482" marR="67482" marT="35091" marB="35091"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latin typeface="黑体" panose="02010609060101010101" pitchFamily="2" charset="-122"/>
                          <a:ea typeface="黑体" panose="02010609060101010101" pitchFamily="2" charset="-122"/>
                        </a:rPr>
                        <a:t>根本原因</a:t>
                      </a:r>
                      <a:endParaRPr lang="zh-CN" altLang="en-US" sz="2000" b="1" dirty="0">
                        <a:latin typeface="黑体" panose="02010609060101010101" pitchFamily="2" charset="-122"/>
                        <a:ea typeface="黑体" panose="02010609060101010101" pitchFamily="2" charset="-122"/>
                      </a:endParaRPr>
                    </a:p>
                  </a:txBody>
                  <a:tcPr marL="67482" marR="67482" marT="35091" marB="35091"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latin typeface="黑体" panose="02010609060101010101" pitchFamily="2" charset="-122"/>
                          <a:ea typeface="黑体" panose="02010609060101010101" pitchFamily="2" charset="-122"/>
                        </a:rPr>
                        <a:t>结果</a:t>
                      </a:r>
                      <a:endParaRPr lang="zh-CN" altLang="en-US" sz="2000" b="1" dirty="0">
                        <a:latin typeface="黑体" panose="02010609060101010101" pitchFamily="2" charset="-122"/>
                        <a:ea typeface="黑体" panose="02010609060101010101" pitchFamily="2" charset="-122"/>
                      </a:endParaRPr>
                    </a:p>
                  </a:txBody>
                  <a:tcPr marL="67482" marR="67482" marT="35091" marB="35091"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latin typeface="黑体" panose="02010609060101010101" pitchFamily="2" charset="-122"/>
                          <a:ea typeface="黑体" panose="02010609060101010101" pitchFamily="2" charset="-122"/>
                        </a:rPr>
                        <a:t>主要途径（手段）</a:t>
                      </a:r>
                      <a:endParaRPr lang="zh-CN" altLang="en-US" sz="2000" b="1" dirty="0">
                        <a:latin typeface="黑体" panose="02010609060101010101" pitchFamily="2" charset="-122"/>
                        <a:ea typeface="黑体" panose="02010609060101010101" pitchFamily="2" charset="-122"/>
                      </a:endParaRPr>
                    </a:p>
                  </a:txBody>
                  <a:tcPr marL="67482" marR="67482" marT="35091" marB="35091"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1751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2000" b="1"/>
                        <a:t>15-16</a:t>
                      </a:r>
                      <a:r>
                        <a:rPr lang="zh-CN" altLang="en-US" sz="2000" b="1" dirty="0"/>
                        <a:t>世纪</a:t>
                      </a:r>
                      <a:endParaRPr lang="zh-CN" altLang="zh-CN" sz="2000" b="1" dirty="0">
                        <a:latin typeface="黑体" panose="02010609060101010101" pitchFamily="2" charset="-122"/>
                        <a:ea typeface="黑体" panose="02010609060101010101" pitchFamily="2" charset="-122"/>
                      </a:endParaRPr>
                    </a:p>
                  </a:txBody>
                  <a:tcPr marL="68562" marR="68562" marT="34281" marB="3428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zh-CN" sz="2000" b="1" dirty="0">
                        <a:latin typeface="黑体" panose="02010609060101010101" pitchFamily="2" charset="-122"/>
                        <a:ea typeface="黑体" panose="02010609060101010101" pitchFamily="2" charset="-122"/>
                      </a:endParaRPr>
                    </a:p>
                  </a:txBody>
                  <a:tcPr marL="68562" marR="68562" marT="34281" marB="3428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zh-CN" sz="2000" b="1" dirty="0">
                        <a:latin typeface="黑体" panose="02010609060101010101" pitchFamily="2" charset="-122"/>
                        <a:ea typeface="黑体" panose="02010609060101010101" pitchFamily="2" charset="-122"/>
                      </a:endParaRPr>
                    </a:p>
                  </a:txBody>
                  <a:tcPr marL="68562" marR="68562" marT="34281" marB="3428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zh-CN" sz="2000" b="1" dirty="0">
                        <a:latin typeface="黑体" panose="02010609060101010101" pitchFamily="2" charset="-122"/>
                        <a:ea typeface="黑体" panose="02010609060101010101" pitchFamily="2" charset="-122"/>
                      </a:endParaRPr>
                    </a:p>
                  </a:txBody>
                  <a:tcPr marL="68562" marR="68562" marT="34281" marB="3428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032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2000" b="1"/>
                        <a:t>16-18</a:t>
                      </a:r>
                      <a:r>
                        <a:rPr lang="zh-CN" altLang="en-US" sz="2000" b="1" dirty="0"/>
                        <a:t>世纪</a:t>
                      </a:r>
                      <a:endParaRPr lang="zh-CN" altLang="zh-CN" sz="2000" b="1" dirty="0">
                        <a:latin typeface="黑体" panose="02010609060101010101" pitchFamily="2" charset="-122"/>
                        <a:ea typeface="黑体" panose="02010609060101010101" pitchFamily="2" charset="-122"/>
                      </a:endParaRPr>
                    </a:p>
                  </a:txBody>
                  <a:tcPr marL="68562" marR="68562" marT="34281" marB="3428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zh-CN" sz="2000" b="1" dirty="0">
                        <a:latin typeface="黑体" panose="02010609060101010101" pitchFamily="2" charset="-122"/>
                        <a:ea typeface="黑体" panose="02010609060101010101" pitchFamily="2" charset="-122"/>
                      </a:endParaRPr>
                    </a:p>
                  </a:txBody>
                  <a:tcPr marL="68562" marR="68562" marT="34281" marB="3428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zh-CN" sz="2000" b="1" dirty="0">
                        <a:latin typeface="黑体" panose="02010609060101010101" pitchFamily="2" charset="-122"/>
                        <a:ea typeface="黑体" panose="02010609060101010101" pitchFamily="2" charset="-122"/>
                      </a:endParaRPr>
                    </a:p>
                  </a:txBody>
                  <a:tcPr marL="68562" marR="68562" marT="34281" marB="3428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r>
              <a:tr h="461962">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2000" b="1"/>
                        <a:t>19C</a:t>
                      </a:r>
                      <a:r>
                        <a:rPr lang="zh-CN" altLang="en-US" sz="2000" b="1" dirty="0"/>
                        <a:t>中期</a:t>
                      </a:r>
                      <a:endParaRPr lang="zh-CN" altLang="zh-CN" sz="2000" b="1" dirty="0">
                        <a:latin typeface="黑体" panose="02010609060101010101" pitchFamily="2" charset="-122"/>
                        <a:ea typeface="黑体" panose="02010609060101010101" pitchFamily="2" charset="-122"/>
                      </a:endParaRPr>
                    </a:p>
                  </a:txBody>
                  <a:tcPr marL="68562" marR="68562" marT="34281" marB="3428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zh-CN" sz="2000" b="1" dirty="0">
                        <a:latin typeface="黑体" panose="02010609060101010101" pitchFamily="2" charset="-122"/>
                        <a:ea typeface="黑体" panose="02010609060101010101" pitchFamily="2" charset="-122"/>
                      </a:endParaRPr>
                    </a:p>
                  </a:txBody>
                  <a:tcPr marL="68562" marR="68562" marT="34281" marB="3428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zh-CN" sz="2000" b="1" dirty="0">
                        <a:latin typeface="黑体" panose="02010609060101010101" pitchFamily="2" charset="-122"/>
                        <a:ea typeface="黑体" panose="02010609060101010101" pitchFamily="2" charset="-122"/>
                      </a:endParaRPr>
                    </a:p>
                  </a:txBody>
                  <a:tcPr marL="68562" marR="68562" marT="34281" marB="3428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zh-CN" sz="2000" b="1" dirty="0">
                        <a:latin typeface="黑体" panose="02010609060101010101" pitchFamily="2" charset="-122"/>
                        <a:ea typeface="黑体" panose="02010609060101010101" pitchFamily="2" charset="-122"/>
                      </a:endParaRPr>
                    </a:p>
                  </a:txBody>
                  <a:tcPr marL="68562" marR="68562" marT="34281" marB="3428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r h="37306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2000" b="1"/>
                        <a:t>19C</a:t>
                      </a:r>
                      <a:r>
                        <a:rPr lang="zh-CN" altLang="en-US" sz="2000" b="1" dirty="0"/>
                        <a:t>末</a:t>
                      </a:r>
                      <a:r>
                        <a:rPr lang="en-US" altLang="zh-CN" sz="2000" b="1"/>
                        <a:t>20C</a:t>
                      </a:r>
                      <a:r>
                        <a:rPr lang="zh-CN" altLang="en-US" sz="2000" b="1" dirty="0"/>
                        <a:t>初</a:t>
                      </a:r>
                      <a:endParaRPr lang="zh-CN" altLang="zh-CN" sz="2000" b="1" dirty="0">
                        <a:latin typeface="黑体" panose="02010609060101010101" pitchFamily="2" charset="-122"/>
                        <a:ea typeface="黑体" panose="02010609060101010101" pitchFamily="2" charset="-122"/>
                      </a:endParaRPr>
                    </a:p>
                  </a:txBody>
                  <a:tcPr marL="68562" marR="68562" marT="34281" marB="3428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zh-CN" sz="2000" b="1" dirty="0">
                        <a:latin typeface="黑体" panose="02010609060101010101" pitchFamily="2" charset="-122"/>
                        <a:ea typeface="黑体" panose="02010609060101010101" pitchFamily="2" charset="-122"/>
                      </a:endParaRPr>
                    </a:p>
                  </a:txBody>
                  <a:tcPr marL="68562" marR="68562" marT="34281" marB="3428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zh-CN" sz="2000" b="1" dirty="0">
                        <a:latin typeface="黑体" panose="02010609060101010101" pitchFamily="2" charset="-122"/>
                        <a:ea typeface="黑体" panose="02010609060101010101" pitchFamily="2" charset="-122"/>
                      </a:endParaRPr>
                    </a:p>
                  </a:txBody>
                  <a:tcPr marL="68562" marR="68562" marT="34281" marB="3428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r>
            </a:tbl>
          </a:graphicData>
        </a:graphic>
      </p:graphicFrame>
      <p:sp>
        <p:nvSpPr>
          <p:cNvPr id="181281" name="Rectangle 38"/>
          <p:cNvSpPr/>
          <p:nvPr/>
        </p:nvSpPr>
        <p:spPr>
          <a:xfrm>
            <a:off x="1657350" y="2590800"/>
            <a:ext cx="1852613" cy="388938"/>
          </a:xfrm>
          <a:prstGeom prst="rect">
            <a:avLst/>
          </a:prstGeom>
          <a:noFill/>
          <a:ln w="9525">
            <a:noFill/>
          </a:ln>
        </p:spPr>
        <p:txBody>
          <a:bodyPr lIns="68562" tIns="34281" rIns="68562" bIns="34281">
            <a:spAutoFit/>
          </a:bodyPr>
          <a:p>
            <a:pPr algn="ctr" defTabSz="685800"/>
            <a:r>
              <a:rPr lang="zh-CN" altLang="en-US" sz="2100" b="1" dirty="0">
                <a:solidFill>
                  <a:srgbClr val="FF0000"/>
                </a:solidFill>
                <a:latin typeface="黑体" panose="02010609060101010101" pitchFamily="2" charset="-122"/>
                <a:ea typeface="黑体" panose="02010609060101010101" pitchFamily="2" charset="-122"/>
              </a:rPr>
              <a:t>新航路的开辟</a:t>
            </a:r>
            <a:endParaRPr lang="zh-CN" altLang="en-US" sz="2100" b="1" dirty="0">
              <a:solidFill>
                <a:srgbClr val="FF0000"/>
              </a:solidFill>
              <a:latin typeface="黑体" panose="02010609060101010101" pitchFamily="2" charset="-122"/>
              <a:ea typeface="黑体" panose="02010609060101010101" pitchFamily="2" charset="-122"/>
            </a:endParaRPr>
          </a:p>
        </p:txBody>
      </p:sp>
      <p:sp>
        <p:nvSpPr>
          <p:cNvPr id="181282" name="Rectangle 42"/>
          <p:cNvSpPr/>
          <p:nvPr/>
        </p:nvSpPr>
        <p:spPr>
          <a:xfrm>
            <a:off x="1657350" y="2967038"/>
            <a:ext cx="2644775" cy="390525"/>
          </a:xfrm>
          <a:prstGeom prst="rect">
            <a:avLst/>
          </a:prstGeom>
          <a:noFill/>
          <a:ln w="9525">
            <a:noFill/>
          </a:ln>
        </p:spPr>
        <p:txBody>
          <a:bodyPr lIns="68562" tIns="34281" rIns="68562" bIns="34281">
            <a:spAutoFit/>
          </a:bodyPr>
          <a:p>
            <a:pPr defTabSz="685800">
              <a:spcBef>
                <a:spcPct val="20000"/>
              </a:spcBef>
            </a:pPr>
            <a:r>
              <a:rPr lang="zh-CN" altLang="en-US" sz="2100" b="1" dirty="0">
                <a:solidFill>
                  <a:srgbClr val="FF0000"/>
                </a:solidFill>
                <a:latin typeface="黑体" panose="02010609060101010101" pitchFamily="2" charset="-122"/>
                <a:ea typeface="黑体" panose="02010609060101010101" pitchFamily="2" charset="-122"/>
              </a:rPr>
              <a:t>早期殖民扩张</a:t>
            </a:r>
            <a:endParaRPr lang="zh-CN" altLang="en-US" sz="2100" b="1" dirty="0">
              <a:solidFill>
                <a:srgbClr val="FF0000"/>
              </a:solidFill>
              <a:latin typeface="黑体" panose="02010609060101010101" pitchFamily="2" charset="-122"/>
              <a:ea typeface="黑体" panose="02010609060101010101" pitchFamily="2" charset="-122"/>
            </a:endParaRPr>
          </a:p>
        </p:txBody>
      </p:sp>
      <p:sp>
        <p:nvSpPr>
          <p:cNvPr id="181283" name="Rectangle 48"/>
          <p:cNvSpPr/>
          <p:nvPr/>
        </p:nvSpPr>
        <p:spPr>
          <a:xfrm>
            <a:off x="1657350" y="3400425"/>
            <a:ext cx="1587500" cy="388938"/>
          </a:xfrm>
          <a:prstGeom prst="rect">
            <a:avLst/>
          </a:prstGeom>
          <a:noFill/>
          <a:ln w="9525">
            <a:noFill/>
          </a:ln>
        </p:spPr>
        <p:txBody>
          <a:bodyPr lIns="68562" tIns="34281" rIns="68562" bIns="34281">
            <a:spAutoFit/>
          </a:bodyPr>
          <a:p>
            <a:pPr algn="ctr" defTabSz="685800"/>
            <a:r>
              <a:rPr lang="zh-CN" altLang="en-US" sz="2100" b="1" dirty="0">
                <a:solidFill>
                  <a:srgbClr val="FF0000"/>
                </a:solidFill>
                <a:latin typeface="黑体" panose="02010609060101010101" pitchFamily="2" charset="-122"/>
                <a:ea typeface="黑体" panose="02010609060101010101" pitchFamily="2" charset="-122"/>
              </a:rPr>
              <a:t>工业革命</a:t>
            </a:r>
            <a:endParaRPr lang="zh-CN" altLang="en-US" sz="2100" b="1" dirty="0">
              <a:solidFill>
                <a:srgbClr val="FF0000"/>
              </a:solidFill>
              <a:latin typeface="黑体" panose="02010609060101010101" pitchFamily="2" charset="-122"/>
              <a:ea typeface="黑体" panose="02010609060101010101" pitchFamily="2" charset="-122"/>
            </a:endParaRPr>
          </a:p>
        </p:txBody>
      </p:sp>
      <p:sp>
        <p:nvSpPr>
          <p:cNvPr id="181284" name="Rectangle 49"/>
          <p:cNvSpPr/>
          <p:nvPr/>
        </p:nvSpPr>
        <p:spPr>
          <a:xfrm>
            <a:off x="1657350" y="3778250"/>
            <a:ext cx="2536825" cy="388938"/>
          </a:xfrm>
          <a:prstGeom prst="rect">
            <a:avLst/>
          </a:prstGeom>
          <a:noFill/>
          <a:ln w="9525">
            <a:noFill/>
          </a:ln>
        </p:spPr>
        <p:txBody>
          <a:bodyPr lIns="68562" tIns="34281" rIns="68562" bIns="34281">
            <a:spAutoFit/>
          </a:bodyPr>
          <a:p>
            <a:pPr defTabSz="685800"/>
            <a:r>
              <a:rPr lang="zh-CN" altLang="en-US" sz="2100" b="1" dirty="0">
                <a:solidFill>
                  <a:srgbClr val="FF0000"/>
                </a:solidFill>
                <a:latin typeface="黑体" panose="02010609060101010101" pitchFamily="2" charset="-122"/>
                <a:ea typeface="黑体" panose="02010609060101010101" pitchFamily="2" charset="-122"/>
              </a:rPr>
              <a:t>第二次工业革命</a:t>
            </a:r>
            <a:endParaRPr lang="zh-CN" altLang="en-US" sz="2100" b="1" dirty="0">
              <a:solidFill>
                <a:srgbClr val="FF0000"/>
              </a:solidFill>
              <a:latin typeface="黑体" panose="02010609060101010101" pitchFamily="2" charset="-122"/>
              <a:ea typeface="黑体" panose="02010609060101010101" pitchFamily="2" charset="-122"/>
            </a:endParaRPr>
          </a:p>
        </p:txBody>
      </p:sp>
      <p:sp>
        <p:nvSpPr>
          <p:cNvPr id="181285" name="Rectangle 39"/>
          <p:cNvSpPr/>
          <p:nvPr/>
        </p:nvSpPr>
        <p:spPr>
          <a:xfrm>
            <a:off x="3654425" y="2590800"/>
            <a:ext cx="2646363" cy="388938"/>
          </a:xfrm>
          <a:prstGeom prst="rect">
            <a:avLst/>
          </a:prstGeom>
          <a:noFill/>
          <a:ln w="9525">
            <a:noFill/>
          </a:ln>
        </p:spPr>
        <p:txBody>
          <a:bodyPr lIns="68562" tIns="34281" rIns="68562" bIns="34281">
            <a:spAutoFit/>
          </a:bodyPr>
          <a:p>
            <a:pPr defTabSz="685800"/>
            <a:r>
              <a:rPr lang="zh-CN" altLang="en-US" sz="2100" b="1" dirty="0">
                <a:latin typeface="黑体" panose="02010609060101010101" pitchFamily="2" charset="-122"/>
                <a:ea typeface="黑体" panose="02010609060101010101" pitchFamily="2" charset="-122"/>
              </a:rPr>
              <a:t>世界市场雏形形成</a:t>
            </a:r>
            <a:endParaRPr lang="zh-CN" altLang="en-US" sz="2100" b="1">
              <a:latin typeface="黑体" panose="02010609060101010101" pitchFamily="2" charset="-122"/>
              <a:ea typeface="黑体" panose="02010609060101010101" pitchFamily="2" charset="-122"/>
            </a:endParaRPr>
          </a:p>
        </p:txBody>
      </p:sp>
      <p:sp>
        <p:nvSpPr>
          <p:cNvPr id="181286" name="Rectangle 43"/>
          <p:cNvSpPr/>
          <p:nvPr/>
        </p:nvSpPr>
        <p:spPr>
          <a:xfrm>
            <a:off x="3654425" y="2967038"/>
            <a:ext cx="2536825" cy="390525"/>
          </a:xfrm>
          <a:prstGeom prst="rect">
            <a:avLst/>
          </a:prstGeom>
          <a:noFill/>
          <a:ln w="9525">
            <a:noFill/>
          </a:ln>
        </p:spPr>
        <p:txBody>
          <a:bodyPr lIns="68562" tIns="34281" rIns="68562" bIns="34281">
            <a:spAutoFit/>
          </a:bodyPr>
          <a:p>
            <a:pPr defTabSz="685800">
              <a:spcBef>
                <a:spcPct val="20000"/>
              </a:spcBef>
            </a:pPr>
            <a:r>
              <a:rPr lang="zh-CN" altLang="en-US" sz="2100" b="1" dirty="0">
                <a:latin typeface="黑体" panose="02010609060101010101" pitchFamily="2" charset="-122"/>
                <a:ea typeface="黑体" panose="02010609060101010101" pitchFamily="2" charset="-122"/>
              </a:rPr>
              <a:t>世界市场粗具规模</a:t>
            </a:r>
            <a:endParaRPr lang="zh-CN" altLang="en-US" sz="2100" b="1" dirty="0">
              <a:latin typeface="黑体" panose="02010609060101010101" pitchFamily="2" charset="-122"/>
              <a:ea typeface="黑体" panose="02010609060101010101" pitchFamily="2" charset="-122"/>
            </a:endParaRPr>
          </a:p>
        </p:txBody>
      </p:sp>
      <p:sp>
        <p:nvSpPr>
          <p:cNvPr id="181287" name="Rectangle 50"/>
          <p:cNvSpPr/>
          <p:nvPr/>
        </p:nvSpPr>
        <p:spPr>
          <a:xfrm>
            <a:off x="3654425" y="3400425"/>
            <a:ext cx="2428875" cy="388938"/>
          </a:xfrm>
          <a:prstGeom prst="rect">
            <a:avLst/>
          </a:prstGeom>
          <a:noFill/>
          <a:ln w="9525">
            <a:noFill/>
          </a:ln>
        </p:spPr>
        <p:txBody>
          <a:bodyPr lIns="68562" tIns="34281" rIns="68562" bIns="34281">
            <a:spAutoFit/>
          </a:bodyPr>
          <a:p>
            <a:pPr defTabSz="685800"/>
            <a:r>
              <a:rPr lang="zh-CN" altLang="en-US" sz="2100" b="1" dirty="0">
                <a:latin typeface="黑体" panose="02010609060101010101" pitchFamily="2" charset="-122"/>
                <a:ea typeface="黑体" panose="02010609060101010101" pitchFamily="2" charset="-122"/>
              </a:rPr>
              <a:t>世界市场初步形成</a:t>
            </a:r>
            <a:endParaRPr lang="zh-CN" altLang="en-US" sz="2100" b="1">
              <a:latin typeface="黑体" panose="02010609060101010101" pitchFamily="2" charset="-122"/>
              <a:ea typeface="黑体" panose="02010609060101010101" pitchFamily="2" charset="-122"/>
            </a:endParaRPr>
          </a:p>
        </p:txBody>
      </p:sp>
      <p:sp>
        <p:nvSpPr>
          <p:cNvPr id="181288" name="Rectangle 51"/>
          <p:cNvSpPr/>
          <p:nvPr/>
        </p:nvSpPr>
        <p:spPr>
          <a:xfrm>
            <a:off x="3654425" y="3778250"/>
            <a:ext cx="2376488" cy="388938"/>
          </a:xfrm>
          <a:prstGeom prst="rect">
            <a:avLst/>
          </a:prstGeom>
          <a:noFill/>
          <a:ln w="9525">
            <a:noFill/>
          </a:ln>
        </p:spPr>
        <p:txBody>
          <a:bodyPr lIns="68562" tIns="34281" rIns="68562" bIns="34281">
            <a:spAutoFit/>
          </a:bodyPr>
          <a:p>
            <a:pPr defTabSz="685800">
              <a:spcBef>
                <a:spcPct val="20000"/>
              </a:spcBef>
            </a:pPr>
            <a:r>
              <a:rPr lang="zh-CN" altLang="en-US" sz="2100" b="1" dirty="0">
                <a:latin typeface="黑体" panose="02010609060101010101" pitchFamily="2" charset="-122"/>
                <a:ea typeface="黑体" panose="02010609060101010101" pitchFamily="2" charset="-122"/>
              </a:rPr>
              <a:t>世界市场最终形成</a:t>
            </a:r>
            <a:endParaRPr lang="zh-CN" altLang="en-US" sz="2100" b="1">
              <a:latin typeface="黑体" panose="02010609060101010101" pitchFamily="2" charset="-122"/>
              <a:ea typeface="黑体" panose="02010609060101010101" pitchFamily="2" charset="-122"/>
            </a:endParaRPr>
          </a:p>
        </p:txBody>
      </p:sp>
      <p:sp>
        <p:nvSpPr>
          <p:cNvPr id="181289" name="Text Box 40"/>
          <p:cNvSpPr txBox="1"/>
          <p:nvPr/>
        </p:nvSpPr>
        <p:spPr>
          <a:xfrm>
            <a:off x="6030913" y="2752725"/>
            <a:ext cx="3113087" cy="388938"/>
          </a:xfrm>
          <a:prstGeom prst="rect">
            <a:avLst/>
          </a:prstGeom>
          <a:noFill/>
          <a:ln w="9525">
            <a:noFill/>
          </a:ln>
        </p:spPr>
        <p:txBody>
          <a:bodyPr lIns="68562" tIns="34281" rIns="68562" bIns="34281">
            <a:spAutoFit/>
          </a:bodyPr>
          <a:p>
            <a:pPr defTabSz="685800">
              <a:spcBef>
                <a:spcPct val="50000"/>
              </a:spcBef>
            </a:pPr>
            <a:r>
              <a:rPr lang="zh-CN" altLang="en-US" sz="2100" b="1" dirty="0">
                <a:latin typeface="黑体" panose="02010609060101010101" pitchFamily="2" charset="-122"/>
                <a:ea typeface="黑体" panose="02010609060101010101" pitchFamily="2" charset="-122"/>
              </a:rPr>
              <a:t>野蛮掠夺 </a:t>
            </a:r>
            <a:r>
              <a:rPr lang="en-US" altLang="zh-CN" sz="2100" b="1">
                <a:latin typeface="黑体" panose="02010609060101010101" pitchFamily="2" charset="-122"/>
                <a:ea typeface="黑体" panose="02010609060101010101" pitchFamily="2" charset="-122"/>
              </a:rPr>
              <a:t>(</a:t>
            </a:r>
            <a:r>
              <a:rPr lang="zh-CN" altLang="en-US" sz="2100" b="1" dirty="0">
                <a:latin typeface="黑体" panose="02010609060101010101" pitchFamily="2" charset="-122"/>
                <a:ea typeface="黑体" panose="02010609060101010101" pitchFamily="2" charset="-122"/>
              </a:rPr>
              <a:t>暴力手段</a:t>
            </a:r>
            <a:r>
              <a:rPr lang="en-US" altLang="zh-CN" sz="2100" b="1">
                <a:latin typeface="黑体" panose="02010609060101010101" pitchFamily="2" charset="-122"/>
                <a:ea typeface="黑体" panose="02010609060101010101" pitchFamily="2" charset="-122"/>
              </a:rPr>
              <a:t>)</a:t>
            </a:r>
            <a:endParaRPr lang="en-US" altLang="zh-CN" sz="2100" b="1">
              <a:latin typeface="黑体" panose="02010609060101010101" pitchFamily="2" charset="-122"/>
              <a:ea typeface="黑体" panose="02010609060101010101" pitchFamily="2" charset="-122"/>
            </a:endParaRPr>
          </a:p>
        </p:txBody>
      </p:sp>
      <p:sp>
        <p:nvSpPr>
          <p:cNvPr id="181290" name="Rectangle 52"/>
          <p:cNvSpPr/>
          <p:nvPr/>
        </p:nvSpPr>
        <p:spPr>
          <a:xfrm>
            <a:off x="6030913" y="3400425"/>
            <a:ext cx="3113087" cy="709613"/>
          </a:xfrm>
          <a:prstGeom prst="rect">
            <a:avLst/>
          </a:prstGeom>
          <a:noFill/>
          <a:ln w="9525">
            <a:noFill/>
          </a:ln>
        </p:spPr>
        <p:txBody>
          <a:bodyPr lIns="68562" tIns="34281" rIns="68562" bIns="34281">
            <a:spAutoFit/>
          </a:bodyPr>
          <a:p>
            <a:pPr defTabSz="685800"/>
            <a:r>
              <a:rPr lang="zh-CN" altLang="en-US" sz="2100" b="1" dirty="0">
                <a:latin typeface="黑体" panose="02010609060101010101" pitchFamily="2" charset="-122"/>
                <a:ea typeface="黑体" panose="02010609060101010101" pitchFamily="2" charset="-122"/>
              </a:rPr>
              <a:t>倾销商品、掠夺原料、</a:t>
            </a:r>
            <a:endParaRPr lang="zh-CN" altLang="en-US" sz="2100" b="1" dirty="0">
              <a:latin typeface="黑体" panose="02010609060101010101" pitchFamily="2" charset="-122"/>
              <a:ea typeface="黑体" panose="02010609060101010101" pitchFamily="2" charset="-122"/>
            </a:endParaRPr>
          </a:p>
          <a:p>
            <a:pPr defTabSz="685800"/>
            <a:r>
              <a:rPr lang="zh-CN" altLang="en-US" sz="2100" b="1" dirty="0">
                <a:latin typeface="黑体" panose="02010609060101010101" pitchFamily="2" charset="-122"/>
                <a:ea typeface="黑体" panose="02010609060101010101" pitchFamily="2" charset="-122"/>
              </a:rPr>
              <a:t>资本输出</a:t>
            </a:r>
            <a:r>
              <a:rPr lang="en-US" altLang="zh-CN" sz="2100" b="1">
                <a:latin typeface="黑体" panose="02010609060101010101" pitchFamily="2" charset="-122"/>
                <a:ea typeface="黑体" panose="02010609060101010101" pitchFamily="2" charset="-122"/>
              </a:rPr>
              <a:t>(</a:t>
            </a:r>
            <a:r>
              <a:rPr lang="zh-CN" altLang="en-US" sz="2100" b="1" dirty="0">
                <a:latin typeface="黑体" panose="02010609060101010101" pitchFamily="2" charset="-122"/>
                <a:ea typeface="黑体" panose="02010609060101010101" pitchFamily="2" charset="-122"/>
              </a:rPr>
              <a:t>经济手段</a:t>
            </a:r>
            <a:r>
              <a:rPr lang="en-US" altLang="zh-CN" sz="2100" b="1">
                <a:latin typeface="黑体" panose="02010609060101010101" pitchFamily="2" charset="-122"/>
                <a:ea typeface="黑体" panose="02010609060101010101" pitchFamily="2" charset="-122"/>
              </a:rPr>
              <a:t>)</a:t>
            </a:r>
            <a:endParaRPr lang="en-US" altLang="zh-CN" sz="2100" b="1">
              <a:latin typeface="黑体" panose="02010609060101010101" pitchFamily="2" charset="-122"/>
              <a:ea typeface="黑体" panose="02010609060101010101" pitchFamily="2" charset="-122"/>
            </a:endParaRPr>
          </a:p>
        </p:txBody>
      </p:sp>
      <p:sp>
        <p:nvSpPr>
          <p:cNvPr id="181294" name="矩形 10"/>
          <p:cNvSpPr/>
          <p:nvPr/>
        </p:nvSpPr>
        <p:spPr>
          <a:xfrm>
            <a:off x="3779838" y="339725"/>
            <a:ext cx="3097212" cy="457200"/>
          </a:xfrm>
          <a:prstGeom prst="rect">
            <a:avLst/>
          </a:prstGeom>
          <a:noFill/>
          <a:ln w="9525">
            <a:noFill/>
          </a:ln>
        </p:spPr>
        <p:txBody>
          <a:bodyPr>
            <a:spAutoFit/>
          </a:bodyPr>
          <a:p>
            <a:pPr>
              <a:lnSpc>
                <a:spcPct val="120000"/>
              </a:lnSpc>
            </a:pPr>
            <a:r>
              <a:rPr lang="zh-CN" altLang="en-US" sz="2000" b="1" dirty="0">
                <a:solidFill>
                  <a:schemeClr val="accent2"/>
                </a:solidFill>
                <a:latin typeface="黑体" panose="02010609060101010101" pitchFamily="2" charset="-122"/>
                <a:ea typeface="黑体" panose="02010609060101010101" pitchFamily="2" charset="-122"/>
              </a:rPr>
              <a:t>考点  第二次工业革命</a:t>
            </a:r>
            <a:endParaRPr lang="en-US" altLang="zh-CN" sz="2000" b="1">
              <a:solidFill>
                <a:schemeClr val="accent2"/>
              </a:solidFill>
              <a:latin typeface="黑体" panose="02010609060101010101" pitchFamily="2" charset="-122"/>
              <a:ea typeface="黑体" panose="02010609060101010101" pitchFamily="2" charset="-122"/>
            </a:endParaRPr>
          </a:p>
        </p:txBody>
      </p:sp>
      <p:pic>
        <p:nvPicPr>
          <p:cNvPr id="181295" name="Picture 98" descr="d9bca505858dae15fe32d81aa9d32a9a"/>
          <p:cNvPicPr>
            <a:picLocks noChangeAspect="1"/>
          </p:cNvPicPr>
          <p:nvPr/>
        </p:nvPicPr>
        <p:blipFill>
          <a:blip r:embed="rId1"/>
          <a:stretch>
            <a:fillRect/>
          </a:stretch>
        </p:blipFill>
        <p:spPr>
          <a:xfrm>
            <a:off x="8188325" y="0"/>
            <a:ext cx="955675" cy="792163"/>
          </a:xfrm>
          <a:prstGeom prst="rect">
            <a:avLst/>
          </a:prstGeom>
          <a:noFill/>
          <a:ln w="9525">
            <a:noFill/>
          </a:ln>
        </p:spPr>
      </p:pic>
      <p:sp>
        <p:nvSpPr>
          <p:cNvPr id="181296" name="矩形 195594"/>
          <p:cNvSpPr/>
          <p:nvPr/>
        </p:nvSpPr>
        <p:spPr>
          <a:xfrm>
            <a:off x="0" y="339725"/>
            <a:ext cx="1409700" cy="382588"/>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知识延伸</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2" name="TextBox 1"/>
          <p:cNvSpPr txBox="1"/>
          <p:nvPr/>
        </p:nvSpPr>
        <p:spPr>
          <a:xfrm>
            <a:off x="1187652" y="20900"/>
            <a:ext cx="3337773" cy="7748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zh-CN" altLang="en-US" sz="2400" b="1" noProof="1" dirty="0">
                <a:solidFill>
                  <a:srgbClr val="CC6600"/>
                </a:solidFill>
                <a:latin typeface="华文彩云" panose="02010800040101010101" pitchFamily="2" charset="-122"/>
                <a:ea typeface="华文彩云" panose="02010800040101010101" pitchFamily="2" charset="-122"/>
                <a:cs typeface="+mn-cs"/>
              </a:rPr>
              <a:t>高中历史一轮复习课程 </a:t>
            </a:r>
            <a:endParaRPr lang="zh-CN" altLang="en-US" sz="2400" b="1" noProof="1" dirty="0">
              <a:solidFill>
                <a:srgbClr val="CC6600"/>
              </a:solidFill>
              <a:latin typeface="华文彩云" panose="02010800040101010101" pitchFamily="2" charset="-122"/>
              <a:ea typeface="华文彩云"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1281"/>
                                        </p:tgtEl>
                                        <p:attrNameLst>
                                          <p:attrName>style.visibility</p:attrName>
                                        </p:attrNameLst>
                                      </p:cBhvr>
                                      <p:to>
                                        <p:strVal val="visible"/>
                                      </p:to>
                                    </p:set>
                                    <p:animEffect transition="in" filter="blinds(horizontal)">
                                      <p:cBhvr>
                                        <p:cTn id="7" dur="500"/>
                                        <p:tgtEl>
                                          <p:spTgt spid="18128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1285"/>
                                        </p:tgtEl>
                                        <p:attrNameLst>
                                          <p:attrName>style.visibility</p:attrName>
                                        </p:attrNameLst>
                                      </p:cBhvr>
                                      <p:to>
                                        <p:strVal val="visible"/>
                                      </p:to>
                                    </p:set>
                                    <p:animEffect transition="in" filter="blinds(horizontal)">
                                      <p:cBhvr>
                                        <p:cTn id="12" dur="500"/>
                                        <p:tgtEl>
                                          <p:spTgt spid="18128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1282"/>
                                        </p:tgtEl>
                                        <p:attrNameLst>
                                          <p:attrName>style.visibility</p:attrName>
                                        </p:attrNameLst>
                                      </p:cBhvr>
                                      <p:to>
                                        <p:strVal val="visible"/>
                                      </p:to>
                                    </p:set>
                                    <p:animEffect transition="in" filter="blinds(horizontal)">
                                      <p:cBhvr>
                                        <p:cTn id="17" dur="500"/>
                                        <p:tgtEl>
                                          <p:spTgt spid="18128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1286"/>
                                        </p:tgtEl>
                                        <p:attrNameLst>
                                          <p:attrName>style.visibility</p:attrName>
                                        </p:attrNameLst>
                                      </p:cBhvr>
                                      <p:to>
                                        <p:strVal val="visible"/>
                                      </p:to>
                                    </p:set>
                                    <p:animEffect transition="in" filter="blinds(horizontal)">
                                      <p:cBhvr>
                                        <p:cTn id="22" dur="500"/>
                                        <p:tgtEl>
                                          <p:spTgt spid="18128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1289"/>
                                        </p:tgtEl>
                                        <p:attrNameLst>
                                          <p:attrName>style.visibility</p:attrName>
                                        </p:attrNameLst>
                                      </p:cBhvr>
                                      <p:to>
                                        <p:strVal val="visible"/>
                                      </p:to>
                                    </p:set>
                                    <p:animEffect transition="in" filter="blinds(horizontal)">
                                      <p:cBhvr>
                                        <p:cTn id="27" dur="500"/>
                                        <p:tgtEl>
                                          <p:spTgt spid="18128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1283"/>
                                        </p:tgtEl>
                                        <p:attrNameLst>
                                          <p:attrName>style.visibility</p:attrName>
                                        </p:attrNameLst>
                                      </p:cBhvr>
                                      <p:to>
                                        <p:strVal val="visible"/>
                                      </p:to>
                                    </p:set>
                                    <p:animEffect transition="in" filter="blinds(horizontal)">
                                      <p:cBhvr>
                                        <p:cTn id="32" dur="500"/>
                                        <p:tgtEl>
                                          <p:spTgt spid="18128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81287"/>
                                        </p:tgtEl>
                                        <p:attrNameLst>
                                          <p:attrName>style.visibility</p:attrName>
                                        </p:attrNameLst>
                                      </p:cBhvr>
                                      <p:to>
                                        <p:strVal val="visible"/>
                                      </p:to>
                                    </p:set>
                                    <p:animEffect transition="in" filter="blinds(horizontal)">
                                      <p:cBhvr>
                                        <p:cTn id="37" dur="500"/>
                                        <p:tgtEl>
                                          <p:spTgt spid="18128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81284"/>
                                        </p:tgtEl>
                                        <p:attrNameLst>
                                          <p:attrName>style.visibility</p:attrName>
                                        </p:attrNameLst>
                                      </p:cBhvr>
                                      <p:to>
                                        <p:strVal val="visible"/>
                                      </p:to>
                                    </p:set>
                                    <p:animEffect transition="in" filter="blinds(horizontal)">
                                      <p:cBhvr>
                                        <p:cTn id="42" dur="500"/>
                                        <p:tgtEl>
                                          <p:spTgt spid="18128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81288"/>
                                        </p:tgtEl>
                                        <p:attrNameLst>
                                          <p:attrName>style.visibility</p:attrName>
                                        </p:attrNameLst>
                                      </p:cBhvr>
                                      <p:to>
                                        <p:strVal val="visible"/>
                                      </p:to>
                                    </p:set>
                                    <p:animEffect transition="in" filter="blinds(horizontal)">
                                      <p:cBhvr>
                                        <p:cTn id="47" dur="500"/>
                                        <p:tgtEl>
                                          <p:spTgt spid="18128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81290"/>
                                        </p:tgtEl>
                                        <p:attrNameLst>
                                          <p:attrName>style.visibility</p:attrName>
                                        </p:attrNameLst>
                                      </p:cBhvr>
                                      <p:to>
                                        <p:strVal val="visible"/>
                                      </p:to>
                                    </p:set>
                                    <p:animEffect transition="in" filter="blinds(horizontal)">
                                      <p:cBhvr>
                                        <p:cTn id="52" dur="500"/>
                                        <p:tgtEl>
                                          <p:spTgt spid="181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81" grpId="0"/>
      <p:bldP spid="181282" grpId="0"/>
      <p:bldP spid="181283" grpId="0"/>
      <p:bldP spid="181284" grpId="0"/>
      <p:bldP spid="181285" grpId="0"/>
      <p:bldP spid="181286" grpId="0"/>
      <p:bldP spid="181287" grpId="0"/>
      <p:bldP spid="181288" grpId="0"/>
      <p:bldP spid="181289" grpId="0"/>
      <p:bldP spid="18129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3579" name="文本框 193578"/>
          <p:cNvSpPr txBox="1"/>
          <p:nvPr/>
        </p:nvSpPr>
        <p:spPr>
          <a:xfrm>
            <a:off x="1187450" y="411163"/>
            <a:ext cx="3887788" cy="434975"/>
          </a:xfrm>
          <a:prstGeom prst="rect">
            <a:avLst/>
          </a:prstGeom>
          <a:noFill/>
          <a:ln w="9525">
            <a:noFill/>
          </a:ln>
        </p:spPr>
        <p:txBody>
          <a:bodyPr lIns="68562" tIns="34281" rIns="68562" bIns="34281">
            <a:spAutoFit/>
          </a:bodyPr>
          <a:p>
            <a:pPr defTabSz="685800"/>
            <a:r>
              <a:rPr lang="zh-CN" altLang="en-US" sz="2400" b="1" dirty="0">
                <a:solidFill>
                  <a:srgbClr val="0000FF"/>
                </a:solidFill>
                <a:effectLst>
                  <a:outerShdw blurRad="38100" dist="38100" dir="2700000">
                    <a:srgbClr val="000000"/>
                  </a:outerShdw>
                </a:effectLst>
                <a:latin typeface="黑体" panose="02010609060101010101" pitchFamily="2" charset="-122"/>
                <a:ea typeface="黑体" panose="02010609060101010101" pitchFamily="2" charset="-122"/>
              </a:rPr>
              <a:t>（</a:t>
            </a:r>
            <a:r>
              <a:rPr lang="en-US" altLang="zh-CN" sz="2400" b="1">
                <a:solidFill>
                  <a:srgbClr val="0000FF"/>
                </a:solidFill>
                <a:effectLst>
                  <a:outerShdw blurRad="38100" dist="38100" dir="2700000">
                    <a:srgbClr val="000000"/>
                  </a:outerShdw>
                </a:effectLst>
                <a:latin typeface="黑体" panose="02010609060101010101" pitchFamily="2" charset="-122"/>
                <a:ea typeface="黑体" panose="02010609060101010101" pitchFamily="2" charset="-122"/>
              </a:rPr>
              <a:t>3</a:t>
            </a:r>
            <a:r>
              <a:rPr lang="zh-CN" altLang="en-US" sz="2400" b="1" dirty="0">
                <a:solidFill>
                  <a:srgbClr val="0000FF"/>
                </a:solidFill>
                <a:effectLst>
                  <a:outerShdw blurRad="38100" dist="38100" dir="2700000">
                    <a:srgbClr val="000000"/>
                  </a:outerShdw>
                </a:effectLst>
                <a:latin typeface="黑体" panose="02010609060101010101" pitchFamily="2" charset="-122"/>
                <a:ea typeface="黑体" panose="02010609060101010101" pitchFamily="2" charset="-122"/>
              </a:rPr>
              <a:t>）对世界市场的评价</a:t>
            </a:r>
            <a:endParaRPr lang="zh-CN" altLang="en-US" sz="2400" b="1" dirty="0">
              <a:solidFill>
                <a:srgbClr val="0000FF"/>
              </a:solidFill>
              <a:effectLst>
                <a:outerShdw blurRad="38100" dist="38100" dir="2700000">
                  <a:srgbClr val="000000"/>
                </a:outerShdw>
              </a:effectLst>
              <a:latin typeface="黑体" panose="02010609060101010101" pitchFamily="2" charset="-122"/>
              <a:ea typeface="黑体" panose="02010609060101010101" pitchFamily="2" charset="-122"/>
            </a:endParaRPr>
          </a:p>
        </p:txBody>
      </p:sp>
      <p:sp>
        <p:nvSpPr>
          <p:cNvPr id="193580" name="矩形 193579"/>
          <p:cNvSpPr/>
          <p:nvPr/>
        </p:nvSpPr>
        <p:spPr>
          <a:xfrm>
            <a:off x="0" y="987425"/>
            <a:ext cx="9144000" cy="4032250"/>
          </a:xfrm>
          <a:prstGeom prst="rect">
            <a:avLst/>
          </a:prstGeom>
          <a:noFill/>
          <a:ln w="9525">
            <a:noFill/>
          </a:ln>
        </p:spPr>
        <p:txBody>
          <a:bodyPr lIns="68562" tIns="34281" rIns="68562" bIns="34281">
            <a:spAutoFit/>
          </a:bodyPr>
          <a:p>
            <a:pPr defTabSz="685800"/>
            <a:r>
              <a:rPr lang="zh-CN" altLang="en-US" sz="2000" b="1" dirty="0">
                <a:latin typeface="楷体_GB2312" pitchFamily="49" charset="-122"/>
                <a:ea typeface="楷体_GB2312" pitchFamily="49" charset="-122"/>
              </a:rPr>
              <a:t>材料一：正是在这一时期（</a:t>
            </a:r>
            <a:r>
              <a:rPr lang="en-US" altLang="zh-CN" sz="2000" b="1">
                <a:latin typeface="楷体_GB2312" pitchFamily="49" charset="-122"/>
                <a:ea typeface="楷体_GB2312" pitchFamily="49" charset="-122"/>
              </a:rPr>
              <a:t>1500-1763</a:t>
            </a:r>
            <a:r>
              <a:rPr lang="zh-CN" altLang="en-US" sz="2000" b="1" dirty="0">
                <a:latin typeface="楷体_GB2312" pitchFamily="49" charset="-122"/>
                <a:ea typeface="楷体_GB2312" pitchFamily="49" charset="-122"/>
              </a:rPr>
              <a:t>年）中，欧洲突飞猛进，迅速上升到世界经济首位。总的结果是积极的，因为世界分工导致世界生产率的增长。</a:t>
            </a:r>
            <a:r>
              <a:rPr lang="en-US" altLang="zh-CN" sz="2000" b="1">
                <a:latin typeface="楷体_GB2312" pitchFamily="49" charset="-122"/>
                <a:ea typeface="楷体_GB2312" pitchFamily="49" charset="-122"/>
              </a:rPr>
              <a:t>1763</a:t>
            </a:r>
            <a:r>
              <a:rPr lang="zh-CN" altLang="en-US" sz="2000" b="1" dirty="0">
                <a:latin typeface="楷体_GB2312" pitchFamily="49" charset="-122"/>
                <a:ea typeface="楷体_GB2312" pitchFamily="49" charset="-122"/>
              </a:rPr>
              <a:t>年的世界比</a:t>
            </a:r>
            <a:r>
              <a:rPr lang="en-US" altLang="zh-CN" sz="2000" b="1">
                <a:latin typeface="楷体_GB2312" pitchFamily="49" charset="-122"/>
                <a:ea typeface="楷体_GB2312" pitchFamily="49" charset="-122"/>
              </a:rPr>
              <a:t>1500</a:t>
            </a:r>
            <a:r>
              <a:rPr lang="zh-CN" altLang="en-US" sz="2000" b="1" dirty="0">
                <a:latin typeface="楷体_GB2312" pitchFamily="49" charset="-122"/>
                <a:ea typeface="楷体_GB2312" pitchFamily="49" charset="-122"/>
              </a:rPr>
              <a:t>年的世界富裕。而且，经济增长已继续到现在。  </a:t>
            </a:r>
            <a:br>
              <a:rPr lang="zh-CN" altLang="en-US" sz="2000" b="1" dirty="0">
                <a:latin typeface="楷体_GB2312" pitchFamily="49" charset="-122"/>
                <a:ea typeface="楷体_GB2312" pitchFamily="49" charset="-122"/>
              </a:rPr>
            </a:br>
            <a:r>
              <a:rPr lang="zh-CN" altLang="en-US" sz="2000" b="1" dirty="0">
                <a:latin typeface="楷体_GB2312" pitchFamily="49" charset="-122"/>
                <a:ea typeface="楷体_GB2312" pitchFamily="49" charset="-122"/>
              </a:rPr>
              <a:t>                                 </a:t>
            </a:r>
            <a:r>
              <a:rPr lang="en-US" altLang="zh-CN" sz="2000" b="1">
                <a:latin typeface="Arial" panose="020B0604020202020204" pitchFamily="34" charset="0"/>
                <a:ea typeface="楷体_GB2312" pitchFamily="49" charset="-122"/>
              </a:rPr>
              <a:t>——</a:t>
            </a:r>
            <a:r>
              <a:rPr lang="en-US" altLang="zh-CN" sz="2000" b="1">
                <a:latin typeface="楷体_GB2312" pitchFamily="49" charset="-122"/>
                <a:ea typeface="楷体_GB2312" pitchFamily="49" charset="-122"/>
              </a:rPr>
              <a:t>[</a:t>
            </a:r>
            <a:r>
              <a:rPr lang="zh-CN" altLang="en-US" sz="2000" b="1" dirty="0">
                <a:latin typeface="楷体_GB2312" pitchFamily="49" charset="-122"/>
                <a:ea typeface="楷体_GB2312" pitchFamily="49" charset="-122"/>
              </a:rPr>
              <a:t>美</a:t>
            </a:r>
            <a:r>
              <a:rPr lang="en-US" altLang="zh-CN" sz="2000" b="1">
                <a:latin typeface="楷体_GB2312" pitchFamily="49" charset="-122"/>
                <a:ea typeface="楷体_GB2312" pitchFamily="49" charset="-122"/>
              </a:rPr>
              <a:t>]</a:t>
            </a:r>
            <a:r>
              <a:rPr lang="zh-CN" altLang="en-US" sz="2000" b="1" dirty="0">
                <a:latin typeface="楷体_GB2312" pitchFamily="49" charset="-122"/>
                <a:ea typeface="楷体_GB2312" pitchFamily="49" charset="-122"/>
              </a:rPr>
              <a:t>斯塔夫里阿诺夫</a:t>
            </a:r>
            <a:r>
              <a:rPr lang="en-US" altLang="zh-CN" sz="2000" b="1">
                <a:latin typeface="楷体_GB2312" pitchFamily="49" charset="-122"/>
                <a:ea typeface="楷体_GB2312" pitchFamily="49" charset="-122"/>
              </a:rPr>
              <a:t>《</a:t>
            </a:r>
            <a:r>
              <a:rPr lang="zh-CN" altLang="en-US" sz="2000" b="1" dirty="0">
                <a:latin typeface="楷体_GB2312" pitchFamily="49" charset="-122"/>
                <a:ea typeface="楷体_GB2312" pitchFamily="49" charset="-122"/>
              </a:rPr>
              <a:t>全球通史</a:t>
            </a:r>
            <a:r>
              <a:rPr lang="en-US" altLang="zh-CN" sz="2000" b="1">
                <a:latin typeface="楷体_GB2312" pitchFamily="49" charset="-122"/>
                <a:ea typeface="楷体_GB2312" pitchFamily="49" charset="-122"/>
              </a:rPr>
              <a:t>》</a:t>
            </a:r>
            <a:endParaRPr lang="en-US" altLang="zh-CN" sz="2000" b="1">
              <a:latin typeface="楷体_GB2312" pitchFamily="49" charset="-122"/>
              <a:ea typeface="楷体_GB2312" pitchFamily="49" charset="-122"/>
            </a:endParaRPr>
          </a:p>
          <a:p>
            <a:pPr defTabSz="685800"/>
            <a:r>
              <a:rPr lang="zh-CN" altLang="en-US" sz="2000" b="1" dirty="0">
                <a:latin typeface="楷体_GB2312" pitchFamily="49" charset="-122"/>
                <a:ea typeface="楷体_GB2312" pitchFamily="49" charset="-122"/>
              </a:rPr>
              <a:t>材料二：</a:t>
            </a:r>
            <a:r>
              <a:rPr lang="zh-CN" altLang="zh-CN" sz="2000" b="1" dirty="0">
                <a:latin typeface="楷体_GB2312" pitchFamily="49" charset="-122"/>
                <a:ea typeface="楷体_GB2312" pitchFamily="49" charset="-122"/>
              </a:rPr>
              <a:t>从</a:t>
            </a:r>
            <a:r>
              <a:rPr lang="en-US" altLang="zh-CN" sz="2000" b="1">
                <a:latin typeface="楷体_GB2312" pitchFamily="49" charset="-122"/>
                <a:ea typeface="楷体_GB2312" pitchFamily="49" charset="-122"/>
              </a:rPr>
              <a:t>1870</a:t>
            </a:r>
            <a:r>
              <a:rPr lang="zh-CN" altLang="zh-CN" sz="2000" b="1" dirty="0">
                <a:latin typeface="楷体_GB2312" pitchFamily="49" charset="-122"/>
                <a:ea typeface="楷体_GB2312" pitchFamily="49" charset="-122"/>
              </a:rPr>
              <a:t>年至</a:t>
            </a:r>
            <a:r>
              <a:rPr lang="en-US" altLang="zh-CN" sz="2000" b="1">
                <a:latin typeface="楷体_GB2312" pitchFamily="49" charset="-122"/>
                <a:ea typeface="楷体_GB2312" pitchFamily="49" charset="-122"/>
              </a:rPr>
              <a:t>1913</a:t>
            </a:r>
            <a:r>
              <a:rPr lang="zh-CN" altLang="zh-CN" sz="2000" b="1" dirty="0">
                <a:latin typeface="楷体_GB2312" pitchFamily="49" charset="-122"/>
                <a:ea typeface="楷体_GB2312" pitchFamily="49" charset="-122"/>
              </a:rPr>
              <a:t>年，原料和工业制成品的贸易额都增加了两倍多，这说明工业发达国家和初级产品生产国家之间的国际分工以及世界各国之间的相互依赖程度都加强了。</a:t>
            </a:r>
            <a:r>
              <a:rPr lang="en-US" altLang="zh-CN" sz="2000" b="1">
                <a:latin typeface="Arial" panose="020B0604020202020204" pitchFamily="34" charset="0"/>
                <a:ea typeface="楷体_GB2312" pitchFamily="49" charset="-122"/>
              </a:rPr>
              <a:t>——</a:t>
            </a:r>
            <a:r>
              <a:rPr lang="zh-CN" altLang="zh-CN" sz="2000" b="1" dirty="0">
                <a:latin typeface="楷体_GB2312" pitchFamily="49" charset="-122"/>
                <a:ea typeface="楷体_GB2312" pitchFamily="49" charset="-122"/>
              </a:rPr>
              <a:t>吴于廑、齐世荣《世界史</a:t>
            </a:r>
            <a:r>
              <a:rPr lang="en-US" altLang="zh-CN" sz="2000" b="1">
                <a:latin typeface="Arial" panose="020B0604020202020204" pitchFamily="34" charset="0"/>
                <a:ea typeface="楷体_GB2312" pitchFamily="49" charset="-122"/>
              </a:rPr>
              <a:t>·</a:t>
            </a:r>
            <a:r>
              <a:rPr lang="zh-CN" altLang="zh-CN" sz="2000" b="1" dirty="0">
                <a:latin typeface="楷体_GB2312" pitchFamily="49" charset="-122"/>
                <a:ea typeface="楷体_GB2312" pitchFamily="49" charset="-122"/>
              </a:rPr>
              <a:t>近代史编》</a:t>
            </a:r>
            <a:r>
              <a:rPr lang="en-US" altLang="zh-CN" sz="2000" b="1">
                <a:latin typeface="楷体_GB2312" pitchFamily="49" charset="-122"/>
                <a:ea typeface="楷体_GB2312" pitchFamily="49" charset="-122"/>
              </a:rPr>
              <a:t>(</a:t>
            </a:r>
            <a:r>
              <a:rPr lang="zh-CN" altLang="zh-CN" sz="2000" b="1" dirty="0">
                <a:latin typeface="楷体_GB2312" pitchFamily="49" charset="-122"/>
                <a:ea typeface="楷体_GB2312" pitchFamily="49" charset="-122"/>
              </a:rPr>
              <a:t>下卷</a:t>
            </a:r>
            <a:r>
              <a:rPr lang="en-US" altLang="zh-CN" sz="2000" b="1">
                <a:latin typeface="楷体_GB2312" pitchFamily="49" charset="-122"/>
                <a:ea typeface="楷体_GB2312" pitchFamily="49" charset="-122"/>
              </a:rPr>
              <a:t>)</a:t>
            </a:r>
            <a:endParaRPr lang="en-US" altLang="zh-CN" sz="2000" b="1">
              <a:latin typeface="楷体_GB2312" pitchFamily="49" charset="-122"/>
              <a:ea typeface="楷体_GB2312" pitchFamily="49" charset="-122"/>
            </a:endParaRPr>
          </a:p>
          <a:p>
            <a:pPr defTabSz="685800"/>
            <a:r>
              <a:rPr lang="zh-CN" altLang="en-US" sz="2000" b="1" dirty="0">
                <a:latin typeface="楷体_GB2312" pitchFamily="49" charset="-122"/>
                <a:ea typeface="楷体_GB2312" pitchFamily="49" charset="-122"/>
              </a:rPr>
              <a:t>材料三</a:t>
            </a:r>
            <a:r>
              <a:rPr lang="en-US" altLang="zh-CN" sz="2000" b="1">
                <a:latin typeface="楷体_GB2312" pitchFamily="49" charset="-122"/>
                <a:ea typeface="楷体_GB2312" pitchFamily="49" charset="-122"/>
              </a:rPr>
              <a:t>: </a:t>
            </a:r>
            <a:r>
              <a:rPr lang="zh-CN" altLang="en-US" sz="2000" b="1" dirty="0">
                <a:latin typeface="楷体_GB2312" pitchFamily="49" charset="-122"/>
                <a:ea typeface="楷体_GB2312" pitchFamily="49" charset="-122"/>
              </a:rPr>
              <a:t>哥伦布发现美洲以及接踵而来的葡萄牙人、英国人、法国人等，通过对新土地的殖民和占有，与土著居民的接触、交往和融合给欧洲人送去了新世界的文明，还使新旧大陆的物产得以交换和传播</a:t>
            </a:r>
            <a:r>
              <a:rPr lang="en-US" altLang="zh-CN" sz="2000" b="1">
                <a:latin typeface="Arial" panose="020B0604020202020204" pitchFamily="34" charset="0"/>
                <a:ea typeface="楷体_GB2312" pitchFamily="49" charset="-122"/>
              </a:rPr>
              <a:t>……</a:t>
            </a:r>
            <a:r>
              <a:rPr lang="zh-CN" altLang="en-US" sz="2000" b="1" dirty="0">
                <a:latin typeface="楷体_GB2312" pitchFamily="49" charset="-122"/>
                <a:ea typeface="楷体_GB2312" pitchFamily="49" charset="-122"/>
              </a:rPr>
              <a:t>没有美洲贡献的大量金银与物质财富，没有北美的自由移民垦殖区，西方资本主义的发展将会缓慢得多</a:t>
            </a:r>
            <a:r>
              <a:rPr lang="en-US" altLang="zh-CN" sz="2000" b="1">
                <a:latin typeface="Arial" panose="020B0604020202020204" pitchFamily="34" charset="0"/>
                <a:ea typeface="楷体_GB2312" pitchFamily="49" charset="-122"/>
              </a:rPr>
              <a:t>……</a:t>
            </a:r>
            <a:r>
              <a:rPr lang="zh-CN" altLang="en-US" sz="2000" b="1" dirty="0">
                <a:latin typeface="楷体_GB2312" pitchFamily="49" charset="-122"/>
                <a:ea typeface="楷体_GB2312" pitchFamily="49" charset="-122"/>
              </a:rPr>
              <a:t>东西两半球的不同文化圈的汇合，开启了人类从传统农耕文明向现代工业文明转变过程。	                          </a:t>
            </a:r>
            <a:r>
              <a:rPr lang="en-US" altLang="zh-CN" sz="2000" b="1">
                <a:latin typeface="Arial" panose="020B0604020202020204" pitchFamily="34" charset="0"/>
                <a:ea typeface="楷体_GB2312" pitchFamily="49" charset="-122"/>
              </a:rPr>
              <a:t>——</a:t>
            </a:r>
            <a:r>
              <a:rPr lang="zh-CN" altLang="en-US" sz="2000" b="1" dirty="0">
                <a:latin typeface="楷体_GB2312" pitchFamily="49" charset="-122"/>
                <a:ea typeface="楷体_GB2312" pitchFamily="49" charset="-122"/>
              </a:rPr>
              <a:t>黄邦和</a:t>
            </a:r>
            <a:r>
              <a:rPr lang="en-US" altLang="zh-CN" sz="2000" b="1">
                <a:latin typeface="楷体_GB2312" pitchFamily="49" charset="-122"/>
                <a:ea typeface="楷体_GB2312" pitchFamily="49" charset="-122"/>
              </a:rPr>
              <a:t>《</a:t>
            </a:r>
            <a:r>
              <a:rPr lang="zh-CN" altLang="en-US" sz="2000" b="1" dirty="0">
                <a:latin typeface="楷体_GB2312" pitchFamily="49" charset="-122"/>
                <a:ea typeface="楷体_GB2312" pitchFamily="49" charset="-122"/>
              </a:rPr>
              <a:t>通向现代世界的</a:t>
            </a:r>
            <a:r>
              <a:rPr lang="en-US" altLang="zh-CN" sz="2000" b="1">
                <a:latin typeface="楷体_GB2312" pitchFamily="49" charset="-122"/>
                <a:ea typeface="楷体_GB2312" pitchFamily="49" charset="-122"/>
              </a:rPr>
              <a:t>500</a:t>
            </a:r>
            <a:r>
              <a:rPr lang="zh-CN" altLang="en-US" sz="2000" b="1" dirty="0">
                <a:latin typeface="楷体_GB2312" pitchFamily="49" charset="-122"/>
                <a:ea typeface="楷体_GB2312" pitchFamily="49" charset="-122"/>
              </a:rPr>
              <a:t>年</a:t>
            </a:r>
            <a:r>
              <a:rPr lang="en-US" altLang="zh-CN" sz="2000" b="1">
                <a:latin typeface="楷体_GB2312" pitchFamily="49" charset="-122"/>
                <a:ea typeface="楷体_GB2312" pitchFamily="49" charset="-122"/>
              </a:rPr>
              <a:t>》 </a:t>
            </a:r>
            <a:endParaRPr lang="en-US" altLang="zh-CN" sz="2000" b="1">
              <a:latin typeface="楷体_GB2312" pitchFamily="49" charset="-122"/>
              <a:ea typeface="楷体_GB2312" pitchFamily="49" charset="-122"/>
            </a:endParaRPr>
          </a:p>
        </p:txBody>
      </p:sp>
      <p:sp>
        <p:nvSpPr>
          <p:cNvPr id="193582" name="矩形 10"/>
          <p:cNvSpPr/>
          <p:nvPr/>
        </p:nvSpPr>
        <p:spPr>
          <a:xfrm>
            <a:off x="3779838" y="339725"/>
            <a:ext cx="3097212" cy="457200"/>
          </a:xfrm>
          <a:prstGeom prst="rect">
            <a:avLst/>
          </a:prstGeom>
          <a:noFill/>
          <a:ln w="9525">
            <a:noFill/>
          </a:ln>
        </p:spPr>
        <p:txBody>
          <a:bodyPr>
            <a:spAutoFit/>
          </a:bodyPr>
          <a:p>
            <a:pPr>
              <a:lnSpc>
                <a:spcPct val="120000"/>
              </a:lnSpc>
            </a:pPr>
            <a:r>
              <a:rPr lang="zh-CN" altLang="en-US" sz="2000" b="1" dirty="0">
                <a:solidFill>
                  <a:schemeClr val="accent2"/>
                </a:solidFill>
                <a:latin typeface="黑体" panose="02010609060101010101" pitchFamily="2" charset="-122"/>
                <a:ea typeface="黑体" panose="02010609060101010101" pitchFamily="2" charset="-122"/>
              </a:rPr>
              <a:t>考点  第二次工业革命</a:t>
            </a:r>
            <a:endParaRPr lang="en-US" altLang="zh-CN" sz="2000" b="1">
              <a:solidFill>
                <a:schemeClr val="accent2"/>
              </a:solidFill>
              <a:latin typeface="黑体" panose="02010609060101010101" pitchFamily="2" charset="-122"/>
              <a:ea typeface="黑体" panose="02010609060101010101" pitchFamily="2" charset="-122"/>
            </a:endParaRPr>
          </a:p>
        </p:txBody>
      </p:sp>
      <p:pic>
        <p:nvPicPr>
          <p:cNvPr id="193583" name="Picture 98" descr="d9bca505858dae15fe32d81aa9d32a9a"/>
          <p:cNvPicPr>
            <a:picLocks noChangeAspect="1"/>
          </p:cNvPicPr>
          <p:nvPr/>
        </p:nvPicPr>
        <p:blipFill>
          <a:blip r:embed="rId1"/>
          <a:stretch>
            <a:fillRect/>
          </a:stretch>
        </p:blipFill>
        <p:spPr>
          <a:xfrm>
            <a:off x="8188325" y="0"/>
            <a:ext cx="955675" cy="792163"/>
          </a:xfrm>
          <a:prstGeom prst="rect">
            <a:avLst/>
          </a:prstGeom>
          <a:noFill/>
          <a:ln w="9525">
            <a:noFill/>
          </a:ln>
        </p:spPr>
      </p:pic>
      <p:sp>
        <p:nvSpPr>
          <p:cNvPr id="193584" name="矩形 195594"/>
          <p:cNvSpPr/>
          <p:nvPr/>
        </p:nvSpPr>
        <p:spPr>
          <a:xfrm>
            <a:off x="0" y="339725"/>
            <a:ext cx="1409700" cy="382588"/>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知识延伸</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2" name="TextBox 1"/>
          <p:cNvSpPr txBox="1"/>
          <p:nvPr/>
        </p:nvSpPr>
        <p:spPr>
          <a:xfrm>
            <a:off x="1187652" y="20900"/>
            <a:ext cx="3337773" cy="7748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zh-CN" altLang="en-US" sz="2400" b="1" noProof="1" dirty="0">
                <a:solidFill>
                  <a:srgbClr val="CC6600"/>
                </a:solidFill>
                <a:latin typeface="华文彩云" panose="02010800040101010101" pitchFamily="2" charset="-122"/>
                <a:ea typeface="华文彩云" panose="02010800040101010101" pitchFamily="2" charset="-122"/>
                <a:cs typeface="+mn-cs"/>
              </a:rPr>
              <a:t>高中历史一轮复习课程 </a:t>
            </a:r>
            <a:endParaRPr lang="zh-CN" altLang="en-US" sz="2400" b="1" noProof="1" dirty="0">
              <a:solidFill>
                <a:srgbClr val="CC6600"/>
              </a:solidFill>
              <a:latin typeface="华文彩云" panose="02010800040101010101" pitchFamily="2" charset="-122"/>
              <a:ea typeface="华文彩云"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3580"/>
                                        </p:tgtEl>
                                        <p:attrNameLst>
                                          <p:attrName>style.visibility</p:attrName>
                                        </p:attrNameLst>
                                      </p:cBhvr>
                                      <p:to>
                                        <p:strVal val="visible"/>
                                      </p:to>
                                    </p:set>
                                    <p:animEffect transition="in" filter="blinds(horizontal)">
                                      <p:cBhvr>
                                        <p:cTn id="7" dur="500"/>
                                        <p:tgtEl>
                                          <p:spTgt spid="193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8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2274" name="矩形 182273"/>
          <p:cNvSpPr/>
          <p:nvPr/>
        </p:nvSpPr>
        <p:spPr>
          <a:xfrm>
            <a:off x="0" y="1492250"/>
            <a:ext cx="9144000" cy="984250"/>
          </a:xfrm>
          <a:prstGeom prst="rect">
            <a:avLst/>
          </a:prstGeom>
          <a:noFill/>
          <a:ln w="9525">
            <a:noFill/>
          </a:ln>
        </p:spPr>
        <p:txBody>
          <a:bodyPr lIns="68562" tIns="34281" rIns="68562" bIns="34281">
            <a:spAutoFit/>
          </a:bodyPr>
          <a:p>
            <a:pPr defTabSz="685800"/>
            <a:r>
              <a:rPr lang="zh-CN" altLang="en-US" sz="2000" b="1" dirty="0">
                <a:latin typeface="楷体_GB2312" pitchFamily="49" charset="-122"/>
                <a:ea typeface="楷体_GB2312" pitchFamily="49" charset="-122"/>
              </a:rPr>
              <a:t>材</a:t>
            </a:r>
            <a:r>
              <a:rPr lang="zh-CN" altLang="zh-CN" sz="2000" b="1" dirty="0">
                <a:latin typeface="楷体_GB2312" pitchFamily="49" charset="-122"/>
                <a:ea typeface="楷体_GB2312" pitchFamily="49" charset="-122"/>
              </a:rPr>
              <a:t>料</a:t>
            </a:r>
            <a:r>
              <a:rPr lang="zh-CN" altLang="en-US" sz="2000" b="1" dirty="0">
                <a:latin typeface="楷体_GB2312" pitchFamily="49" charset="-122"/>
                <a:ea typeface="楷体_GB2312" pitchFamily="49" charset="-122"/>
              </a:rPr>
              <a:t>四：</a:t>
            </a:r>
            <a:r>
              <a:rPr lang="zh-CN" altLang="zh-CN" sz="2000" b="1" dirty="0">
                <a:latin typeface="楷体_GB2312" pitchFamily="49" charset="-122"/>
                <a:ea typeface="楷体_GB2312" pitchFamily="49" charset="-122"/>
              </a:rPr>
              <a:t>英国在印度要完成双重的使命：一个是破坏的使命，即消灭旧的亚洲式的社会；另一个是建设性的使命，即在亚洲为西方式的社会奠定物质基础。</a:t>
            </a:r>
            <a:r>
              <a:rPr lang="zh-CN" altLang="en-US" sz="2000" b="1" dirty="0">
                <a:latin typeface="楷体_GB2312" pitchFamily="49" charset="-122"/>
                <a:ea typeface="楷体_GB2312" pitchFamily="49" charset="-122"/>
              </a:rPr>
              <a:t>                         </a:t>
            </a:r>
            <a:r>
              <a:rPr lang="en-US" altLang="zh-CN" sz="2000" b="1">
                <a:latin typeface="Arial" panose="020B0604020202020204" pitchFamily="34" charset="0"/>
                <a:ea typeface="楷体_GB2312" pitchFamily="49" charset="-122"/>
              </a:rPr>
              <a:t>——</a:t>
            </a:r>
            <a:r>
              <a:rPr lang="zh-CN" altLang="zh-CN" sz="2000" b="1" dirty="0">
                <a:latin typeface="楷体_GB2312" pitchFamily="49" charset="-122"/>
                <a:ea typeface="楷体_GB2312" pitchFamily="49" charset="-122"/>
              </a:rPr>
              <a:t>《马克思恩格斯选集》</a:t>
            </a:r>
            <a:endParaRPr lang="en-US" altLang="zh-CN" sz="2000" b="1">
              <a:latin typeface="楷体_GB2312" pitchFamily="49" charset="-122"/>
              <a:ea typeface="楷体_GB2312" pitchFamily="49" charset="-122"/>
            </a:endParaRPr>
          </a:p>
        </p:txBody>
      </p:sp>
      <p:sp>
        <p:nvSpPr>
          <p:cNvPr id="182275" name="矩形 182274"/>
          <p:cNvSpPr/>
          <p:nvPr/>
        </p:nvSpPr>
        <p:spPr>
          <a:xfrm>
            <a:off x="0" y="2624138"/>
            <a:ext cx="4570413" cy="374650"/>
          </a:xfrm>
          <a:prstGeom prst="rect">
            <a:avLst/>
          </a:prstGeom>
          <a:noFill/>
          <a:ln w="9525">
            <a:noFill/>
          </a:ln>
        </p:spPr>
        <p:txBody>
          <a:bodyPr lIns="68562" tIns="34281" rIns="68562" bIns="34281">
            <a:spAutoFit/>
          </a:bodyPr>
          <a:p>
            <a:pPr defTabSz="685800"/>
            <a:r>
              <a:rPr lang="en-US" altLang="zh-CN" sz="2000" b="1">
                <a:solidFill>
                  <a:srgbClr val="0000FF"/>
                </a:solidFill>
                <a:effectLst>
                  <a:outerShdw blurRad="38100" dist="38100" dir="2700000">
                    <a:srgbClr val="000000"/>
                  </a:outerShdw>
                </a:effectLst>
                <a:latin typeface="Arial" panose="020B0604020202020204" pitchFamily="34" charset="0"/>
              </a:rPr>
              <a:t>1</a:t>
            </a:r>
            <a:r>
              <a:rPr lang="zh-CN" altLang="en-US" sz="2000" b="1" dirty="0">
                <a:solidFill>
                  <a:srgbClr val="0000FF"/>
                </a:solidFill>
                <a:effectLst>
                  <a:outerShdw blurRad="38100" dist="38100" dir="2700000">
                    <a:srgbClr val="000000"/>
                  </a:outerShdw>
                </a:effectLst>
                <a:latin typeface="Arial" panose="020B0604020202020204" pitchFamily="34" charset="0"/>
              </a:rPr>
              <a:t>、对世界：</a:t>
            </a:r>
            <a:endParaRPr lang="zh-CN" altLang="en-US" sz="2000" b="1" dirty="0">
              <a:effectLst>
                <a:outerShdw blurRad="38100" dist="38100" dir="2700000">
                  <a:srgbClr val="000000"/>
                </a:outerShdw>
              </a:effectLst>
              <a:latin typeface="Arial" panose="020B0604020202020204" pitchFamily="34" charset="0"/>
            </a:endParaRPr>
          </a:p>
        </p:txBody>
      </p:sp>
      <p:sp>
        <p:nvSpPr>
          <p:cNvPr id="182276" name="矩形 182275"/>
          <p:cNvSpPr/>
          <p:nvPr/>
        </p:nvSpPr>
        <p:spPr>
          <a:xfrm>
            <a:off x="0" y="2894013"/>
            <a:ext cx="9144000" cy="374650"/>
          </a:xfrm>
          <a:prstGeom prst="rect">
            <a:avLst/>
          </a:prstGeom>
          <a:noFill/>
          <a:ln w="9525">
            <a:noFill/>
          </a:ln>
        </p:spPr>
        <p:txBody>
          <a:bodyPr lIns="68562" tIns="34281" rIns="68562" bIns="34281">
            <a:spAutoFit/>
          </a:bodyPr>
          <a:p>
            <a:pPr defTabSz="685800"/>
            <a:r>
              <a:rPr lang="zh-CN" altLang="en-US" sz="2000" b="1" dirty="0">
                <a:effectLst>
                  <a:outerShdw blurRad="38100" dist="38100" dir="2700000">
                    <a:srgbClr val="000000"/>
                  </a:outerShdw>
                </a:effectLst>
                <a:latin typeface="Arial" panose="020B0604020202020204" pitchFamily="34" charset="0"/>
              </a:rPr>
              <a:t>推动世界贸易的发展，促进世界各国生产力的发展，推动世界近代化进程。</a:t>
            </a:r>
            <a:endParaRPr lang="zh-CN" altLang="en-US" sz="2000" b="1" dirty="0">
              <a:effectLst>
                <a:outerShdw blurRad="38100" dist="38100" dir="2700000">
                  <a:srgbClr val="000000"/>
                </a:outerShdw>
              </a:effectLst>
              <a:latin typeface="Arial" panose="020B0604020202020204" pitchFamily="34" charset="0"/>
            </a:endParaRPr>
          </a:p>
        </p:txBody>
      </p:sp>
      <p:sp>
        <p:nvSpPr>
          <p:cNvPr id="182277" name="矩形 182276"/>
          <p:cNvSpPr/>
          <p:nvPr/>
        </p:nvSpPr>
        <p:spPr>
          <a:xfrm>
            <a:off x="0" y="3217863"/>
            <a:ext cx="9144000" cy="374650"/>
          </a:xfrm>
          <a:prstGeom prst="rect">
            <a:avLst/>
          </a:prstGeom>
          <a:noFill/>
          <a:ln w="9525">
            <a:noFill/>
          </a:ln>
        </p:spPr>
        <p:txBody>
          <a:bodyPr lIns="68562" tIns="34281" rIns="68562" bIns="34281">
            <a:spAutoFit/>
          </a:bodyPr>
          <a:p>
            <a:pPr defTabSz="685800">
              <a:spcBef>
                <a:spcPct val="5000"/>
              </a:spcBef>
            </a:pPr>
            <a:r>
              <a:rPr lang="zh-CN" altLang="en-US" sz="2000" b="1" dirty="0">
                <a:effectLst>
                  <a:outerShdw blurRad="38100" dist="38100" dir="2700000">
                    <a:srgbClr val="000000"/>
                  </a:outerShdw>
                </a:effectLst>
                <a:latin typeface="Arial" panose="020B0604020202020204" pitchFamily="34" charset="0"/>
              </a:rPr>
              <a:t>传播了先进科技和文化，推动从农耕文明向工业文明转变。</a:t>
            </a:r>
            <a:endParaRPr lang="zh-CN" altLang="en-US" sz="2000" b="1" dirty="0">
              <a:effectLst>
                <a:outerShdw blurRad="38100" dist="38100" dir="2700000">
                  <a:srgbClr val="000000"/>
                </a:outerShdw>
              </a:effectLst>
              <a:latin typeface="Arial" panose="020B0604020202020204" pitchFamily="34" charset="0"/>
            </a:endParaRPr>
          </a:p>
        </p:txBody>
      </p:sp>
      <p:sp>
        <p:nvSpPr>
          <p:cNvPr id="182278" name="矩形 182277"/>
          <p:cNvSpPr/>
          <p:nvPr/>
        </p:nvSpPr>
        <p:spPr>
          <a:xfrm>
            <a:off x="0" y="3541713"/>
            <a:ext cx="8405813" cy="374650"/>
          </a:xfrm>
          <a:prstGeom prst="rect">
            <a:avLst/>
          </a:prstGeom>
          <a:noFill/>
          <a:ln w="9525">
            <a:noFill/>
          </a:ln>
        </p:spPr>
        <p:txBody>
          <a:bodyPr lIns="68562" tIns="34281" rIns="68562" bIns="34281">
            <a:spAutoFit/>
          </a:bodyPr>
          <a:p>
            <a:pPr defTabSz="685800"/>
            <a:r>
              <a:rPr lang="zh-CN" altLang="en-US" sz="2000" b="1" dirty="0">
                <a:effectLst>
                  <a:outerShdw blurRad="38100" dist="38100" dir="2700000">
                    <a:srgbClr val="000000"/>
                  </a:outerShdw>
                </a:effectLst>
                <a:latin typeface="Arial" panose="020B0604020202020204" pitchFamily="34" charset="0"/>
              </a:rPr>
              <a:t>加强联系，世界终连成一体。</a:t>
            </a:r>
            <a:endParaRPr lang="zh-CN" altLang="en-US" sz="2000" b="1" dirty="0">
              <a:effectLst>
                <a:outerShdw blurRad="38100" dist="38100" dir="2700000">
                  <a:srgbClr val="000000"/>
                </a:outerShdw>
              </a:effectLst>
              <a:latin typeface="Arial" panose="020B0604020202020204" pitchFamily="34" charset="0"/>
            </a:endParaRPr>
          </a:p>
        </p:txBody>
      </p:sp>
      <p:sp>
        <p:nvSpPr>
          <p:cNvPr id="182279" name="矩形 182278"/>
          <p:cNvSpPr/>
          <p:nvPr/>
        </p:nvSpPr>
        <p:spPr>
          <a:xfrm>
            <a:off x="0" y="3867150"/>
            <a:ext cx="4570413" cy="374650"/>
          </a:xfrm>
          <a:prstGeom prst="rect">
            <a:avLst/>
          </a:prstGeom>
          <a:noFill/>
          <a:ln w="9525">
            <a:noFill/>
          </a:ln>
        </p:spPr>
        <p:txBody>
          <a:bodyPr lIns="68562" tIns="34281" rIns="68562" bIns="34281">
            <a:spAutoFit/>
          </a:bodyPr>
          <a:p>
            <a:pPr defTabSz="685800"/>
            <a:r>
              <a:rPr lang="en-US" altLang="zh-CN" sz="2000" b="1">
                <a:solidFill>
                  <a:srgbClr val="0000FF"/>
                </a:solidFill>
                <a:effectLst>
                  <a:outerShdw blurRad="38100" dist="38100" dir="2700000">
                    <a:srgbClr val="000000"/>
                  </a:outerShdw>
                </a:effectLst>
                <a:latin typeface="Arial" panose="020B0604020202020204" pitchFamily="34" charset="0"/>
              </a:rPr>
              <a:t>2</a:t>
            </a:r>
            <a:r>
              <a:rPr lang="zh-CN" altLang="en-US" sz="2000" b="1" dirty="0">
                <a:solidFill>
                  <a:srgbClr val="0000FF"/>
                </a:solidFill>
                <a:effectLst>
                  <a:outerShdw blurRad="38100" dist="38100" dir="2700000">
                    <a:srgbClr val="000000"/>
                  </a:outerShdw>
                </a:effectLst>
                <a:latin typeface="Arial" panose="020B0604020202020204" pitchFamily="34" charset="0"/>
              </a:rPr>
              <a:t>、对殖民地：</a:t>
            </a:r>
            <a:endParaRPr lang="zh-CN" altLang="en-US" sz="2000" b="1" dirty="0">
              <a:effectLst>
                <a:outerShdw blurRad="38100" dist="38100" dir="2700000">
                  <a:srgbClr val="000000"/>
                </a:outerShdw>
              </a:effectLst>
              <a:latin typeface="Arial" panose="020B0604020202020204" pitchFamily="34" charset="0"/>
            </a:endParaRPr>
          </a:p>
        </p:txBody>
      </p:sp>
      <p:sp>
        <p:nvSpPr>
          <p:cNvPr id="182280" name="矩形 182279"/>
          <p:cNvSpPr/>
          <p:nvPr/>
        </p:nvSpPr>
        <p:spPr>
          <a:xfrm>
            <a:off x="0" y="4135438"/>
            <a:ext cx="9144000" cy="679450"/>
          </a:xfrm>
          <a:prstGeom prst="rect">
            <a:avLst/>
          </a:prstGeom>
          <a:noFill/>
          <a:ln w="9525">
            <a:noFill/>
          </a:ln>
        </p:spPr>
        <p:txBody>
          <a:bodyPr lIns="68562" tIns="34281" rIns="68562" bIns="34281">
            <a:spAutoFit/>
          </a:bodyPr>
          <a:p>
            <a:pPr defTabSz="685800">
              <a:spcBef>
                <a:spcPct val="5000"/>
              </a:spcBef>
            </a:pPr>
            <a:r>
              <a:rPr lang="zh-CN" altLang="en-US" sz="2000" b="1" dirty="0">
                <a:effectLst>
                  <a:outerShdw blurRad="38100" dist="38100" dir="2700000">
                    <a:srgbClr val="000000"/>
                  </a:outerShdw>
                </a:effectLst>
                <a:latin typeface="Arial" panose="020B0604020202020204" pitchFamily="34" charset="0"/>
              </a:rPr>
              <a:t>导致殖民地半殖民地国家长期贫困落后、灾难深重；</a:t>
            </a:r>
            <a:r>
              <a:rPr lang="zh-CN" altLang="zh-CN" sz="2000" b="1" dirty="0">
                <a:latin typeface="Arial" panose="020B0604020202020204" pitchFamily="34" charset="0"/>
              </a:rPr>
              <a:t>客观上推动了亚、非、拉美地区旧的生产方式解体，加快了这些地区的近代化进程。</a:t>
            </a:r>
            <a:endParaRPr lang="zh-CN" altLang="en-US" sz="2000" b="1" dirty="0">
              <a:latin typeface="Arial" panose="020B0604020202020204" pitchFamily="34" charset="0"/>
            </a:endParaRPr>
          </a:p>
        </p:txBody>
      </p:sp>
      <p:sp>
        <p:nvSpPr>
          <p:cNvPr id="182281" name="矩形 182280"/>
          <p:cNvSpPr/>
          <p:nvPr/>
        </p:nvSpPr>
        <p:spPr>
          <a:xfrm>
            <a:off x="0" y="4764088"/>
            <a:ext cx="4570413" cy="374650"/>
          </a:xfrm>
          <a:prstGeom prst="rect">
            <a:avLst/>
          </a:prstGeom>
          <a:noFill/>
          <a:ln w="9525">
            <a:noFill/>
          </a:ln>
        </p:spPr>
        <p:txBody>
          <a:bodyPr lIns="68562" tIns="34281" rIns="68562" bIns="34281">
            <a:spAutoFit/>
          </a:bodyPr>
          <a:p>
            <a:pPr defTabSz="685800"/>
            <a:r>
              <a:rPr lang="en-US" altLang="zh-CN" sz="2000" b="1">
                <a:solidFill>
                  <a:srgbClr val="0000FF"/>
                </a:solidFill>
                <a:effectLst>
                  <a:outerShdw blurRad="38100" dist="38100" dir="2700000">
                    <a:srgbClr val="000000"/>
                  </a:outerShdw>
                </a:effectLst>
                <a:latin typeface="Arial" panose="020B0604020202020204" pitchFamily="34" charset="0"/>
              </a:rPr>
              <a:t>3</a:t>
            </a:r>
            <a:r>
              <a:rPr lang="zh-CN" altLang="en-US" sz="2000" b="1" dirty="0">
                <a:solidFill>
                  <a:srgbClr val="0000FF"/>
                </a:solidFill>
                <a:effectLst>
                  <a:outerShdw blurRad="38100" dist="38100" dir="2700000">
                    <a:srgbClr val="000000"/>
                  </a:outerShdw>
                </a:effectLst>
                <a:latin typeface="Arial" panose="020B0604020202020204" pitchFamily="34" charset="0"/>
              </a:rPr>
              <a:t>、对殖民者：</a:t>
            </a:r>
            <a:endParaRPr lang="zh-CN" altLang="en-US" sz="2000" b="1" dirty="0">
              <a:effectLst>
                <a:outerShdw blurRad="38100" dist="38100" dir="2700000">
                  <a:srgbClr val="000000"/>
                </a:outerShdw>
              </a:effectLst>
              <a:latin typeface="Arial" panose="020B0604020202020204" pitchFamily="34" charset="0"/>
            </a:endParaRPr>
          </a:p>
        </p:txBody>
      </p:sp>
      <p:sp>
        <p:nvSpPr>
          <p:cNvPr id="182282" name="矩形 182281"/>
          <p:cNvSpPr/>
          <p:nvPr/>
        </p:nvSpPr>
        <p:spPr>
          <a:xfrm>
            <a:off x="1657350" y="4768850"/>
            <a:ext cx="7126288" cy="374650"/>
          </a:xfrm>
          <a:prstGeom prst="rect">
            <a:avLst/>
          </a:prstGeom>
          <a:noFill/>
          <a:ln w="9525">
            <a:noFill/>
          </a:ln>
        </p:spPr>
        <p:txBody>
          <a:bodyPr lIns="68562" tIns="34281" rIns="68562" bIns="34281">
            <a:spAutoFit/>
          </a:bodyPr>
          <a:p>
            <a:pPr defTabSz="685800"/>
            <a:r>
              <a:rPr lang="zh-CN" altLang="en-US" sz="2000" b="1" dirty="0">
                <a:latin typeface="Arial" panose="020B0604020202020204" pitchFamily="34" charset="0"/>
              </a:rPr>
              <a:t>给殖民者带来了财富，促进了欧美资本主义的发展。</a:t>
            </a:r>
            <a:endParaRPr lang="zh-CN" altLang="en-US" sz="2000" b="1" dirty="0">
              <a:latin typeface="Arial" panose="020B0604020202020204" pitchFamily="34" charset="0"/>
            </a:endParaRPr>
          </a:p>
        </p:txBody>
      </p:sp>
      <p:sp>
        <p:nvSpPr>
          <p:cNvPr id="182283" name="文本框 182282"/>
          <p:cNvSpPr txBox="1"/>
          <p:nvPr/>
        </p:nvSpPr>
        <p:spPr>
          <a:xfrm>
            <a:off x="1547813" y="842963"/>
            <a:ext cx="3887787" cy="434975"/>
          </a:xfrm>
          <a:prstGeom prst="rect">
            <a:avLst/>
          </a:prstGeom>
          <a:noFill/>
          <a:ln w="9525">
            <a:noFill/>
          </a:ln>
        </p:spPr>
        <p:txBody>
          <a:bodyPr lIns="68562" tIns="34281" rIns="68562" bIns="34281">
            <a:spAutoFit/>
          </a:bodyPr>
          <a:p>
            <a:pPr defTabSz="685800"/>
            <a:r>
              <a:rPr lang="zh-CN" altLang="en-US" sz="2400" b="1" dirty="0">
                <a:solidFill>
                  <a:srgbClr val="0000FF"/>
                </a:solidFill>
                <a:effectLst>
                  <a:outerShdw blurRad="38100" dist="38100" dir="2700000">
                    <a:srgbClr val="000000"/>
                  </a:outerShdw>
                </a:effectLst>
                <a:latin typeface="黑体" panose="02010609060101010101" pitchFamily="2" charset="-122"/>
                <a:ea typeface="黑体" panose="02010609060101010101" pitchFamily="2" charset="-122"/>
              </a:rPr>
              <a:t>（</a:t>
            </a:r>
            <a:r>
              <a:rPr lang="en-US" altLang="zh-CN" sz="2400" b="1">
                <a:solidFill>
                  <a:srgbClr val="0000FF"/>
                </a:solidFill>
                <a:effectLst>
                  <a:outerShdw blurRad="38100" dist="38100" dir="2700000">
                    <a:srgbClr val="000000"/>
                  </a:outerShdw>
                </a:effectLst>
                <a:latin typeface="黑体" panose="02010609060101010101" pitchFamily="2" charset="-122"/>
                <a:ea typeface="黑体" panose="02010609060101010101" pitchFamily="2" charset="-122"/>
              </a:rPr>
              <a:t>3</a:t>
            </a:r>
            <a:r>
              <a:rPr lang="zh-CN" altLang="en-US" sz="2400" b="1" dirty="0">
                <a:solidFill>
                  <a:srgbClr val="0000FF"/>
                </a:solidFill>
                <a:effectLst>
                  <a:outerShdw blurRad="38100" dist="38100" dir="2700000">
                    <a:srgbClr val="000000"/>
                  </a:outerShdw>
                </a:effectLst>
                <a:latin typeface="黑体" panose="02010609060101010101" pitchFamily="2" charset="-122"/>
                <a:ea typeface="黑体" panose="02010609060101010101" pitchFamily="2" charset="-122"/>
              </a:rPr>
              <a:t>）对世界市场的评价</a:t>
            </a:r>
            <a:endParaRPr lang="zh-CN" altLang="en-US" sz="2400" b="1" dirty="0">
              <a:solidFill>
                <a:srgbClr val="0000FF"/>
              </a:solidFill>
              <a:effectLst>
                <a:outerShdw blurRad="38100" dist="38100" dir="2700000">
                  <a:srgbClr val="000000"/>
                </a:outerShdw>
              </a:effectLst>
              <a:latin typeface="黑体" panose="02010609060101010101" pitchFamily="2" charset="-122"/>
              <a:ea typeface="黑体" panose="02010609060101010101" pitchFamily="2" charset="-122"/>
            </a:endParaRPr>
          </a:p>
        </p:txBody>
      </p:sp>
      <p:sp>
        <p:nvSpPr>
          <p:cNvPr id="182284" name="矩形 10"/>
          <p:cNvSpPr/>
          <p:nvPr/>
        </p:nvSpPr>
        <p:spPr>
          <a:xfrm>
            <a:off x="3779838" y="339725"/>
            <a:ext cx="3097212" cy="457200"/>
          </a:xfrm>
          <a:prstGeom prst="rect">
            <a:avLst/>
          </a:prstGeom>
          <a:noFill/>
          <a:ln w="9525">
            <a:noFill/>
          </a:ln>
        </p:spPr>
        <p:txBody>
          <a:bodyPr>
            <a:spAutoFit/>
          </a:bodyPr>
          <a:p>
            <a:pPr>
              <a:lnSpc>
                <a:spcPct val="120000"/>
              </a:lnSpc>
            </a:pPr>
            <a:r>
              <a:rPr lang="zh-CN" altLang="en-US" sz="2000" b="1" dirty="0">
                <a:solidFill>
                  <a:schemeClr val="accent2"/>
                </a:solidFill>
                <a:latin typeface="黑体" panose="02010609060101010101" pitchFamily="2" charset="-122"/>
                <a:ea typeface="黑体" panose="02010609060101010101" pitchFamily="2" charset="-122"/>
              </a:rPr>
              <a:t>考点  第二次工业革命</a:t>
            </a:r>
            <a:endParaRPr lang="en-US" altLang="zh-CN" sz="2000" b="1">
              <a:solidFill>
                <a:schemeClr val="accent2"/>
              </a:solidFill>
              <a:latin typeface="黑体" panose="02010609060101010101" pitchFamily="2" charset="-122"/>
              <a:ea typeface="黑体" panose="02010609060101010101" pitchFamily="2" charset="-122"/>
            </a:endParaRPr>
          </a:p>
        </p:txBody>
      </p:sp>
      <p:pic>
        <p:nvPicPr>
          <p:cNvPr id="182285" name="Picture 104" descr="TGFWBTVA168SN1XM"/>
          <p:cNvPicPr>
            <a:picLocks noChangeAspect="1"/>
          </p:cNvPicPr>
          <p:nvPr/>
        </p:nvPicPr>
        <p:blipFill>
          <a:blip r:embed="rId1"/>
          <a:srcRect r="6145" b="30516"/>
          <a:stretch>
            <a:fillRect/>
          </a:stretch>
        </p:blipFill>
        <p:spPr>
          <a:xfrm>
            <a:off x="8016875" y="0"/>
            <a:ext cx="1127125" cy="857250"/>
          </a:xfrm>
          <a:prstGeom prst="rect">
            <a:avLst/>
          </a:prstGeom>
          <a:noFill/>
          <a:ln w="9525">
            <a:noFill/>
          </a:ln>
        </p:spPr>
      </p:pic>
      <p:sp>
        <p:nvSpPr>
          <p:cNvPr id="182286" name="矩形 195594"/>
          <p:cNvSpPr/>
          <p:nvPr/>
        </p:nvSpPr>
        <p:spPr>
          <a:xfrm>
            <a:off x="0" y="339725"/>
            <a:ext cx="1409700" cy="382588"/>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知识延伸</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2" name="TextBox 1"/>
          <p:cNvSpPr txBox="1"/>
          <p:nvPr/>
        </p:nvSpPr>
        <p:spPr>
          <a:xfrm>
            <a:off x="1187652" y="20900"/>
            <a:ext cx="3337773" cy="7748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zh-CN" altLang="en-US" sz="2400" b="1" noProof="1" dirty="0">
                <a:solidFill>
                  <a:srgbClr val="CC6600"/>
                </a:solidFill>
                <a:latin typeface="华文彩云" panose="02010800040101010101" pitchFamily="2" charset="-122"/>
                <a:ea typeface="华文彩云" panose="02010800040101010101" pitchFamily="2" charset="-122"/>
                <a:cs typeface="+mn-cs"/>
              </a:rPr>
              <a:t>高中历史一轮复习课程 </a:t>
            </a:r>
            <a:endParaRPr lang="zh-CN" altLang="en-US" sz="2400" b="1" noProof="1" dirty="0">
              <a:solidFill>
                <a:srgbClr val="CC6600"/>
              </a:solidFill>
              <a:latin typeface="华文彩云" panose="02010800040101010101" pitchFamily="2" charset="-122"/>
              <a:ea typeface="华文彩云"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2276"/>
                                        </p:tgtEl>
                                        <p:attrNameLst>
                                          <p:attrName>style.visibility</p:attrName>
                                        </p:attrNameLst>
                                      </p:cBhvr>
                                      <p:to>
                                        <p:strVal val="visible"/>
                                      </p:to>
                                    </p:set>
                                    <p:animEffect transition="in" filter="blinds(horizontal)">
                                      <p:cBhvr>
                                        <p:cTn id="7" dur="500"/>
                                        <p:tgtEl>
                                          <p:spTgt spid="18227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2277"/>
                                        </p:tgtEl>
                                        <p:attrNameLst>
                                          <p:attrName>style.visibility</p:attrName>
                                        </p:attrNameLst>
                                      </p:cBhvr>
                                      <p:to>
                                        <p:strVal val="visible"/>
                                      </p:to>
                                    </p:set>
                                    <p:animEffect transition="in" filter="blinds(horizontal)">
                                      <p:cBhvr>
                                        <p:cTn id="12" dur="500"/>
                                        <p:tgtEl>
                                          <p:spTgt spid="18227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2278"/>
                                        </p:tgtEl>
                                        <p:attrNameLst>
                                          <p:attrName>style.visibility</p:attrName>
                                        </p:attrNameLst>
                                      </p:cBhvr>
                                      <p:to>
                                        <p:strVal val="visible"/>
                                      </p:to>
                                    </p:set>
                                    <p:animEffect transition="in" filter="blinds(horizontal)">
                                      <p:cBhvr>
                                        <p:cTn id="17" dur="500"/>
                                        <p:tgtEl>
                                          <p:spTgt spid="18227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2280"/>
                                        </p:tgtEl>
                                        <p:attrNameLst>
                                          <p:attrName>style.visibility</p:attrName>
                                        </p:attrNameLst>
                                      </p:cBhvr>
                                      <p:to>
                                        <p:strVal val="visible"/>
                                      </p:to>
                                    </p:set>
                                    <p:animEffect transition="in" filter="blinds(horizontal)">
                                      <p:cBhvr>
                                        <p:cTn id="22" dur="500"/>
                                        <p:tgtEl>
                                          <p:spTgt spid="18228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2282"/>
                                        </p:tgtEl>
                                        <p:attrNameLst>
                                          <p:attrName>style.visibility</p:attrName>
                                        </p:attrNameLst>
                                      </p:cBhvr>
                                      <p:to>
                                        <p:strVal val="visible"/>
                                      </p:to>
                                    </p:set>
                                    <p:animEffect transition="in" filter="blinds(horizontal)">
                                      <p:cBhvr>
                                        <p:cTn id="27" dur="500"/>
                                        <p:tgtEl>
                                          <p:spTgt spid="182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6" grpId="0"/>
      <p:bldP spid="182277" grpId="0"/>
      <p:bldP spid="182278" grpId="0"/>
      <p:bldP spid="182280" grpId="0"/>
      <p:bldP spid="182282"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5" name="矩形 4"/>
          <p:cNvSpPr/>
          <p:nvPr/>
        </p:nvSpPr>
        <p:spPr>
          <a:xfrm>
            <a:off x="339725" y="68263"/>
            <a:ext cx="776288" cy="469900"/>
          </a:xfrm>
          <a:prstGeom prst="rect">
            <a:avLst/>
          </a:prstGeom>
          <a:blipFill dpi="0" rotWithShape="1">
            <a:blip r:embed="rId1">
              <a:alphaModFix amt="3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srgbClr val="FFFFFF"/>
              </a:solidFill>
            </a:endParaRPr>
          </a:p>
        </p:txBody>
      </p:sp>
      <p:sp>
        <p:nvSpPr>
          <p:cNvPr id="22" name="Text Box 5"/>
          <p:cNvSpPr txBox="1">
            <a:spLocks noChangeArrowheads="1"/>
          </p:cNvSpPr>
          <p:nvPr/>
        </p:nvSpPr>
        <p:spPr bwMode="auto">
          <a:xfrm>
            <a:off x="107950" y="1306513"/>
            <a:ext cx="8928100" cy="3749675"/>
          </a:xfrm>
          <a:prstGeom prst="rect">
            <a:avLst/>
          </a:prstGeom>
          <a:solidFill>
            <a:schemeClr val="bg1"/>
          </a:solidFill>
          <a:ln>
            <a:noFill/>
          </a:ln>
          <a:effectLst/>
        </p:spPr>
        <p:txBody>
          <a:bodyPr wrap="square">
            <a:spAutoFit/>
          </a:bodyPr>
          <a:lstStyle/>
          <a:p>
            <a:pPr>
              <a:lnSpc>
                <a:spcPct val="120000"/>
              </a:lnSpc>
              <a:spcBef>
                <a:spcPts val="0"/>
              </a:spcBef>
            </a:pPr>
            <a:r>
              <a:rPr lang="en-US" altLang="zh-CN" sz="2000" b="1" noProof="1" dirty="0">
                <a:solidFill>
                  <a:srgbClr val="FF0000"/>
                </a:solidFill>
                <a:latin typeface="黑体" panose="02010609060101010101" pitchFamily="2" charset="-122"/>
                <a:ea typeface="黑体" panose="02010609060101010101" pitchFamily="2" charset="-122"/>
                <a:cs typeface="+mn-cs"/>
              </a:rPr>
              <a:t>6</a:t>
            </a:r>
            <a:r>
              <a:rPr lang="zh-CN" altLang="en-US" sz="2000" b="1" noProof="1" dirty="0" smtClean="0">
                <a:solidFill>
                  <a:srgbClr val="FF0000"/>
                </a:solidFill>
                <a:latin typeface="黑体" panose="02010609060101010101" pitchFamily="2" charset="-122"/>
                <a:ea typeface="黑体" panose="02010609060101010101" pitchFamily="2" charset="-122"/>
                <a:cs typeface="+mn-cs"/>
              </a:rPr>
              <a:t>．全</a:t>
            </a:r>
            <a:r>
              <a:rPr lang="zh-CN" altLang="en-US" sz="2000" b="1" noProof="1" dirty="0">
                <a:solidFill>
                  <a:srgbClr val="FF0000"/>
                </a:solidFill>
                <a:latin typeface="黑体" panose="02010609060101010101" pitchFamily="2" charset="-122"/>
                <a:ea typeface="黑体" panose="02010609060101010101" pitchFamily="2" charset="-122"/>
                <a:cs typeface="+mn-cs"/>
              </a:rPr>
              <a:t>面</a:t>
            </a:r>
            <a:r>
              <a:rPr lang="zh-CN" altLang="en-US" sz="2000" b="1" noProof="1" dirty="0" smtClean="0">
                <a:solidFill>
                  <a:srgbClr val="FF0000"/>
                </a:solidFill>
                <a:latin typeface="黑体" panose="02010609060101010101" pitchFamily="2" charset="-122"/>
                <a:ea typeface="黑体" panose="02010609060101010101" pitchFamily="2" charset="-122"/>
                <a:cs typeface="+mn-cs"/>
              </a:rPr>
              <a:t>认识</a:t>
            </a:r>
            <a:r>
              <a:rPr lang="zh-CN" altLang="en-US" sz="2000" b="1" noProof="1" dirty="0">
                <a:solidFill>
                  <a:srgbClr val="FF0000"/>
                </a:solidFill>
                <a:latin typeface="黑体" panose="02010609060101010101" pitchFamily="2" charset="-122"/>
                <a:ea typeface="黑体" panose="02010609060101010101" pitchFamily="2" charset="-122"/>
                <a:cs typeface="+mn-cs"/>
              </a:rPr>
              <a:t>近代资本主义世界市场的</a:t>
            </a:r>
            <a:r>
              <a:rPr lang="zh-CN" altLang="en-US" sz="2000" b="1" noProof="1" dirty="0" smtClean="0">
                <a:solidFill>
                  <a:srgbClr val="FF0000"/>
                </a:solidFill>
                <a:latin typeface="黑体" panose="02010609060101010101" pitchFamily="2" charset="-122"/>
                <a:ea typeface="黑体" panose="02010609060101010101" pitchFamily="2" charset="-122"/>
                <a:cs typeface="+mn-cs"/>
              </a:rPr>
              <a:t>影响</a:t>
            </a:r>
            <a:endParaRPr lang="en-US" altLang="zh-CN" sz="2000" b="1" noProof="1" dirty="0" smtClean="0">
              <a:solidFill>
                <a:srgbClr val="FF0000"/>
              </a:solidFill>
              <a:latin typeface="黑体" panose="02010609060101010101" pitchFamily="2" charset="-122"/>
              <a:ea typeface="黑体" panose="02010609060101010101" pitchFamily="2" charset="-122"/>
            </a:endParaRPr>
          </a:p>
          <a:p>
            <a:pPr marL="342900" indent="-342900">
              <a:lnSpc>
                <a:spcPct val="120000"/>
              </a:lnSpc>
              <a:spcBef>
                <a:spcPts val="0"/>
              </a:spcBef>
              <a:buFont typeface="Wingdings" panose="05000000000000000000" pitchFamily="2" charset="2"/>
              <a:buChar char="Ø"/>
            </a:pPr>
            <a:r>
              <a:rPr lang="zh-CN" altLang="en-US" sz="2000" b="1" noProof="1" dirty="0" smtClean="0">
                <a:solidFill>
                  <a:srgbClr val="006600"/>
                </a:solidFill>
                <a:latin typeface="黑体" panose="02010609060101010101" pitchFamily="2" charset="-122"/>
                <a:ea typeface="黑体" panose="02010609060101010101" pitchFamily="2" charset="-122"/>
                <a:cs typeface="+mn-cs"/>
              </a:rPr>
              <a:t>积极影响：①促进</a:t>
            </a:r>
            <a:r>
              <a:rPr lang="zh-CN" altLang="en-US" sz="2000" b="1" noProof="1" dirty="0">
                <a:solidFill>
                  <a:srgbClr val="006600"/>
                </a:solidFill>
                <a:latin typeface="黑体" panose="02010609060101010101" pitchFamily="2" charset="-122"/>
                <a:ea typeface="黑体" panose="02010609060101010101" pitchFamily="2" charset="-122"/>
                <a:cs typeface="+mn-cs"/>
              </a:rPr>
              <a:t>了西方资本主义的发展</a:t>
            </a:r>
            <a:r>
              <a:rPr lang="zh-CN" altLang="en-US" sz="2000" b="1" noProof="1" dirty="0" smtClean="0">
                <a:solidFill>
                  <a:srgbClr val="006600"/>
                </a:solidFill>
                <a:latin typeface="黑体" panose="02010609060101010101" pitchFamily="2" charset="-122"/>
                <a:ea typeface="黑体" panose="02010609060101010101" pitchFamily="2" charset="-122"/>
                <a:cs typeface="+mn-cs"/>
              </a:rPr>
              <a:t>。②</a:t>
            </a:r>
            <a:r>
              <a:rPr lang="zh-CN" altLang="en-US" sz="2000" b="1" noProof="1" dirty="0">
                <a:solidFill>
                  <a:srgbClr val="006600"/>
                </a:solidFill>
                <a:latin typeface="黑体" panose="02010609060101010101" pitchFamily="2" charset="-122"/>
                <a:ea typeface="黑体" panose="02010609060101010101" pitchFamily="2" charset="-122"/>
                <a:cs typeface="+mn-cs"/>
              </a:rPr>
              <a:t>有利于世界各地经济和文化的交流与发展，使先进的生产方式扩展到世界各地，冲击和瓦解着各国传统的旧的经济结构，推动了人类近代化的进程。③加强了世界各国的经济联系，加速了世界经济全球化的进程，使世界成为一个不可分割的整体</a:t>
            </a:r>
            <a:r>
              <a:rPr lang="zh-CN" altLang="en-US" sz="2000" b="1" noProof="1" dirty="0" smtClean="0">
                <a:solidFill>
                  <a:srgbClr val="006600"/>
                </a:solidFill>
                <a:latin typeface="黑体" panose="02010609060101010101" pitchFamily="2" charset="-122"/>
                <a:ea typeface="黑体" panose="02010609060101010101" pitchFamily="2" charset="-122"/>
                <a:cs typeface="+mn-cs"/>
              </a:rPr>
              <a:t>。④为当今世界规范化</a:t>
            </a:r>
            <a:r>
              <a:rPr lang="zh-CN" altLang="en-US" sz="2000" b="1" noProof="1" dirty="0">
                <a:solidFill>
                  <a:srgbClr val="006600"/>
                </a:solidFill>
                <a:latin typeface="黑体" panose="02010609060101010101" pitchFamily="2" charset="-122"/>
                <a:ea typeface="黑体" panose="02010609060101010101" pitchFamily="2" charset="-122"/>
                <a:cs typeface="+mn-cs"/>
              </a:rPr>
              <a:t>和制度化的贸易体系的形成和发展奠定了客观基础</a:t>
            </a:r>
            <a:r>
              <a:rPr lang="zh-CN" altLang="en-US" sz="2000" b="1" noProof="1" dirty="0" smtClean="0">
                <a:solidFill>
                  <a:srgbClr val="006600"/>
                </a:solidFill>
                <a:latin typeface="黑体" panose="02010609060101010101" pitchFamily="2" charset="-122"/>
                <a:ea typeface="黑体" panose="02010609060101010101" pitchFamily="2" charset="-122"/>
                <a:cs typeface="+mn-cs"/>
              </a:rPr>
              <a:t>。</a:t>
            </a:r>
            <a:endParaRPr lang="en-US" altLang="zh-CN" sz="2000" b="1" noProof="1" dirty="0" smtClean="0">
              <a:solidFill>
                <a:srgbClr val="006600"/>
              </a:solidFill>
              <a:latin typeface="黑体" panose="02010609060101010101" pitchFamily="2" charset="-122"/>
              <a:ea typeface="黑体" panose="02010609060101010101" pitchFamily="2" charset="-122"/>
            </a:endParaRPr>
          </a:p>
          <a:p>
            <a:pPr marL="342900" indent="-342900">
              <a:lnSpc>
                <a:spcPct val="120000"/>
              </a:lnSpc>
              <a:spcBef>
                <a:spcPts val="0"/>
              </a:spcBef>
              <a:buFont typeface="Wingdings" panose="05000000000000000000" pitchFamily="2" charset="2"/>
              <a:buChar char="Ø"/>
            </a:pPr>
            <a:r>
              <a:rPr lang="zh-CN" altLang="en-US" sz="2000" b="1" noProof="1" dirty="0" smtClean="0">
                <a:solidFill>
                  <a:srgbClr val="006600"/>
                </a:solidFill>
                <a:latin typeface="黑体" panose="02010609060101010101" pitchFamily="2" charset="-122"/>
                <a:ea typeface="黑体" panose="02010609060101010101" pitchFamily="2" charset="-122"/>
                <a:cs typeface="+mn-cs"/>
              </a:rPr>
              <a:t>消极影响：①形成</a:t>
            </a:r>
            <a:r>
              <a:rPr lang="zh-CN" altLang="en-US" sz="2000" b="1" noProof="1" dirty="0">
                <a:solidFill>
                  <a:srgbClr val="006600"/>
                </a:solidFill>
                <a:latin typeface="黑体" panose="02010609060101010101" pitchFamily="2" charset="-122"/>
                <a:ea typeface="黑体" panose="02010609060101010101" pitchFamily="2" charset="-122"/>
                <a:cs typeface="+mn-cs"/>
              </a:rPr>
              <a:t>过程</a:t>
            </a:r>
            <a:r>
              <a:rPr lang="zh-CN" altLang="en-US" sz="2000" b="1" noProof="1" dirty="0" smtClean="0">
                <a:solidFill>
                  <a:srgbClr val="006600"/>
                </a:solidFill>
                <a:latin typeface="黑体" panose="02010609060101010101" pitchFamily="2" charset="-122"/>
                <a:ea typeface="黑体" panose="02010609060101010101" pitchFamily="2" charset="-122"/>
                <a:cs typeface="+mn-cs"/>
              </a:rPr>
              <a:t>中充满</a:t>
            </a:r>
            <a:r>
              <a:rPr lang="zh-CN" altLang="en-US" sz="2000" b="1" noProof="1" dirty="0">
                <a:solidFill>
                  <a:srgbClr val="006600"/>
                </a:solidFill>
                <a:latin typeface="黑体" panose="02010609060101010101" pitchFamily="2" charset="-122"/>
                <a:ea typeface="黑体" panose="02010609060101010101" pitchFamily="2" charset="-122"/>
                <a:cs typeface="+mn-cs"/>
              </a:rPr>
              <a:t>着对落后国家和地区的</a:t>
            </a:r>
            <a:r>
              <a:rPr lang="zh-CN" altLang="en-US" sz="2000" b="1" noProof="1" dirty="0" smtClean="0">
                <a:solidFill>
                  <a:srgbClr val="006600"/>
                </a:solidFill>
                <a:latin typeface="黑体" panose="02010609060101010101" pitchFamily="2" charset="-122"/>
                <a:ea typeface="黑体" panose="02010609060101010101" pitchFamily="2" charset="-122"/>
                <a:cs typeface="+mn-cs"/>
              </a:rPr>
              <a:t>残酷掠夺</a:t>
            </a:r>
            <a:r>
              <a:rPr lang="zh-CN" altLang="en-US" sz="2000" b="1" noProof="1" dirty="0">
                <a:solidFill>
                  <a:srgbClr val="006600"/>
                </a:solidFill>
                <a:latin typeface="黑体" panose="02010609060101010101" pitchFamily="2" charset="-122"/>
                <a:ea typeface="黑体" panose="02010609060101010101" pitchFamily="2" charset="-122"/>
                <a:cs typeface="+mn-cs"/>
              </a:rPr>
              <a:t>和奴役，给殖民地和半殖民地国家带来了深重的灾难</a:t>
            </a:r>
            <a:r>
              <a:rPr lang="zh-CN" altLang="en-US" sz="2000" b="1" noProof="1" dirty="0" smtClean="0">
                <a:solidFill>
                  <a:srgbClr val="006600"/>
                </a:solidFill>
                <a:latin typeface="黑体" panose="02010609060101010101" pitchFamily="2" charset="-122"/>
                <a:ea typeface="黑体" panose="02010609060101010101" pitchFamily="2" charset="-122"/>
                <a:cs typeface="+mn-cs"/>
              </a:rPr>
              <a:t>。②是</a:t>
            </a:r>
            <a:r>
              <a:rPr lang="zh-CN" altLang="en-US" sz="2000" b="1" noProof="1" dirty="0">
                <a:solidFill>
                  <a:srgbClr val="006600"/>
                </a:solidFill>
                <a:latin typeface="黑体" panose="02010609060101010101" pitchFamily="2" charset="-122"/>
                <a:ea typeface="黑体" panose="02010609060101010101" pitchFamily="2" charset="-122"/>
                <a:cs typeface="+mn-cs"/>
              </a:rPr>
              <a:t>建立在少数资本主义国家对广大落后国家的剥削与压迫基础上的，导致东方从属于西方</a:t>
            </a:r>
            <a:r>
              <a:rPr lang="zh-CN" altLang="en-US" sz="2000" b="1" noProof="1" dirty="0" smtClean="0">
                <a:solidFill>
                  <a:srgbClr val="006600"/>
                </a:solidFill>
                <a:latin typeface="黑体" panose="02010609060101010101" pitchFamily="2" charset="-122"/>
                <a:ea typeface="黑体" panose="02010609060101010101" pitchFamily="2" charset="-122"/>
                <a:cs typeface="+mn-cs"/>
              </a:rPr>
              <a:t>的不</a:t>
            </a:r>
            <a:r>
              <a:rPr lang="zh-CN" altLang="en-US" sz="2000" b="1" noProof="1" dirty="0">
                <a:solidFill>
                  <a:srgbClr val="006600"/>
                </a:solidFill>
                <a:latin typeface="黑体" panose="02010609060101010101" pitchFamily="2" charset="-122"/>
                <a:ea typeface="黑体" panose="02010609060101010101" pitchFamily="2" charset="-122"/>
                <a:cs typeface="+mn-cs"/>
              </a:rPr>
              <a:t>公正</a:t>
            </a:r>
            <a:r>
              <a:rPr lang="zh-CN" altLang="en-US" sz="2000" b="1" noProof="1" dirty="0" smtClean="0">
                <a:solidFill>
                  <a:srgbClr val="006600"/>
                </a:solidFill>
                <a:latin typeface="黑体" panose="02010609060101010101" pitchFamily="2" charset="-122"/>
                <a:ea typeface="黑体" panose="02010609060101010101" pitchFamily="2" charset="-122"/>
                <a:cs typeface="+mn-cs"/>
              </a:rPr>
              <a:t>、不公平的现象</a:t>
            </a:r>
            <a:r>
              <a:rPr lang="zh-CN" altLang="en-US" sz="2000" b="1" noProof="1" dirty="0">
                <a:solidFill>
                  <a:srgbClr val="006600"/>
                </a:solidFill>
                <a:latin typeface="黑体" panose="02010609060101010101" pitchFamily="2" charset="-122"/>
                <a:ea typeface="黑体" panose="02010609060101010101" pitchFamily="2" charset="-122"/>
                <a:cs typeface="+mn-cs"/>
              </a:rPr>
              <a:t>，也是当今世界不合理经济秩序的根源</a:t>
            </a:r>
            <a:r>
              <a:rPr lang="zh-CN" altLang="en-US" sz="2000" b="1" noProof="1" dirty="0" smtClean="0">
                <a:solidFill>
                  <a:srgbClr val="006600"/>
                </a:solidFill>
                <a:latin typeface="黑体" panose="02010609060101010101" pitchFamily="2" charset="-122"/>
                <a:ea typeface="黑体" panose="02010609060101010101" pitchFamily="2" charset="-122"/>
                <a:cs typeface="+mn-cs"/>
              </a:rPr>
              <a:t>。</a:t>
            </a:r>
            <a:endParaRPr lang="zh-CN" altLang="en-US" sz="2000" b="1" noProof="1" dirty="0">
              <a:solidFill>
                <a:srgbClr val="006600"/>
              </a:solidFill>
              <a:latin typeface="黑体" panose="02010609060101010101" pitchFamily="2" charset="-122"/>
              <a:ea typeface="黑体" panose="02010609060101010101" pitchFamily="2" charset="-122"/>
            </a:endParaRPr>
          </a:p>
        </p:txBody>
      </p:sp>
      <p:grpSp>
        <p:nvGrpSpPr>
          <p:cNvPr id="187399" name="组合 19"/>
          <p:cNvGrpSpPr/>
          <p:nvPr/>
        </p:nvGrpSpPr>
        <p:grpSpPr>
          <a:xfrm>
            <a:off x="7812088" y="123825"/>
            <a:ext cx="1117600" cy="1030288"/>
            <a:chOff x="6794151" y="134938"/>
            <a:chExt cx="1117949" cy="1030287"/>
          </a:xfrm>
        </p:grpSpPr>
        <p:pic>
          <p:nvPicPr>
            <p:cNvPr id="187400" name="Picture 69" descr="NYV977H6J5SDP73U"/>
            <p:cNvPicPr>
              <a:picLocks noChangeAspect="1"/>
            </p:cNvPicPr>
            <p:nvPr/>
          </p:nvPicPr>
          <p:blipFill>
            <a:blip r:embed="rId2"/>
            <a:srcRect b="8365"/>
            <a:stretch>
              <a:fillRect/>
            </a:stretch>
          </p:blipFill>
          <p:spPr>
            <a:xfrm>
              <a:off x="6794151" y="250091"/>
              <a:ext cx="430331" cy="915134"/>
            </a:xfrm>
            <a:prstGeom prst="rect">
              <a:avLst/>
            </a:prstGeom>
            <a:noFill/>
            <a:ln w="9525">
              <a:noFill/>
            </a:ln>
          </p:spPr>
        </p:pic>
        <p:pic>
          <p:nvPicPr>
            <p:cNvPr id="187401" name="Picture 70" descr="u=303118551,246131426&amp;fm=23&amp;gp=0"/>
            <p:cNvPicPr>
              <a:picLocks noChangeAspect="1"/>
            </p:cNvPicPr>
            <p:nvPr/>
          </p:nvPicPr>
          <p:blipFill>
            <a:blip r:embed="rId3"/>
            <a:stretch>
              <a:fillRect/>
            </a:stretch>
          </p:blipFill>
          <p:spPr>
            <a:xfrm>
              <a:off x="7239000" y="134938"/>
              <a:ext cx="673100" cy="1030287"/>
            </a:xfrm>
            <a:prstGeom prst="rect">
              <a:avLst/>
            </a:prstGeom>
            <a:noFill/>
            <a:ln w="9525">
              <a:noFill/>
            </a:ln>
          </p:spPr>
        </p:pic>
      </p:grpSp>
      <p:sp>
        <p:nvSpPr>
          <p:cNvPr id="187402" name="矩形 10"/>
          <p:cNvSpPr/>
          <p:nvPr/>
        </p:nvSpPr>
        <p:spPr>
          <a:xfrm>
            <a:off x="3779838" y="339725"/>
            <a:ext cx="3097212" cy="457200"/>
          </a:xfrm>
          <a:prstGeom prst="rect">
            <a:avLst/>
          </a:prstGeom>
          <a:noFill/>
          <a:ln w="9525">
            <a:noFill/>
          </a:ln>
        </p:spPr>
        <p:txBody>
          <a:bodyPr>
            <a:spAutoFit/>
          </a:bodyPr>
          <a:p>
            <a:pPr>
              <a:lnSpc>
                <a:spcPct val="120000"/>
              </a:lnSpc>
            </a:pPr>
            <a:r>
              <a:rPr lang="zh-CN" altLang="en-US" sz="2000" b="1" dirty="0">
                <a:solidFill>
                  <a:schemeClr val="accent2"/>
                </a:solidFill>
                <a:latin typeface="黑体" panose="02010609060101010101" pitchFamily="2" charset="-122"/>
                <a:ea typeface="黑体" panose="02010609060101010101" pitchFamily="2" charset="-122"/>
              </a:rPr>
              <a:t>考点  第二次工业革命</a:t>
            </a:r>
            <a:endParaRPr lang="en-US" altLang="zh-CN" sz="2000" b="1">
              <a:solidFill>
                <a:schemeClr val="accent2"/>
              </a:solidFill>
              <a:latin typeface="黑体" panose="02010609060101010101" pitchFamily="2" charset="-122"/>
              <a:ea typeface="黑体" panose="02010609060101010101" pitchFamily="2" charset="-122"/>
            </a:endParaRPr>
          </a:p>
        </p:txBody>
      </p:sp>
      <p:sp>
        <p:nvSpPr>
          <p:cNvPr id="187403" name="矩形 195594"/>
          <p:cNvSpPr/>
          <p:nvPr/>
        </p:nvSpPr>
        <p:spPr>
          <a:xfrm>
            <a:off x="0" y="339725"/>
            <a:ext cx="1409700" cy="382588"/>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知识延伸</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2" name="TextBox 1"/>
          <p:cNvSpPr txBox="1"/>
          <p:nvPr/>
        </p:nvSpPr>
        <p:spPr>
          <a:xfrm>
            <a:off x="1187652" y="20900"/>
            <a:ext cx="3337773" cy="7748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zh-CN" altLang="en-US" sz="2400" b="1" noProof="1" dirty="0">
                <a:solidFill>
                  <a:srgbClr val="CC6600"/>
                </a:solidFill>
                <a:latin typeface="华文彩云" panose="02010800040101010101" pitchFamily="2" charset="-122"/>
                <a:ea typeface="华文彩云" panose="02010800040101010101" pitchFamily="2" charset="-122"/>
                <a:cs typeface="+mn-cs"/>
              </a:rPr>
              <a:t>高中历史一轮复习课程 </a:t>
            </a:r>
            <a:endParaRPr lang="zh-CN" altLang="en-US" sz="2400" b="1" noProof="1" dirty="0">
              <a:solidFill>
                <a:srgbClr val="CC6600"/>
              </a:solidFill>
              <a:latin typeface="华文彩云" panose="02010800040101010101" pitchFamily="2" charset="-122"/>
              <a:ea typeface="华文彩云"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charRg st="20" end="18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charRg st="181" end="30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3298" name="文本框 183297"/>
          <p:cNvSpPr txBox="1"/>
          <p:nvPr/>
        </p:nvSpPr>
        <p:spPr>
          <a:xfrm>
            <a:off x="1835150" y="268288"/>
            <a:ext cx="5257800" cy="388937"/>
          </a:xfrm>
          <a:prstGeom prst="rect">
            <a:avLst/>
          </a:prstGeom>
          <a:noFill/>
          <a:ln w="9525">
            <a:noFill/>
          </a:ln>
        </p:spPr>
        <p:txBody>
          <a:bodyPr lIns="68562" tIns="34281" rIns="68562" bIns="34281">
            <a:spAutoFit/>
          </a:bodyPr>
          <a:p>
            <a:pPr defTabSz="685800">
              <a:spcBef>
                <a:spcPct val="50000"/>
              </a:spcBef>
            </a:pPr>
            <a:r>
              <a:rPr lang="en-US" altLang="zh-CN" sz="2100" b="1">
                <a:solidFill>
                  <a:srgbClr val="3333FF"/>
                </a:solidFill>
                <a:latin typeface="黑体" panose="02010609060101010101" pitchFamily="2" charset="-122"/>
                <a:ea typeface="黑体" panose="02010609060101010101" pitchFamily="2" charset="-122"/>
              </a:rPr>
              <a:t>7.</a:t>
            </a:r>
            <a:r>
              <a:rPr lang="zh-CN" altLang="en-US" sz="2100" b="1" dirty="0">
                <a:solidFill>
                  <a:srgbClr val="3333FF"/>
                </a:solidFill>
                <a:latin typeface="黑体" panose="02010609060101010101" pitchFamily="2" charset="-122"/>
                <a:ea typeface="黑体" panose="02010609060101010101" pitchFamily="2" charset="-122"/>
              </a:rPr>
              <a:t>西方国家不同时期的殖民扩张</a:t>
            </a:r>
            <a:endParaRPr lang="zh-CN" altLang="en-US" sz="2100" b="1" dirty="0">
              <a:solidFill>
                <a:srgbClr val="3333FF"/>
              </a:solidFill>
              <a:latin typeface="黑体" panose="02010609060101010101" pitchFamily="2" charset="-122"/>
              <a:ea typeface="黑体" panose="02010609060101010101" pitchFamily="2" charset="-122"/>
            </a:endParaRPr>
          </a:p>
        </p:txBody>
      </p:sp>
      <p:graphicFrame>
        <p:nvGraphicFramePr>
          <p:cNvPr id="183354" name="表格 183353"/>
          <p:cNvGraphicFramePr/>
          <p:nvPr/>
        </p:nvGraphicFramePr>
        <p:xfrm>
          <a:off x="0" y="696913"/>
          <a:ext cx="9144000" cy="4446587"/>
        </p:xfrm>
        <a:graphic>
          <a:graphicData uri="http://schemas.openxmlformats.org/drawingml/2006/table">
            <a:tbl>
              <a:tblPr/>
              <a:tblGrid>
                <a:gridCol w="738188"/>
                <a:gridCol w="1890712"/>
                <a:gridCol w="2752725"/>
                <a:gridCol w="3762375"/>
              </a:tblGrid>
              <a:tr h="37306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t>阶段</a:t>
                      </a:r>
                      <a:endParaRPr lang="zh-CN" altLang="en-US" sz="2000" b="1" dirty="0"/>
                    </a:p>
                  </a:txBody>
                  <a:tcPr marL="68562" marR="68562" marT="34281" marB="3428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t>早期殖民扩张</a:t>
                      </a:r>
                      <a:endParaRPr lang="zh-CN" altLang="en-US" sz="2000" b="1" dirty="0"/>
                    </a:p>
                  </a:txBody>
                  <a:tcPr marL="68562" marR="68562" marT="34281" marB="3428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000" b="1"/>
                        <a:t>19</a:t>
                      </a:r>
                      <a:r>
                        <a:rPr lang="zh-CN" altLang="en-US" sz="2000" b="1" dirty="0"/>
                        <a:t>世纪的殖民扩张</a:t>
                      </a:r>
                      <a:endParaRPr lang="zh-CN" altLang="en-US" sz="2000" b="1" dirty="0"/>
                    </a:p>
                  </a:txBody>
                  <a:tcPr marL="68562" marR="68562" marT="34281" marB="3428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2000" b="1"/>
                        <a:t>19</a:t>
                      </a:r>
                      <a:r>
                        <a:rPr lang="zh-CN" altLang="en-US" sz="2000" b="1" dirty="0"/>
                        <a:t>世纪末</a:t>
                      </a:r>
                      <a:r>
                        <a:rPr lang="en-US" altLang="zh-CN" sz="2000" b="1"/>
                        <a:t>20</a:t>
                      </a:r>
                      <a:r>
                        <a:rPr lang="zh-CN" altLang="en-US" sz="2000" b="1" dirty="0"/>
                        <a:t>世纪初的殖民扩张</a:t>
                      </a:r>
                      <a:endParaRPr lang="zh-CN" altLang="en-US" sz="2000" b="1" dirty="0"/>
                    </a:p>
                  </a:txBody>
                  <a:tcPr marL="68562" marR="68562" marT="34281" marB="3428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73062">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t>背景</a:t>
                      </a:r>
                      <a:endParaRPr lang="zh-CN" altLang="en-US" sz="2000" b="1" dirty="0"/>
                    </a:p>
                  </a:txBody>
                  <a:tcPr marL="68562" marR="68562" marT="34281" marB="3428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000" b="1" dirty="0"/>
                    </a:p>
                  </a:txBody>
                  <a:tcPr marL="68562" marR="68562" marT="34281" marB="3428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000" b="1" dirty="0"/>
                    </a:p>
                  </a:txBody>
                  <a:tcPr marL="68562" marR="68562" marT="34281" marB="3428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000" b="1" dirty="0"/>
                    </a:p>
                  </a:txBody>
                  <a:tcPr marL="68562" marR="68562" marT="34281" marB="3428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7306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t>国家</a:t>
                      </a:r>
                      <a:endParaRPr lang="zh-CN" altLang="en-US" sz="2000" b="1" dirty="0"/>
                    </a:p>
                  </a:txBody>
                  <a:tcPr marL="68562" marR="68562" marT="34281" marB="3428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000" b="1" dirty="0"/>
                    </a:p>
                  </a:txBody>
                  <a:tcPr marL="68562" marR="68562" marT="34281" marB="3428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000" b="1" dirty="0"/>
                    </a:p>
                  </a:txBody>
                  <a:tcPr marL="68562" marR="68562" marT="34281" marB="3428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000" b="1" dirty="0"/>
                    </a:p>
                  </a:txBody>
                  <a:tcPr marL="68562" marR="68562" marT="34281" marB="3428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03262">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t>目的</a:t>
                      </a:r>
                      <a:endParaRPr lang="zh-CN" altLang="en-US" sz="2000" b="1" dirty="0"/>
                    </a:p>
                  </a:txBody>
                  <a:tcPr marL="68562" marR="68562" marT="34281" marB="3428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000" b="1" dirty="0"/>
                    </a:p>
                  </a:txBody>
                  <a:tcPr marL="68562" marR="68562" marT="34281" marB="3428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000" b="1" dirty="0"/>
                    </a:p>
                  </a:txBody>
                  <a:tcPr marL="68562" marR="68562" marT="34281" marB="3428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000" b="1" dirty="0"/>
                    </a:p>
                  </a:txBody>
                  <a:tcPr marL="68562" marR="68562" marT="34281" marB="3428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9695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t>活动</a:t>
                      </a:r>
                      <a:endParaRPr lang="zh-CN" altLang="en-US" sz="2000" b="1" dirty="0"/>
                    </a:p>
                  </a:txBody>
                  <a:tcPr marL="68562" marR="68562" marT="34281" marB="3428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000" b="1" dirty="0"/>
                    </a:p>
                  </a:txBody>
                  <a:tcPr marL="68562" marR="68562" marT="34281" marB="3428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000" b="1" dirty="0"/>
                    </a:p>
                  </a:txBody>
                  <a:tcPr marL="68562" marR="68562" marT="34281" marB="3428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000" b="1" dirty="0"/>
                    </a:p>
                  </a:txBody>
                  <a:tcPr marL="68562" marR="68562" marT="34281" marB="3428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627188">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000" b="1" dirty="0"/>
                    </a:p>
                    <a:p>
                      <a:pPr marL="0" lvl="0" indent="0">
                        <a:buNone/>
                      </a:pPr>
                      <a:r>
                        <a:rPr lang="zh-CN" altLang="en-US" sz="2000" b="1" dirty="0"/>
                        <a:t>结果</a:t>
                      </a:r>
                      <a:endParaRPr lang="zh-CN" altLang="en-US" sz="2000" b="1" dirty="0"/>
                    </a:p>
                  </a:txBody>
                  <a:tcPr marL="68562" marR="68562" marT="34281" marB="3428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000" b="1" dirty="0"/>
                    </a:p>
                  </a:txBody>
                  <a:tcPr marL="68562" marR="68562" marT="34281" marB="3428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000" b="1" dirty="0"/>
                    </a:p>
                  </a:txBody>
                  <a:tcPr marL="68562" marR="68562" marT="34281" marB="3428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000" b="1" dirty="0"/>
                    </a:p>
                  </a:txBody>
                  <a:tcPr marL="68562" marR="68562" marT="34281" marB="3428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183336" name="文本框 183335"/>
          <p:cNvSpPr txBox="1"/>
          <p:nvPr/>
        </p:nvSpPr>
        <p:spPr>
          <a:xfrm>
            <a:off x="684213" y="1058863"/>
            <a:ext cx="1944687" cy="390525"/>
          </a:xfrm>
          <a:prstGeom prst="rect">
            <a:avLst/>
          </a:prstGeom>
          <a:noFill/>
          <a:ln w="9525">
            <a:noFill/>
          </a:ln>
        </p:spPr>
        <p:txBody>
          <a:bodyPr lIns="68562" tIns="34281" rIns="68562" bIns="34281">
            <a:spAutoFit/>
          </a:bodyPr>
          <a:p>
            <a:pPr defTabSz="685800">
              <a:spcBef>
                <a:spcPct val="50000"/>
              </a:spcBef>
            </a:pPr>
            <a:r>
              <a:rPr lang="zh-CN" altLang="en-US" sz="2100" b="1" dirty="0">
                <a:effectLst>
                  <a:outerShdw blurRad="38100" dist="38100" dir="2700000">
                    <a:srgbClr val="000000"/>
                  </a:outerShdw>
                </a:effectLst>
                <a:latin typeface="楷体_GB2312" pitchFamily="49" charset="-122"/>
                <a:ea typeface="楷体_GB2312" pitchFamily="49" charset="-122"/>
              </a:rPr>
              <a:t>新航路开辟</a:t>
            </a:r>
            <a:endParaRPr lang="zh-CN" altLang="en-US" sz="2100" b="1" dirty="0">
              <a:effectLst>
                <a:outerShdw blurRad="38100" dist="38100" dir="2700000">
                  <a:srgbClr val="000000"/>
                </a:outerShdw>
              </a:effectLst>
              <a:latin typeface="楷体_GB2312" pitchFamily="49" charset="-122"/>
              <a:ea typeface="楷体_GB2312" pitchFamily="49" charset="-122"/>
            </a:endParaRPr>
          </a:p>
        </p:txBody>
      </p:sp>
      <p:sp>
        <p:nvSpPr>
          <p:cNvPr id="183337" name="文本框 183336"/>
          <p:cNvSpPr txBox="1"/>
          <p:nvPr/>
        </p:nvSpPr>
        <p:spPr>
          <a:xfrm>
            <a:off x="2627313" y="1058863"/>
            <a:ext cx="1944687" cy="390525"/>
          </a:xfrm>
          <a:prstGeom prst="rect">
            <a:avLst/>
          </a:prstGeom>
          <a:noFill/>
          <a:ln w="9525">
            <a:noFill/>
          </a:ln>
        </p:spPr>
        <p:txBody>
          <a:bodyPr lIns="68562" tIns="34281" rIns="68562" bIns="34281">
            <a:spAutoFit/>
          </a:bodyPr>
          <a:p>
            <a:pPr defTabSz="685800">
              <a:spcBef>
                <a:spcPct val="50000"/>
              </a:spcBef>
            </a:pPr>
            <a:r>
              <a:rPr lang="zh-CN" altLang="en-US" sz="2100" b="1" dirty="0">
                <a:effectLst>
                  <a:outerShdw blurRad="38100" dist="38100" dir="2700000">
                    <a:srgbClr val="000000"/>
                  </a:outerShdw>
                </a:effectLst>
                <a:latin typeface="楷体_GB2312" pitchFamily="49" charset="-122"/>
                <a:ea typeface="楷体_GB2312" pitchFamily="49" charset="-122"/>
              </a:rPr>
              <a:t>工业革命</a:t>
            </a:r>
            <a:endParaRPr lang="zh-CN" altLang="en-US" sz="2100" b="1" dirty="0">
              <a:effectLst>
                <a:outerShdw blurRad="38100" dist="38100" dir="2700000">
                  <a:srgbClr val="000000"/>
                </a:outerShdw>
              </a:effectLst>
              <a:latin typeface="楷体_GB2312" pitchFamily="49" charset="-122"/>
              <a:ea typeface="楷体_GB2312" pitchFamily="49" charset="-122"/>
            </a:endParaRPr>
          </a:p>
        </p:txBody>
      </p:sp>
      <p:sp>
        <p:nvSpPr>
          <p:cNvPr id="183338" name="文本框 183337"/>
          <p:cNvSpPr txBox="1"/>
          <p:nvPr/>
        </p:nvSpPr>
        <p:spPr>
          <a:xfrm>
            <a:off x="5364163" y="1058863"/>
            <a:ext cx="3078162" cy="390525"/>
          </a:xfrm>
          <a:prstGeom prst="rect">
            <a:avLst/>
          </a:prstGeom>
          <a:noFill/>
          <a:ln w="9525">
            <a:noFill/>
          </a:ln>
        </p:spPr>
        <p:txBody>
          <a:bodyPr lIns="68562" tIns="34281" rIns="68562" bIns="34281">
            <a:spAutoFit/>
          </a:bodyPr>
          <a:p>
            <a:pPr defTabSz="685800">
              <a:spcBef>
                <a:spcPct val="50000"/>
              </a:spcBef>
            </a:pPr>
            <a:r>
              <a:rPr lang="zh-CN" altLang="en-US" sz="2100" b="1" dirty="0">
                <a:effectLst>
                  <a:outerShdw blurRad="38100" dist="38100" dir="2700000">
                    <a:srgbClr val="000000"/>
                  </a:outerShdw>
                </a:effectLst>
                <a:latin typeface="楷体_GB2312" pitchFamily="49" charset="-122"/>
                <a:ea typeface="楷体_GB2312" pitchFamily="49" charset="-122"/>
              </a:rPr>
              <a:t>第二次工业革命</a:t>
            </a:r>
            <a:endParaRPr lang="zh-CN" altLang="en-US" sz="2100" b="1" dirty="0">
              <a:effectLst>
                <a:outerShdw blurRad="38100" dist="38100" dir="2700000">
                  <a:srgbClr val="000000"/>
                </a:outerShdw>
              </a:effectLst>
              <a:latin typeface="楷体_GB2312" pitchFamily="49" charset="-122"/>
              <a:ea typeface="楷体_GB2312" pitchFamily="49" charset="-122"/>
            </a:endParaRPr>
          </a:p>
        </p:txBody>
      </p:sp>
      <p:sp>
        <p:nvSpPr>
          <p:cNvPr id="183339" name="文本框 183338"/>
          <p:cNvSpPr txBox="1"/>
          <p:nvPr/>
        </p:nvSpPr>
        <p:spPr>
          <a:xfrm>
            <a:off x="755650" y="1419225"/>
            <a:ext cx="1944688" cy="388938"/>
          </a:xfrm>
          <a:prstGeom prst="rect">
            <a:avLst/>
          </a:prstGeom>
          <a:noFill/>
          <a:ln w="9525">
            <a:noFill/>
          </a:ln>
        </p:spPr>
        <p:txBody>
          <a:bodyPr lIns="68562" tIns="34281" rIns="68562" bIns="34281">
            <a:spAutoFit/>
          </a:bodyPr>
          <a:p>
            <a:pPr defTabSz="685800">
              <a:spcBef>
                <a:spcPct val="50000"/>
              </a:spcBef>
            </a:pPr>
            <a:r>
              <a:rPr lang="zh-CN" altLang="en-US" sz="2100" b="1" dirty="0">
                <a:effectLst>
                  <a:outerShdw blurRad="38100" dist="38100" dir="2700000">
                    <a:srgbClr val="000000"/>
                  </a:outerShdw>
                </a:effectLst>
                <a:latin typeface="楷体_GB2312" pitchFamily="49" charset="-122"/>
                <a:ea typeface="楷体_GB2312" pitchFamily="49" charset="-122"/>
              </a:rPr>
              <a:t>西葡荷英法</a:t>
            </a:r>
            <a:endParaRPr lang="zh-CN" altLang="en-US" sz="2100" b="1" dirty="0">
              <a:effectLst>
                <a:outerShdw blurRad="38100" dist="38100" dir="2700000">
                  <a:srgbClr val="000000"/>
                </a:outerShdw>
              </a:effectLst>
              <a:latin typeface="楷体_GB2312" pitchFamily="49" charset="-122"/>
              <a:ea typeface="楷体_GB2312" pitchFamily="49" charset="-122"/>
            </a:endParaRPr>
          </a:p>
        </p:txBody>
      </p:sp>
      <p:sp>
        <p:nvSpPr>
          <p:cNvPr id="183340" name="文本框 183339"/>
          <p:cNvSpPr txBox="1"/>
          <p:nvPr/>
        </p:nvSpPr>
        <p:spPr>
          <a:xfrm>
            <a:off x="2700338" y="1419225"/>
            <a:ext cx="1944687" cy="388938"/>
          </a:xfrm>
          <a:prstGeom prst="rect">
            <a:avLst/>
          </a:prstGeom>
          <a:noFill/>
          <a:ln w="9525">
            <a:noFill/>
          </a:ln>
        </p:spPr>
        <p:txBody>
          <a:bodyPr lIns="68562" tIns="34281" rIns="68562" bIns="34281">
            <a:spAutoFit/>
          </a:bodyPr>
          <a:p>
            <a:pPr defTabSz="685800">
              <a:spcBef>
                <a:spcPct val="50000"/>
              </a:spcBef>
            </a:pPr>
            <a:r>
              <a:rPr lang="zh-CN" altLang="en-US" sz="2100" b="1" dirty="0">
                <a:effectLst>
                  <a:outerShdw blurRad="38100" dist="38100" dir="2700000">
                    <a:srgbClr val="000000"/>
                  </a:outerShdw>
                </a:effectLst>
                <a:latin typeface="楷体_GB2312" pitchFamily="49" charset="-122"/>
                <a:ea typeface="楷体_GB2312" pitchFamily="49" charset="-122"/>
              </a:rPr>
              <a:t>英俄法美等</a:t>
            </a:r>
            <a:endParaRPr lang="zh-CN" altLang="en-US" sz="2100" b="1" dirty="0">
              <a:effectLst>
                <a:outerShdw blurRad="38100" dist="38100" dir="2700000">
                  <a:srgbClr val="000000"/>
                </a:outerShdw>
              </a:effectLst>
              <a:latin typeface="楷体_GB2312" pitchFamily="49" charset="-122"/>
              <a:ea typeface="楷体_GB2312" pitchFamily="49" charset="-122"/>
            </a:endParaRPr>
          </a:p>
        </p:txBody>
      </p:sp>
      <p:sp>
        <p:nvSpPr>
          <p:cNvPr id="183341" name="文本框 183340"/>
          <p:cNvSpPr txBox="1"/>
          <p:nvPr/>
        </p:nvSpPr>
        <p:spPr>
          <a:xfrm>
            <a:off x="5364163" y="1419225"/>
            <a:ext cx="3186112" cy="388938"/>
          </a:xfrm>
          <a:prstGeom prst="rect">
            <a:avLst/>
          </a:prstGeom>
          <a:noFill/>
          <a:ln w="9525">
            <a:noFill/>
          </a:ln>
        </p:spPr>
        <p:txBody>
          <a:bodyPr lIns="68562" tIns="34281" rIns="68562" bIns="34281">
            <a:spAutoFit/>
          </a:bodyPr>
          <a:p>
            <a:pPr defTabSz="685800">
              <a:spcBef>
                <a:spcPct val="50000"/>
              </a:spcBef>
            </a:pPr>
            <a:r>
              <a:rPr lang="zh-CN" altLang="en-US" sz="2100" b="1" dirty="0">
                <a:effectLst>
                  <a:outerShdw blurRad="38100" dist="38100" dir="2700000">
                    <a:srgbClr val="000000"/>
                  </a:outerShdw>
                </a:effectLst>
                <a:latin typeface="楷体_GB2312" pitchFamily="49" charset="-122"/>
                <a:ea typeface="楷体_GB2312" pitchFamily="49" charset="-122"/>
              </a:rPr>
              <a:t>英法美德俄日意等</a:t>
            </a:r>
            <a:endParaRPr lang="zh-CN" altLang="en-US" sz="2100" b="1" dirty="0">
              <a:effectLst>
                <a:outerShdw blurRad="38100" dist="38100" dir="2700000">
                  <a:srgbClr val="000000"/>
                </a:outerShdw>
              </a:effectLst>
              <a:latin typeface="楷体_GB2312" pitchFamily="49" charset="-122"/>
              <a:ea typeface="楷体_GB2312" pitchFamily="49" charset="-122"/>
            </a:endParaRPr>
          </a:p>
        </p:txBody>
      </p:sp>
      <p:sp>
        <p:nvSpPr>
          <p:cNvPr id="183342" name="文本框 183341"/>
          <p:cNvSpPr txBox="1"/>
          <p:nvPr/>
        </p:nvSpPr>
        <p:spPr>
          <a:xfrm>
            <a:off x="755650" y="1851025"/>
            <a:ext cx="1890713" cy="709613"/>
          </a:xfrm>
          <a:prstGeom prst="rect">
            <a:avLst/>
          </a:prstGeom>
          <a:noFill/>
          <a:ln w="9525">
            <a:noFill/>
          </a:ln>
        </p:spPr>
        <p:txBody>
          <a:bodyPr lIns="68562" tIns="34281" rIns="68562" bIns="34281">
            <a:spAutoFit/>
          </a:bodyPr>
          <a:p>
            <a:pPr defTabSz="685800">
              <a:spcBef>
                <a:spcPct val="50000"/>
              </a:spcBef>
            </a:pPr>
            <a:r>
              <a:rPr lang="zh-CN" altLang="en-US" sz="2100" b="1" dirty="0">
                <a:effectLst>
                  <a:outerShdw blurRad="38100" dist="38100" dir="2700000">
                    <a:srgbClr val="000000"/>
                  </a:outerShdw>
                </a:effectLst>
                <a:latin typeface="楷体_GB2312" pitchFamily="49" charset="-122"/>
                <a:ea typeface="楷体_GB2312" pitchFamily="49" charset="-122"/>
              </a:rPr>
              <a:t>掠夺财富，资本原始积累</a:t>
            </a:r>
            <a:endParaRPr lang="zh-CN" altLang="en-US" sz="2100" b="1" dirty="0">
              <a:effectLst>
                <a:outerShdw blurRad="38100" dist="38100" dir="2700000">
                  <a:srgbClr val="000000"/>
                </a:outerShdw>
              </a:effectLst>
              <a:latin typeface="楷体_GB2312" pitchFamily="49" charset="-122"/>
              <a:ea typeface="楷体_GB2312" pitchFamily="49" charset="-122"/>
            </a:endParaRPr>
          </a:p>
        </p:txBody>
      </p:sp>
      <p:sp>
        <p:nvSpPr>
          <p:cNvPr id="183343" name="文本框 183342"/>
          <p:cNvSpPr txBox="1"/>
          <p:nvPr/>
        </p:nvSpPr>
        <p:spPr>
          <a:xfrm>
            <a:off x="2627313" y="1851025"/>
            <a:ext cx="2752725" cy="709613"/>
          </a:xfrm>
          <a:prstGeom prst="rect">
            <a:avLst/>
          </a:prstGeom>
          <a:noFill/>
          <a:ln w="9525">
            <a:noFill/>
          </a:ln>
        </p:spPr>
        <p:txBody>
          <a:bodyPr lIns="68562" tIns="34281" rIns="68562" bIns="34281">
            <a:spAutoFit/>
          </a:bodyPr>
          <a:p>
            <a:pPr defTabSz="685800">
              <a:spcBef>
                <a:spcPct val="50000"/>
              </a:spcBef>
            </a:pPr>
            <a:r>
              <a:rPr lang="zh-CN" altLang="en-US" sz="2100" b="1" dirty="0">
                <a:effectLst>
                  <a:outerShdw blurRad="38100" dist="38100" dir="2700000">
                    <a:srgbClr val="000000"/>
                  </a:outerShdw>
                </a:effectLst>
                <a:latin typeface="楷体_GB2312" pitchFamily="49" charset="-122"/>
                <a:ea typeface="楷体_GB2312" pitchFamily="49" charset="-122"/>
              </a:rPr>
              <a:t>拓展商品销售市场和原料产地</a:t>
            </a:r>
            <a:endParaRPr lang="zh-CN" altLang="en-US" sz="2100" b="1" dirty="0">
              <a:effectLst>
                <a:outerShdw blurRad="38100" dist="38100" dir="2700000">
                  <a:srgbClr val="000000"/>
                </a:outerShdw>
              </a:effectLst>
              <a:latin typeface="楷体_GB2312" pitchFamily="49" charset="-122"/>
              <a:ea typeface="楷体_GB2312" pitchFamily="49" charset="-122"/>
            </a:endParaRPr>
          </a:p>
        </p:txBody>
      </p:sp>
      <p:sp>
        <p:nvSpPr>
          <p:cNvPr id="183344" name="文本框 183343"/>
          <p:cNvSpPr txBox="1"/>
          <p:nvPr/>
        </p:nvSpPr>
        <p:spPr>
          <a:xfrm>
            <a:off x="5381625" y="1779588"/>
            <a:ext cx="3762375" cy="709612"/>
          </a:xfrm>
          <a:prstGeom prst="rect">
            <a:avLst/>
          </a:prstGeom>
          <a:noFill/>
          <a:ln w="9525">
            <a:noFill/>
          </a:ln>
        </p:spPr>
        <p:txBody>
          <a:bodyPr lIns="68562" tIns="34281" rIns="68562" bIns="34281">
            <a:spAutoFit/>
          </a:bodyPr>
          <a:p>
            <a:pPr defTabSz="685800">
              <a:spcBef>
                <a:spcPct val="50000"/>
              </a:spcBef>
            </a:pPr>
            <a:r>
              <a:rPr lang="zh-CN" altLang="en-US" sz="2100" b="1" dirty="0">
                <a:effectLst>
                  <a:outerShdw blurRad="38100" dist="38100" dir="2700000">
                    <a:srgbClr val="000000"/>
                  </a:outerShdw>
                </a:effectLst>
                <a:latin typeface="楷体_GB2312" pitchFamily="49" charset="-122"/>
                <a:ea typeface="楷体_GB2312" pitchFamily="49" charset="-122"/>
              </a:rPr>
              <a:t>抢占资本输出的市场以满足各国垄断资本家的利益需要</a:t>
            </a:r>
            <a:endParaRPr lang="zh-CN" altLang="en-US" sz="2100" b="1" dirty="0">
              <a:effectLst>
                <a:outerShdw blurRad="38100" dist="38100" dir="2700000">
                  <a:srgbClr val="000000"/>
                </a:outerShdw>
              </a:effectLst>
              <a:latin typeface="楷体_GB2312" pitchFamily="49" charset="-122"/>
              <a:ea typeface="楷体_GB2312" pitchFamily="49" charset="-122"/>
            </a:endParaRPr>
          </a:p>
        </p:txBody>
      </p:sp>
      <p:sp>
        <p:nvSpPr>
          <p:cNvPr id="183345" name="文本框 183344"/>
          <p:cNvSpPr txBox="1"/>
          <p:nvPr/>
        </p:nvSpPr>
        <p:spPr>
          <a:xfrm>
            <a:off x="755650" y="2500313"/>
            <a:ext cx="1890713" cy="1030287"/>
          </a:xfrm>
          <a:prstGeom prst="rect">
            <a:avLst/>
          </a:prstGeom>
          <a:noFill/>
          <a:ln w="9525">
            <a:noFill/>
          </a:ln>
        </p:spPr>
        <p:txBody>
          <a:bodyPr lIns="68562" tIns="34281" rIns="68562" bIns="34281">
            <a:spAutoFit/>
          </a:bodyPr>
          <a:p>
            <a:pPr defTabSz="685800">
              <a:spcBef>
                <a:spcPct val="50000"/>
              </a:spcBef>
            </a:pPr>
            <a:r>
              <a:rPr lang="zh-CN" altLang="en-US" sz="2100" b="1" dirty="0">
                <a:effectLst>
                  <a:outerShdw blurRad="38100" dist="38100" dir="2700000">
                    <a:srgbClr val="000000"/>
                  </a:outerShdw>
                </a:effectLst>
                <a:latin typeface="楷体_GB2312" pitchFamily="49" charset="-122"/>
                <a:ea typeface="楷体_GB2312" pitchFamily="49" charset="-122"/>
              </a:rPr>
              <a:t>抢劫财富、贩卖黑奴、欺诈性贸易 </a:t>
            </a:r>
            <a:endParaRPr lang="zh-CN" altLang="en-US" sz="2100" b="1" dirty="0">
              <a:effectLst>
                <a:outerShdw blurRad="38100" dist="38100" dir="2700000">
                  <a:srgbClr val="000000"/>
                </a:outerShdw>
              </a:effectLst>
              <a:latin typeface="楷体_GB2312" pitchFamily="49" charset="-122"/>
              <a:ea typeface="楷体_GB2312" pitchFamily="49" charset="-122"/>
            </a:endParaRPr>
          </a:p>
        </p:txBody>
      </p:sp>
      <p:sp>
        <p:nvSpPr>
          <p:cNvPr id="183346" name="文本框 183345"/>
          <p:cNvSpPr txBox="1"/>
          <p:nvPr/>
        </p:nvSpPr>
        <p:spPr>
          <a:xfrm>
            <a:off x="2627313" y="2787650"/>
            <a:ext cx="2698750" cy="709613"/>
          </a:xfrm>
          <a:prstGeom prst="rect">
            <a:avLst/>
          </a:prstGeom>
          <a:noFill/>
          <a:ln w="9525">
            <a:noFill/>
          </a:ln>
        </p:spPr>
        <p:txBody>
          <a:bodyPr lIns="68562" tIns="34281" rIns="68562" bIns="34281">
            <a:spAutoFit/>
          </a:bodyPr>
          <a:p>
            <a:pPr defTabSz="685800">
              <a:spcBef>
                <a:spcPct val="50000"/>
              </a:spcBef>
            </a:pPr>
            <a:r>
              <a:rPr lang="zh-CN" altLang="en-US" sz="2100" b="1" dirty="0">
                <a:effectLst>
                  <a:outerShdw blurRad="38100" dist="38100" dir="2700000">
                    <a:srgbClr val="000000"/>
                  </a:outerShdw>
                </a:effectLst>
                <a:latin typeface="楷体_GB2312" pitchFamily="49" charset="-122"/>
                <a:ea typeface="楷体_GB2312" pitchFamily="49" charset="-122"/>
              </a:rPr>
              <a:t>刀枪火炮和廉价商品、掠夺原料</a:t>
            </a:r>
            <a:endParaRPr lang="zh-CN" altLang="en-US" sz="2100" b="1" dirty="0">
              <a:effectLst>
                <a:outerShdw blurRad="38100" dist="38100" dir="2700000">
                  <a:srgbClr val="000000"/>
                </a:outerShdw>
              </a:effectLst>
              <a:latin typeface="楷体_GB2312" pitchFamily="49" charset="-122"/>
              <a:ea typeface="楷体_GB2312" pitchFamily="49" charset="-122"/>
            </a:endParaRPr>
          </a:p>
        </p:txBody>
      </p:sp>
      <p:sp>
        <p:nvSpPr>
          <p:cNvPr id="183347" name="文本框 183346"/>
          <p:cNvSpPr txBox="1"/>
          <p:nvPr/>
        </p:nvSpPr>
        <p:spPr>
          <a:xfrm>
            <a:off x="5381625" y="2787650"/>
            <a:ext cx="3762375" cy="709613"/>
          </a:xfrm>
          <a:prstGeom prst="rect">
            <a:avLst/>
          </a:prstGeom>
          <a:noFill/>
          <a:ln w="9525">
            <a:noFill/>
          </a:ln>
        </p:spPr>
        <p:txBody>
          <a:bodyPr lIns="68562" tIns="34281" rIns="68562" bIns="34281">
            <a:spAutoFit/>
          </a:bodyPr>
          <a:p>
            <a:pPr defTabSz="685800">
              <a:spcBef>
                <a:spcPct val="50000"/>
              </a:spcBef>
            </a:pPr>
            <a:r>
              <a:rPr lang="zh-CN" altLang="en-US" sz="2100" b="1" dirty="0">
                <a:effectLst>
                  <a:outerShdw blurRad="38100" dist="38100" dir="2700000">
                    <a:srgbClr val="000000"/>
                  </a:outerShdw>
                </a:effectLst>
                <a:latin typeface="楷体_GB2312" pitchFamily="49" charset="-122"/>
                <a:ea typeface="楷体_GB2312" pitchFamily="49" charset="-122"/>
              </a:rPr>
              <a:t>主要是资本输出、掀起瓜分狂潮和进行帝国主义战争 </a:t>
            </a:r>
            <a:endParaRPr lang="zh-CN" altLang="en-US" sz="2100" b="1" dirty="0">
              <a:effectLst>
                <a:outerShdw blurRad="38100" dist="38100" dir="2700000">
                  <a:srgbClr val="000000"/>
                </a:outerShdw>
              </a:effectLst>
              <a:latin typeface="楷体_GB2312" pitchFamily="49" charset="-122"/>
              <a:ea typeface="楷体_GB2312" pitchFamily="49" charset="-122"/>
            </a:endParaRPr>
          </a:p>
        </p:txBody>
      </p:sp>
      <p:sp>
        <p:nvSpPr>
          <p:cNvPr id="183348" name="文本框 183347"/>
          <p:cNvSpPr txBox="1"/>
          <p:nvPr/>
        </p:nvSpPr>
        <p:spPr>
          <a:xfrm>
            <a:off x="755650" y="3471863"/>
            <a:ext cx="1890713" cy="1671637"/>
          </a:xfrm>
          <a:prstGeom prst="rect">
            <a:avLst/>
          </a:prstGeom>
          <a:noFill/>
          <a:ln w="9525">
            <a:noFill/>
          </a:ln>
        </p:spPr>
        <p:txBody>
          <a:bodyPr lIns="68562" tIns="34281" rIns="68562" bIns="34281">
            <a:spAutoFit/>
          </a:bodyPr>
          <a:p>
            <a:pPr defTabSz="685800">
              <a:spcBef>
                <a:spcPct val="50000"/>
              </a:spcBef>
            </a:pPr>
            <a:r>
              <a:rPr lang="zh-CN" altLang="en-US" sz="2100" b="1" dirty="0">
                <a:effectLst>
                  <a:outerShdw blurRad="38100" dist="38100" dir="2700000">
                    <a:srgbClr val="000000"/>
                  </a:outerShdw>
                </a:effectLst>
                <a:latin typeface="楷体_GB2312" pitchFamily="49" charset="-122"/>
                <a:ea typeface="楷体_GB2312" pitchFamily="49" charset="-122"/>
              </a:rPr>
              <a:t>推动欧洲资本原始积累和资本主义发展，给亚非拉带来灾难</a:t>
            </a:r>
            <a:endParaRPr lang="zh-CN" altLang="en-US" sz="2100" b="1" dirty="0">
              <a:effectLst>
                <a:outerShdw blurRad="38100" dist="38100" dir="2700000">
                  <a:srgbClr val="000000"/>
                </a:outerShdw>
              </a:effectLst>
              <a:latin typeface="楷体_GB2312" pitchFamily="49" charset="-122"/>
              <a:ea typeface="楷体_GB2312" pitchFamily="49" charset="-122"/>
            </a:endParaRPr>
          </a:p>
        </p:txBody>
      </p:sp>
      <p:sp>
        <p:nvSpPr>
          <p:cNvPr id="183349" name="文本框 183348"/>
          <p:cNvSpPr txBox="1"/>
          <p:nvPr/>
        </p:nvSpPr>
        <p:spPr>
          <a:xfrm>
            <a:off x="2627313" y="3792538"/>
            <a:ext cx="2752725" cy="1350962"/>
          </a:xfrm>
          <a:prstGeom prst="rect">
            <a:avLst/>
          </a:prstGeom>
          <a:noFill/>
          <a:ln w="9525">
            <a:noFill/>
          </a:ln>
        </p:spPr>
        <p:txBody>
          <a:bodyPr lIns="68562" tIns="34281" rIns="68562" bIns="34281">
            <a:spAutoFit/>
          </a:bodyPr>
          <a:p>
            <a:pPr defTabSz="685800">
              <a:spcBef>
                <a:spcPct val="50000"/>
              </a:spcBef>
            </a:pPr>
            <a:r>
              <a:rPr lang="zh-CN" altLang="en-US" sz="2100" b="1" dirty="0">
                <a:effectLst>
                  <a:outerShdw blurRad="38100" dist="38100" dir="2700000">
                    <a:srgbClr val="000000"/>
                  </a:outerShdw>
                </a:effectLst>
                <a:latin typeface="楷体_GB2312" pitchFamily="49" charset="-122"/>
                <a:ea typeface="楷体_GB2312" pitchFamily="49" charset="-122"/>
              </a:rPr>
              <a:t>推动了各国工业资本主义的发展，客观上促进了亚非拉国家逐渐走上近代化道路</a:t>
            </a:r>
            <a:endParaRPr lang="zh-CN" altLang="en-US" sz="2100" b="1" dirty="0">
              <a:effectLst>
                <a:outerShdw blurRad="38100" dist="38100" dir="2700000">
                  <a:srgbClr val="000000"/>
                </a:outerShdw>
              </a:effectLst>
              <a:latin typeface="楷体_GB2312" pitchFamily="49" charset="-122"/>
              <a:ea typeface="楷体_GB2312" pitchFamily="49" charset="-122"/>
            </a:endParaRPr>
          </a:p>
        </p:txBody>
      </p:sp>
      <p:sp>
        <p:nvSpPr>
          <p:cNvPr id="183350" name="文本框 183349"/>
          <p:cNvSpPr txBox="1"/>
          <p:nvPr/>
        </p:nvSpPr>
        <p:spPr>
          <a:xfrm>
            <a:off x="5381625" y="4113213"/>
            <a:ext cx="3762375" cy="1030287"/>
          </a:xfrm>
          <a:prstGeom prst="rect">
            <a:avLst/>
          </a:prstGeom>
          <a:noFill/>
          <a:ln w="9525">
            <a:noFill/>
          </a:ln>
        </p:spPr>
        <p:txBody>
          <a:bodyPr lIns="68562" tIns="34281" rIns="68562" bIns="34281">
            <a:spAutoFit/>
          </a:bodyPr>
          <a:p>
            <a:pPr defTabSz="685800">
              <a:spcBef>
                <a:spcPct val="50000"/>
              </a:spcBef>
            </a:pPr>
            <a:r>
              <a:rPr lang="zh-CN" altLang="en-US" sz="2100" b="1" dirty="0">
                <a:effectLst>
                  <a:outerShdw blurRad="38100" dist="38100" dir="2700000">
                    <a:srgbClr val="000000"/>
                  </a:outerShdw>
                </a:effectLst>
                <a:latin typeface="楷体_GB2312" pitchFamily="49" charset="-122"/>
                <a:ea typeface="楷体_GB2312" pitchFamily="49" charset="-122"/>
              </a:rPr>
              <a:t>世界瓜分完毕，资本主义世界殖民体系最终形成；亚非拉国家民族解放运动高涨</a:t>
            </a:r>
            <a:endParaRPr lang="zh-CN" altLang="en-US" sz="2100" b="1" dirty="0">
              <a:effectLst>
                <a:outerShdw blurRad="38100" dist="38100" dir="2700000">
                  <a:srgbClr val="000000"/>
                </a:outerShdw>
              </a:effectLst>
              <a:latin typeface="楷体_GB2312" pitchFamily="49" charset="-122"/>
              <a:ea typeface="楷体_GB2312" pitchFamily="49" charset="-122"/>
            </a:endParaRPr>
          </a:p>
        </p:txBody>
      </p:sp>
      <p:sp>
        <p:nvSpPr>
          <p:cNvPr id="183355" name="矩形 10"/>
          <p:cNvSpPr/>
          <p:nvPr/>
        </p:nvSpPr>
        <p:spPr>
          <a:xfrm>
            <a:off x="4859338" y="0"/>
            <a:ext cx="3097212" cy="457200"/>
          </a:xfrm>
          <a:prstGeom prst="rect">
            <a:avLst/>
          </a:prstGeom>
          <a:noFill/>
          <a:ln w="9525">
            <a:noFill/>
          </a:ln>
        </p:spPr>
        <p:txBody>
          <a:bodyPr>
            <a:spAutoFit/>
          </a:bodyPr>
          <a:p>
            <a:pPr>
              <a:lnSpc>
                <a:spcPct val="120000"/>
              </a:lnSpc>
            </a:pPr>
            <a:r>
              <a:rPr lang="zh-CN" altLang="en-US" sz="2000" b="1" dirty="0">
                <a:solidFill>
                  <a:schemeClr val="accent2"/>
                </a:solidFill>
                <a:latin typeface="黑体" panose="02010609060101010101" pitchFamily="2" charset="-122"/>
                <a:ea typeface="黑体" panose="02010609060101010101" pitchFamily="2" charset="-122"/>
              </a:rPr>
              <a:t>考点  第二次工业革命</a:t>
            </a:r>
            <a:endParaRPr lang="en-US" altLang="zh-CN" sz="2000" b="1">
              <a:solidFill>
                <a:schemeClr val="accent2"/>
              </a:solidFill>
              <a:latin typeface="黑体" panose="02010609060101010101" pitchFamily="2" charset="-122"/>
              <a:ea typeface="黑体" panose="02010609060101010101" pitchFamily="2" charset="-122"/>
            </a:endParaRPr>
          </a:p>
        </p:txBody>
      </p:sp>
      <p:pic>
        <p:nvPicPr>
          <p:cNvPr id="183356" name="Picture 104" descr="TGFWBTVA168SN1XM"/>
          <p:cNvPicPr>
            <a:picLocks noChangeAspect="1"/>
          </p:cNvPicPr>
          <p:nvPr/>
        </p:nvPicPr>
        <p:blipFill>
          <a:blip r:embed="rId1"/>
          <a:srcRect r="6145" b="30516"/>
          <a:stretch>
            <a:fillRect/>
          </a:stretch>
        </p:blipFill>
        <p:spPr>
          <a:xfrm>
            <a:off x="8016875" y="0"/>
            <a:ext cx="1127125" cy="555625"/>
          </a:xfrm>
          <a:prstGeom prst="rect">
            <a:avLst/>
          </a:prstGeom>
          <a:noFill/>
          <a:ln w="9525">
            <a:noFill/>
          </a:ln>
        </p:spPr>
      </p:pic>
      <p:sp>
        <p:nvSpPr>
          <p:cNvPr id="183357" name="矩形 195594"/>
          <p:cNvSpPr/>
          <p:nvPr/>
        </p:nvSpPr>
        <p:spPr>
          <a:xfrm>
            <a:off x="0" y="339725"/>
            <a:ext cx="1409700" cy="382588"/>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知识延伸</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2" name="TextBox 1"/>
          <p:cNvSpPr txBox="1"/>
          <p:nvPr/>
        </p:nvSpPr>
        <p:spPr>
          <a:xfrm>
            <a:off x="1187652" y="20900"/>
            <a:ext cx="3337773" cy="7748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zh-CN" altLang="en-US" sz="2400" b="1" noProof="1" dirty="0">
                <a:solidFill>
                  <a:srgbClr val="CC6600"/>
                </a:solidFill>
                <a:latin typeface="华文彩云" panose="02010800040101010101" pitchFamily="2" charset="-122"/>
                <a:ea typeface="华文彩云" panose="02010800040101010101" pitchFamily="2" charset="-122"/>
                <a:cs typeface="+mn-cs"/>
              </a:rPr>
              <a:t>高中历史一轮复习课程 </a:t>
            </a:r>
            <a:endParaRPr lang="zh-CN" altLang="en-US" sz="2400" b="1" noProof="1" dirty="0">
              <a:solidFill>
                <a:srgbClr val="CC6600"/>
              </a:solidFill>
              <a:latin typeface="华文彩云" panose="02010800040101010101" pitchFamily="2" charset="-122"/>
              <a:ea typeface="华文彩云"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83336"/>
                                        </p:tgtEl>
                                        <p:attrNameLst>
                                          <p:attrName>style.visibility</p:attrName>
                                        </p:attrNameLst>
                                      </p:cBhvr>
                                      <p:to>
                                        <p:strVal val="visible"/>
                                      </p:to>
                                    </p:set>
                                    <p:anim calcmode="lin" valueType="num">
                                      <p:cBhvr>
                                        <p:cTn id="7" dur="1" fill="hold"/>
                                        <p:tgtEl>
                                          <p:spTgt spid="183336"/>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83337"/>
                                        </p:tgtEl>
                                        <p:attrNameLst>
                                          <p:attrName>style.visibility</p:attrName>
                                        </p:attrNameLst>
                                      </p:cBhvr>
                                      <p:to>
                                        <p:strVal val="visible"/>
                                      </p:to>
                                    </p:set>
                                    <p:anim calcmode="lin" valueType="num">
                                      <p:cBhvr>
                                        <p:cTn id="12" dur="1" fill="hold"/>
                                        <p:tgtEl>
                                          <p:spTgt spid="183337"/>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83338"/>
                                        </p:tgtEl>
                                        <p:attrNameLst>
                                          <p:attrName>style.visibility</p:attrName>
                                        </p:attrNameLst>
                                      </p:cBhvr>
                                      <p:to>
                                        <p:strVal val="visible"/>
                                      </p:to>
                                    </p:set>
                                    <p:anim calcmode="lin" valueType="num">
                                      <p:cBhvr>
                                        <p:cTn id="17" dur="1" fill="hold"/>
                                        <p:tgtEl>
                                          <p:spTgt spid="183338"/>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83339"/>
                                        </p:tgtEl>
                                        <p:attrNameLst>
                                          <p:attrName>style.visibility</p:attrName>
                                        </p:attrNameLst>
                                      </p:cBhvr>
                                      <p:to>
                                        <p:strVal val="visible"/>
                                      </p:to>
                                    </p:set>
                                    <p:anim calcmode="lin" valueType="num">
                                      <p:cBhvr>
                                        <p:cTn id="22" dur="1" fill="hold"/>
                                        <p:tgtEl>
                                          <p:spTgt spid="183339"/>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83340"/>
                                        </p:tgtEl>
                                        <p:attrNameLst>
                                          <p:attrName>style.visibility</p:attrName>
                                        </p:attrNameLst>
                                      </p:cBhvr>
                                      <p:to>
                                        <p:strVal val="visible"/>
                                      </p:to>
                                    </p:set>
                                    <p:anim calcmode="lin" valueType="num">
                                      <p:cBhvr>
                                        <p:cTn id="27" dur="1" fill="hold"/>
                                        <p:tgtEl>
                                          <p:spTgt spid="183340"/>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83341"/>
                                        </p:tgtEl>
                                        <p:attrNameLst>
                                          <p:attrName>style.visibility</p:attrName>
                                        </p:attrNameLst>
                                      </p:cBhvr>
                                      <p:to>
                                        <p:strVal val="visible"/>
                                      </p:to>
                                    </p:set>
                                    <p:anim calcmode="lin" valueType="num">
                                      <p:cBhvr>
                                        <p:cTn id="32" dur="1" fill="hold"/>
                                        <p:tgtEl>
                                          <p:spTgt spid="183341"/>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83342"/>
                                        </p:tgtEl>
                                        <p:attrNameLst>
                                          <p:attrName>style.visibility</p:attrName>
                                        </p:attrNameLst>
                                      </p:cBhvr>
                                      <p:to>
                                        <p:strVal val="visible"/>
                                      </p:to>
                                    </p:set>
                                    <p:anim calcmode="lin" valueType="num">
                                      <p:cBhvr>
                                        <p:cTn id="37" dur="1" fill="hold"/>
                                        <p:tgtEl>
                                          <p:spTgt spid="183342"/>
                                        </p:tgtEl>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83343"/>
                                        </p:tgtEl>
                                        <p:attrNameLst>
                                          <p:attrName>style.visibility</p:attrName>
                                        </p:attrNameLst>
                                      </p:cBhvr>
                                      <p:to>
                                        <p:strVal val="visible"/>
                                      </p:to>
                                    </p:set>
                                    <p:anim calcmode="lin" valueType="num">
                                      <p:cBhvr>
                                        <p:cTn id="42" dur="1" fill="hold"/>
                                        <p:tgtEl>
                                          <p:spTgt spid="183343"/>
                                        </p:tgtEl>
                                      </p:cBhvr>
                                    </p:anim>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83344"/>
                                        </p:tgtEl>
                                        <p:attrNameLst>
                                          <p:attrName>style.visibility</p:attrName>
                                        </p:attrNameLst>
                                      </p:cBhvr>
                                      <p:to>
                                        <p:strVal val="visible"/>
                                      </p:to>
                                    </p:set>
                                    <p:animEffect transition="in" filter="blinds(horizontal)">
                                      <p:cBhvr>
                                        <p:cTn id="47" dur="500"/>
                                        <p:tgtEl>
                                          <p:spTgt spid="18334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83345"/>
                                        </p:tgtEl>
                                        <p:attrNameLst>
                                          <p:attrName>style.visibility</p:attrName>
                                        </p:attrNameLst>
                                      </p:cBhvr>
                                      <p:to>
                                        <p:strVal val="visible"/>
                                      </p:to>
                                    </p:set>
                                    <p:animEffect transition="in" filter="blinds(horizontal)">
                                      <p:cBhvr>
                                        <p:cTn id="52" dur="500"/>
                                        <p:tgtEl>
                                          <p:spTgt spid="18334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83346"/>
                                        </p:tgtEl>
                                        <p:attrNameLst>
                                          <p:attrName>style.visibility</p:attrName>
                                        </p:attrNameLst>
                                      </p:cBhvr>
                                      <p:to>
                                        <p:strVal val="visible"/>
                                      </p:to>
                                    </p:set>
                                    <p:animEffect transition="in" filter="blinds(horizontal)">
                                      <p:cBhvr>
                                        <p:cTn id="57" dur="500"/>
                                        <p:tgtEl>
                                          <p:spTgt spid="183346"/>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83347"/>
                                        </p:tgtEl>
                                        <p:attrNameLst>
                                          <p:attrName>style.visibility</p:attrName>
                                        </p:attrNameLst>
                                      </p:cBhvr>
                                      <p:to>
                                        <p:strVal val="visible"/>
                                      </p:to>
                                    </p:set>
                                    <p:animEffect transition="in" filter="blinds(horizontal)">
                                      <p:cBhvr>
                                        <p:cTn id="62" dur="500"/>
                                        <p:tgtEl>
                                          <p:spTgt spid="18334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83348"/>
                                        </p:tgtEl>
                                        <p:attrNameLst>
                                          <p:attrName>style.visibility</p:attrName>
                                        </p:attrNameLst>
                                      </p:cBhvr>
                                      <p:to>
                                        <p:strVal val="visible"/>
                                      </p:to>
                                    </p:set>
                                    <p:animEffect transition="in" filter="blinds(horizontal)">
                                      <p:cBhvr>
                                        <p:cTn id="67" dur="500"/>
                                        <p:tgtEl>
                                          <p:spTgt spid="183348"/>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83349"/>
                                        </p:tgtEl>
                                        <p:attrNameLst>
                                          <p:attrName>style.visibility</p:attrName>
                                        </p:attrNameLst>
                                      </p:cBhvr>
                                      <p:to>
                                        <p:strVal val="visible"/>
                                      </p:to>
                                    </p:set>
                                    <p:animEffect transition="in" filter="blinds(horizontal)">
                                      <p:cBhvr>
                                        <p:cTn id="72" dur="500"/>
                                        <p:tgtEl>
                                          <p:spTgt spid="183349"/>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83350"/>
                                        </p:tgtEl>
                                        <p:attrNameLst>
                                          <p:attrName>style.visibility</p:attrName>
                                        </p:attrNameLst>
                                      </p:cBhvr>
                                      <p:to>
                                        <p:strVal val="visible"/>
                                      </p:to>
                                    </p:set>
                                    <p:animEffect transition="in" filter="blinds(horizontal)">
                                      <p:cBhvr>
                                        <p:cTn id="77" dur="500"/>
                                        <p:tgtEl>
                                          <p:spTgt spid="183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36" grpId="0"/>
      <p:bldP spid="183337" grpId="0"/>
      <p:bldP spid="183338" grpId="0"/>
      <p:bldP spid="183339" grpId="0"/>
      <p:bldP spid="183340" grpId="0"/>
      <p:bldP spid="183341" grpId="0"/>
      <p:bldP spid="183342" grpId="0"/>
      <p:bldP spid="183343" grpId="0"/>
      <p:bldP spid="183344" grpId="0"/>
      <p:bldP spid="183345" grpId="0"/>
      <p:bldP spid="183346" grpId="0"/>
      <p:bldP spid="183347" grpId="0"/>
      <p:bldP spid="183348" grpId="0"/>
      <p:bldP spid="183349" grpId="0"/>
      <p:bldP spid="183350"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4" name="TextBox 3"/>
          <p:cNvSpPr txBox="1"/>
          <p:nvPr/>
        </p:nvSpPr>
        <p:spPr>
          <a:xfrm>
            <a:off x="1187652" y="26856"/>
            <a:ext cx="3337773" cy="21171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zh-CN" altLang="en-US" sz="2400" b="1" noProof="1" dirty="0">
                <a:solidFill>
                  <a:srgbClr val="CC6600"/>
                </a:solidFill>
                <a:latin typeface="华文彩云" panose="02010800040101010101" pitchFamily="2" charset="-122"/>
                <a:ea typeface="华文彩云" panose="02010800040101010101" pitchFamily="2" charset="-122"/>
                <a:cs typeface="+mn-cs"/>
              </a:rPr>
              <a:t>高中历史一轮复习课程 </a:t>
            </a:r>
            <a:endParaRPr lang="zh-CN" altLang="en-US" sz="2400" b="1" noProof="1" dirty="0">
              <a:solidFill>
                <a:srgbClr val="CC6600"/>
              </a:solidFill>
              <a:latin typeface="华文彩云" panose="02010800040101010101" pitchFamily="2" charset="-122"/>
              <a:ea typeface="华文彩云" panose="02010800040101010101" pitchFamily="2" charset="-122"/>
            </a:endParaRPr>
          </a:p>
        </p:txBody>
      </p:sp>
      <p:sp>
        <p:nvSpPr>
          <p:cNvPr id="5" name="矩形 4"/>
          <p:cNvSpPr/>
          <p:nvPr/>
        </p:nvSpPr>
        <p:spPr>
          <a:xfrm>
            <a:off x="339725" y="68263"/>
            <a:ext cx="776288" cy="469900"/>
          </a:xfrm>
          <a:prstGeom prst="rect">
            <a:avLst/>
          </a:prstGeom>
          <a:blipFill dpi="0" rotWithShape="1">
            <a:blip r:embed="rId1">
              <a:alphaModFix amt="3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srgbClr val="FFFFFF"/>
              </a:solidFill>
            </a:endParaRPr>
          </a:p>
        </p:txBody>
      </p:sp>
      <p:sp>
        <p:nvSpPr>
          <p:cNvPr id="22" name="Text Box 5"/>
          <p:cNvSpPr txBox="1">
            <a:spLocks noChangeArrowheads="1"/>
          </p:cNvSpPr>
          <p:nvPr/>
        </p:nvSpPr>
        <p:spPr bwMode="auto">
          <a:xfrm>
            <a:off x="107950" y="1306513"/>
            <a:ext cx="8928100" cy="3786188"/>
          </a:xfrm>
          <a:prstGeom prst="rect">
            <a:avLst/>
          </a:prstGeom>
          <a:solidFill>
            <a:schemeClr val="bg1"/>
          </a:solidFill>
          <a:ln>
            <a:noFill/>
          </a:ln>
          <a:effectLst/>
        </p:spPr>
        <p:txBody>
          <a:bodyPr wrap="square">
            <a:spAutoFit/>
          </a:bodyPr>
          <a:lstStyle/>
          <a:p>
            <a:pPr>
              <a:lnSpc>
                <a:spcPct val="120000"/>
              </a:lnSpc>
              <a:spcBef>
                <a:spcPts val="0"/>
              </a:spcBef>
            </a:pPr>
            <a:r>
              <a:rPr lang="en-US" altLang="zh-CN" sz="2000" b="1" noProof="1" dirty="0" smtClean="0">
                <a:solidFill>
                  <a:srgbClr val="FF0000"/>
                </a:solidFill>
                <a:latin typeface="黑体" panose="02010609060101010101" pitchFamily="2" charset="-122"/>
                <a:ea typeface="黑体" panose="02010609060101010101" pitchFamily="2" charset="-122"/>
                <a:cs typeface="+mn-cs"/>
              </a:rPr>
              <a:t>6</a:t>
            </a:r>
            <a:r>
              <a:rPr lang="zh-CN" altLang="en-US" sz="2000" b="1" noProof="1" dirty="0" smtClean="0">
                <a:solidFill>
                  <a:srgbClr val="FF0000"/>
                </a:solidFill>
                <a:latin typeface="黑体" panose="02010609060101010101" pitchFamily="2" charset="-122"/>
                <a:ea typeface="黑体" panose="02010609060101010101" pitchFamily="2" charset="-122"/>
                <a:cs typeface="+mn-cs"/>
              </a:rPr>
              <a:t>．全面认</a:t>
            </a:r>
            <a:r>
              <a:rPr lang="zh-CN" altLang="en-US" sz="2000" b="1" noProof="1" dirty="0">
                <a:solidFill>
                  <a:srgbClr val="FF0000"/>
                </a:solidFill>
                <a:latin typeface="黑体" panose="02010609060101010101" pitchFamily="2" charset="-122"/>
                <a:ea typeface="黑体" panose="02010609060101010101" pitchFamily="2" charset="-122"/>
                <a:cs typeface="+mn-cs"/>
              </a:rPr>
              <a:t>识</a:t>
            </a:r>
            <a:r>
              <a:rPr lang="zh-CN" altLang="en-US" sz="2000" b="1" noProof="1" dirty="0" smtClean="0">
                <a:solidFill>
                  <a:srgbClr val="FF0000"/>
                </a:solidFill>
                <a:latin typeface="黑体" panose="02010609060101010101" pitchFamily="2" charset="-122"/>
                <a:ea typeface="黑体" panose="02010609060101010101" pitchFamily="2" charset="-122"/>
                <a:cs typeface="+mn-cs"/>
              </a:rPr>
              <a:t>资本主义</a:t>
            </a:r>
            <a:r>
              <a:rPr lang="zh-CN" altLang="en-US" sz="2000" b="1" noProof="1" dirty="0">
                <a:solidFill>
                  <a:srgbClr val="FF0000"/>
                </a:solidFill>
                <a:latin typeface="黑体" panose="02010609060101010101" pitchFamily="2" charset="-122"/>
                <a:ea typeface="黑体" panose="02010609060101010101" pitchFamily="2" charset="-122"/>
                <a:cs typeface="+mn-cs"/>
              </a:rPr>
              <a:t>的殖民</a:t>
            </a:r>
            <a:r>
              <a:rPr lang="zh-CN" altLang="en-US" sz="2000" b="1" noProof="1" dirty="0" smtClean="0">
                <a:solidFill>
                  <a:srgbClr val="FF0000"/>
                </a:solidFill>
                <a:latin typeface="黑体" panose="02010609060101010101" pitchFamily="2" charset="-122"/>
                <a:ea typeface="黑体" panose="02010609060101010101" pitchFamily="2" charset="-122"/>
                <a:cs typeface="+mn-cs"/>
              </a:rPr>
              <a:t>扩张</a:t>
            </a:r>
            <a:endParaRPr lang="en-US" altLang="zh-CN" sz="2000" b="1" noProof="1" dirty="0" smtClean="0">
              <a:solidFill>
                <a:srgbClr val="FF0000"/>
              </a:solidFill>
              <a:latin typeface="黑体" panose="02010609060101010101" pitchFamily="2" charset="-122"/>
              <a:ea typeface="黑体" panose="02010609060101010101" pitchFamily="2" charset="-122"/>
            </a:endParaRPr>
          </a:p>
          <a:p>
            <a:pPr marL="342900" indent="-342900">
              <a:lnSpc>
                <a:spcPct val="120000"/>
              </a:lnSpc>
              <a:spcBef>
                <a:spcPts val="0"/>
              </a:spcBef>
              <a:buFont typeface="Wingdings" panose="05000000000000000000" pitchFamily="2" charset="2"/>
              <a:buChar char="Ø"/>
            </a:pPr>
            <a:r>
              <a:rPr lang="zh-CN" altLang="en-US" sz="2000" b="1" noProof="1" dirty="0" smtClean="0">
                <a:solidFill>
                  <a:srgbClr val="006600"/>
                </a:solidFill>
                <a:latin typeface="黑体" panose="02010609060101010101" pitchFamily="2" charset="-122"/>
                <a:ea typeface="黑体" panose="02010609060101010101" pitchFamily="2" charset="-122"/>
                <a:cs typeface="+mn-cs"/>
              </a:rPr>
              <a:t>原因</a:t>
            </a:r>
            <a:r>
              <a:rPr lang="zh-CN" altLang="en-US" sz="2000" b="1" noProof="1" dirty="0">
                <a:solidFill>
                  <a:srgbClr val="006600"/>
                </a:solidFill>
                <a:latin typeface="黑体" panose="02010609060101010101" pitchFamily="2" charset="-122"/>
                <a:ea typeface="黑体" panose="02010609060101010101" pitchFamily="2" charset="-122"/>
                <a:cs typeface="+mn-cs"/>
              </a:rPr>
              <a:t>：资本主义发展的需要。</a:t>
            </a:r>
            <a:endParaRPr lang="zh-CN" altLang="en-US" sz="2000" b="1" noProof="1" dirty="0">
              <a:solidFill>
                <a:srgbClr val="006600"/>
              </a:solidFill>
              <a:latin typeface="黑体" panose="02010609060101010101" pitchFamily="2" charset="-122"/>
              <a:ea typeface="黑体" panose="02010609060101010101" pitchFamily="2" charset="-122"/>
            </a:endParaRPr>
          </a:p>
          <a:p>
            <a:pPr marL="342900" indent="-342900">
              <a:lnSpc>
                <a:spcPct val="120000"/>
              </a:lnSpc>
              <a:spcBef>
                <a:spcPts val="0"/>
              </a:spcBef>
              <a:buFont typeface="Wingdings" panose="05000000000000000000" pitchFamily="2" charset="2"/>
              <a:buChar char="Ø"/>
            </a:pPr>
            <a:r>
              <a:rPr lang="zh-CN" altLang="en-US" sz="2000" b="1" noProof="1" dirty="0" smtClean="0">
                <a:solidFill>
                  <a:srgbClr val="006600"/>
                </a:solidFill>
                <a:latin typeface="黑体" panose="02010609060101010101" pitchFamily="2" charset="-122"/>
                <a:ea typeface="黑体" panose="02010609060101010101" pitchFamily="2" charset="-122"/>
                <a:cs typeface="+mn-cs"/>
              </a:rPr>
              <a:t>阶段：</a:t>
            </a:r>
            <a:r>
              <a:rPr lang="en-US" altLang="zh-CN" sz="2000" b="1" noProof="1" dirty="0" smtClean="0">
                <a:solidFill>
                  <a:srgbClr val="006600"/>
                </a:solidFill>
                <a:latin typeface="黑体" panose="02010609060101010101" pitchFamily="2" charset="-122"/>
                <a:ea typeface="黑体" panose="02010609060101010101" pitchFamily="2" charset="-122"/>
                <a:cs typeface="+mn-cs"/>
              </a:rPr>
              <a:t>(</a:t>
            </a:r>
            <a:r>
              <a:rPr lang="en-US" altLang="zh-CN" sz="2000" b="1" noProof="1" dirty="0">
                <a:solidFill>
                  <a:srgbClr val="006600"/>
                </a:solidFill>
                <a:latin typeface="黑体" panose="02010609060101010101" pitchFamily="2" charset="-122"/>
                <a:ea typeface="黑体" panose="02010609060101010101" pitchFamily="2" charset="-122"/>
                <a:cs typeface="+mn-cs"/>
              </a:rPr>
              <a:t>1</a:t>
            </a:r>
            <a:r>
              <a:rPr lang="en-US" altLang="zh-CN" sz="2000" b="1" noProof="1" dirty="0" smtClean="0">
                <a:solidFill>
                  <a:srgbClr val="006600"/>
                </a:solidFill>
                <a:latin typeface="黑体" panose="02010609060101010101" pitchFamily="2" charset="-122"/>
                <a:ea typeface="黑体" panose="02010609060101010101" pitchFamily="2" charset="-122"/>
                <a:cs typeface="+mn-cs"/>
              </a:rPr>
              <a:t>)</a:t>
            </a:r>
            <a:r>
              <a:rPr lang="zh-CN" altLang="en-US" sz="2000" b="1" noProof="1" dirty="0" smtClean="0">
                <a:solidFill>
                  <a:srgbClr val="006600"/>
                </a:solidFill>
                <a:latin typeface="黑体" panose="02010609060101010101" pitchFamily="2" charset="-122"/>
                <a:ea typeface="黑体" panose="02010609060101010101" pitchFamily="2" charset="-122"/>
                <a:cs typeface="+mn-cs"/>
              </a:rPr>
              <a:t>资本原始积累时期，以抢掠、贩</a:t>
            </a:r>
            <a:r>
              <a:rPr lang="zh-CN" altLang="en-US" sz="2000" b="1" noProof="1" dirty="0">
                <a:solidFill>
                  <a:srgbClr val="006600"/>
                </a:solidFill>
                <a:latin typeface="黑体" panose="02010609060101010101" pitchFamily="2" charset="-122"/>
                <a:ea typeface="黑体" panose="02010609060101010101" pitchFamily="2" charset="-122"/>
                <a:cs typeface="+mn-cs"/>
              </a:rPr>
              <a:t>奴</a:t>
            </a:r>
            <a:r>
              <a:rPr lang="zh-CN" altLang="en-US" sz="2000" b="1" noProof="1" dirty="0" smtClean="0">
                <a:solidFill>
                  <a:srgbClr val="006600"/>
                </a:solidFill>
                <a:latin typeface="黑体" panose="02010609060101010101" pitchFamily="2" charset="-122"/>
                <a:ea typeface="黑体" panose="02010609060101010101" pitchFamily="2" charset="-122"/>
                <a:cs typeface="+mn-cs"/>
              </a:rPr>
              <a:t>为主要方</a:t>
            </a:r>
            <a:r>
              <a:rPr lang="zh-CN" altLang="en-US" sz="2000" b="1" noProof="1" dirty="0">
                <a:solidFill>
                  <a:srgbClr val="006600"/>
                </a:solidFill>
                <a:latin typeface="黑体" panose="02010609060101010101" pitchFamily="2" charset="-122"/>
                <a:ea typeface="黑体" panose="02010609060101010101" pitchFamily="2" charset="-122"/>
                <a:cs typeface="+mn-cs"/>
              </a:rPr>
              <a:t>式</a:t>
            </a:r>
            <a:r>
              <a:rPr lang="zh-CN" altLang="en-US" sz="2000" b="1" noProof="1" dirty="0" smtClean="0">
                <a:solidFill>
                  <a:srgbClr val="006600"/>
                </a:solidFill>
                <a:latin typeface="黑体" panose="02010609060101010101" pitchFamily="2" charset="-122"/>
                <a:ea typeface="黑体" panose="02010609060101010101" pitchFamily="2" charset="-122"/>
                <a:cs typeface="+mn-cs"/>
              </a:rPr>
              <a:t>的</a:t>
            </a:r>
            <a:r>
              <a:rPr lang="zh-CN" altLang="en-US" sz="2000" b="1" noProof="1" dirty="0">
                <a:solidFill>
                  <a:srgbClr val="006600"/>
                </a:solidFill>
                <a:latin typeface="黑体" panose="02010609060101010101" pitchFamily="2" charset="-122"/>
                <a:ea typeface="黑体" panose="02010609060101010101" pitchFamily="2" charset="-122"/>
                <a:cs typeface="+mn-cs"/>
              </a:rPr>
              <a:t>早期阶段；早期殖民扩张使世界市场拓展</a:t>
            </a:r>
            <a:r>
              <a:rPr lang="zh-CN" altLang="en-US" sz="2000" b="1" noProof="1" dirty="0" smtClean="0">
                <a:solidFill>
                  <a:srgbClr val="006600"/>
                </a:solidFill>
                <a:latin typeface="黑体" panose="02010609060101010101" pitchFamily="2" charset="-122"/>
                <a:ea typeface="黑体" panose="02010609060101010101" pitchFamily="2" charset="-122"/>
                <a:cs typeface="+mn-cs"/>
              </a:rPr>
              <a:t>。（</a:t>
            </a:r>
            <a:r>
              <a:rPr lang="en-US" altLang="zh-CN" sz="2000" b="1" noProof="1" dirty="0" smtClean="0">
                <a:solidFill>
                  <a:srgbClr val="006600"/>
                </a:solidFill>
                <a:latin typeface="黑体" panose="02010609060101010101" pitchFamily="2" charset="-122"/>
                <a:ea typeface="黑体" panose="02010609060101010101" pitchFamily="2" charset="-122"/>
                <a:cs typeface="+mn-cs"/>
              </a:rPr>
              <a:t>2）</a:t>
            </a:r>
            <a:r>
              <a:rPr lang="zh-CN" altLang="en-US" sz="2000" b="1" noProof="1" dirty="0" smtClean="0">
                <a:solidFill>
                  <a:srgbClr val="006600"/>
                </a:solidFill>
                <a:latin typeface="黑体" panose="02010609060101010101" pitchFamily="2" charset="-122"/>
                <a:ea typeface="黑体" panose="02010609060101010101" pitchFamily="2" charset="-122"/>
                <a:cs typeface="+mn-cs"/>
              </a:rPr>
              <a:t>第一次工业革命以</a:t>
            </a:r>
            <a:r>
              <a:rPr lang="zh-CN" altLang="en-US" sz="2000" b="1" noProof="1" dirty="0">
                <a:solidFill>
                  <a:srgbClr val="006600"/>
                </a:solidFill>
                <a:latin typeface="黑体" panose="02010609060101010101" pitchFamily="2" charset="-122"/>
                <a:ea typeface="黑体" panose="02010609060101010101" pitchFamily="2" charset="-122"/>
                <a:cs typeface="+mn-cs"/>
              </a:rPr>
              <a:t>争夺商品销售市场与原料产地为主要目标的中期阶段</a:t>
            </a:r>
            <a:r>
              <a:rPr lang="zh-CN" altLang="en-US" sz="2000" b="1" noProof="1" dirty="0" smtClean="0">
                <a:solidFill>
                  <a:srgbClr val="006600"/>
                </a:solidFill>
                <a:latin typeface="黑体" panose="02010609060101010101" pitchFamily="2" charset="-122"/>
                <a:ea typeface="黑体" panose="02010609060101010101" pitchFamily="2" charset="-122"/>
                <a:cs typeface="+mn-cs"/>
              </a:rPr>
              <a:t>；这一</a:t>
            </a:r>
            <a:r>
              <a:rPr lang="zh-CN" altLang="en-US" sz="2000" b="1" noProof="1" dirty="0">
                <a:solidFill>
                  <a:srgbClr val="006600"/>
                </a:solidFill>
                <a:latin typeface="黑体" panose="02010609060101010101" pitchFamily="2" charset="-122"/>
                <a:ea typeface="黑体" panose="02010609060101010101" pitchFamily="2" charset="-122"/>
                <a:cs typeface="+mn-cs"/>
              </a:rPr>
              <a:t>时期</a:t>
            </a:r>
            <a:r>
              <a:rPr lang="zh-CN" altLang="en-US" sz="2000" b="1" noProof="1" dirty="0" smtClean="0">
                <a:solidFill>
                  <a:srgbClr val="006600"/>
                </a:solidFill>
                <a:latin typeface="黑体" panose="02010609060101010101" pitchFamily="2" charset="-122"/>
                <a:ea typeface="黑体" panose="02010609060101010101" pitchFamily="2" charset="-122"/>
                <a:cs typeface="+mn-cs"/>
              </a:rPr>
              <a:t>资本主义</a:t>
            </a:r>
            <a:r>
              <a:rPr lang="zh-CN" altLang="en-US" sz="2000" b="1" noProof="1" dirty="0">
                <a:solidFill>
                  <a:srgbClr val="006600"/>
                </a:solidFill>
                <a:latin typeface="黑体" panose="02010609060101010101" pitchFamily="2" charset="-122"/>
                <a:ea typeface="黑体" panose="02010609060101010101" pitchFamily="2" charset="-122"/>
                <a:cs typeface="+mn-cs"/>
              </a:rPr>
              <a:t>世界市场初步形成</a:t>
            </a:r>
            <a:r>
              <a:rPr lang="zh-CN" altLang="en-US" sz="2000" b="1" noProof="1" dirty="0" smtClean="0">
                <a:solidFill>
                  <a:srgbClr val="006600"/>
                </a:solidFill>
                <a:latin typeface="黑体" panose="02010609060101010101" pitchFamily="2" charset="-122"/>
                <a:ea typeface="黑体" panose="02010609060101010101" pitchFamily="2" charset="-122"/>
                <a:cs typeface="+mn-cs"/>
              </a:rPr>
              <a:t>。</a:t>
            </a:r>
            <a:r>
              <a:rPr lang="en-US" altLang="zh-CN" sz="2000" b="1" noProof="1" dirty="0" smtClean="0">
                <a:solidFill>
                  <a:srgbClr val="006600"/>
                </a:solidFill>
                <a:latin typeface="黑体" panose="02010609060101010101" pitchFamily="2" charset="-122"/>
                <a:ea typeface="黑体" panose="02010609060101010101" pitchFamily="2" charset="-122"/>
                <a:cs typeface="+mn-cs"/>
              </a:rPr>
              <a:t>(</a:t>
            </a:r>
            <a:r>
              <a:rPr lang="en-US" altLang="zh-CN" sz="2000" b="1" noProof="1" dirty="0">
                <a:solidFill>
                  <a:srgbClr val="006600"/>
                </a:solidFill>
                <a:latin typeface="黑体" panose="02010609060101010101" pitchFamily="2" charset="-122"/>
                <a:ea typeface="黑体" panose="02010609060101010101" pitchFamily="2" charset="-122"/>
                <a:cs typeface="+mn-cs"/>
              </a:rPr>
              <a:t>3</a:t>
            </a:r>
            <a:r>
              <a:rPr lang="en-US" altLang="zh-CN" sz="2000" b="1" noProof="1" dirty="0" smtClean="0">
                <a:solidFill>
                  <a:srgbClr val="006600"/>
                </a:solidFill>
                <a:latin typeface="黑体" panose="02010609060101010101" pitchFamily="2" charset="-122"/>
                <a:ea typeface="黑体" panose="02010609060101010101" pitchFamily="2" charset="-122"/>
                <a:cs typeface="+mn-cs"/>
              </a:rPr>
              <a:t>)</a:t>
            </a:r>
            <a:r>
              <a:rPr lang="zh-CN" altLang="en-US" sz="2000" b="1" noProof="1" dirty="0" smtClean="0">
                <a:solidFill>
                  <a:srgbClr val="006600"/>
                </a:solidFill>
                <a:latin typeface="黑体" panose="02010609060101010101" pitchFamily="2" charset="-122"/>
                <a:ea typeface="黑体" panose="02010609060101010101" pitchFamily="2" charset="-122"/>
                <a:cs typeface="+mn-cs"/>
              </a:rPr>
              <a:t>第二次工业革命以</a:t>
            </a:r>
            <a:r>
              <a:rPr lang="zh-CN" altLang="en-US" sz="2000" b="1" noProof="1" dirty="0">
                <a:solidFill>
                  <a:srgbClr val="006600"/>
                </a:solidFill>
                <a:latin typeface="黑体" panose="02010609060101010101" pitchFamily="2" charset="-122"/>
                <a:ea typeface="黑体" panose="02010609060101010101" pitchFamily="2" charset="-122"/>
                <a:cs typeface="+mn-cs"/>
              </a:rPr>
              <a:t>寻求投资场所</a:t>
            </a:r>
            <a:r>
              <a:rPr lang="zh-CN" altLang="en-US" sz="2000" b="1" noProof="1" dirty="0" smtClean="0">
                <a:solidFill>
                  <a:srgbClr val="006600"/>
                </a:solidFill>
                <a:latin typeface="黑体" panose="02010609060101010101" pitchFamily="2" charset="-122"/>
                <a:ea typeface="黑体" panose="02010609060101010101" pitchFamily="2" charset="-122"/>
                <a:cs typeface="+mn-cs"/>
              </a:rPr>
              <a:t>为目标</a:t>
            </a:r>
            <a:r>
              <a:rPr lang="zh-CN" altLang="en-US" sz="2000" b="1" noProof="1" dirty="0">
                <a:solidFill>
                  <a:srgbClr val="006600"/>
                </a:solidFill>
                <a:latin typeface="黑体" panose="02010609060101010101" pitchFamily="2" charset="-122"/>
                <a:ea typeface="黑体" panose="02010609060101010101" pitchFamily="2" charset="-122"/>
                <a:cs typeface="+mn-cs"/>
              </a:rPr>
              <a:t>的帝国主义阶段</a:t>
            </a:r>
            <a:r>
              <a:rPr lang="zh-CN" altLang="en-US" sz="2000" b="1" noProof="1" dirty="0" smtClean="0">
                <a:solidFill>
                  <a:srgbClr val="006600"/>
                </a:solidFill>
                <a:latin typeface="黑体" panose="02010609060101010101" pitchFamily="2" charset="-122"/>
                <a:ea typeface="黑体" panose="02010609060101010101" pitchFamily="2" charset="-122"/>
                <a:cs typeface="+mn-cs"/>
              </a:rPr>
              <a:t>，这一时期世界</a:t>
            </a:r>
            <a:r>
              <a:rPr lang="zh-CN" altLang="en-US" sz="2000" b="1" noProof="1" dirty="0">
                <a:solidFill>
                  <a:srgbClr val="006600"/>
                </a:solidFill>
                <a:latin typeface="黑体" panose="02010609060101010101" pitchFamily="2" charset="-122"/>
                <a:ea typeface="黑体" panose="02010609060101010101" pitchFamily="2" charset="-122"/>
                <a:cs typeface="+mn-cs"/>
              </a:rPr>
              <a:t>几乎被瓜分完毕，资本主义世界体系最终建立。</a:t>
            </a:r>
            <a:endParaRPr lang="zh-CN" altLang="en-US" sz="2000" b="1" noProof="1" dirty="0">
              <a:solidFill>
                <a:srgbClr val="006600"/>
              </a:solidFill>
              <a:latin typeface="黑体" panose="02010609060101010101" pitchFamily="2" charset="-122"/>
              <a:ea typeface="黑体" panose="02010609060101010101" pitchFamily="2" charset="-122"/>
            </a:endParaRPr>
          </a:p>
          <a:p>
            <a:pPr marL="342900" indent="-342900">
              <a:lnSpc>
                <a:spcPct val="120000"/>
              </a:lnSpc>
              <a:spcBef>
                <a:spcPts val="0"/>
              </a:spcBef>
              <a:buFont typeface="Wingdings" panose="05000000000000000000" pitchFamily="2" charset="2"/>
              <a:buChar char="Ø"/>
            </a:pPr>
            <a:r>
              <a:rPr lang="zh-CN" altLang="en-US" sz="2000" b="1" noProof="1" dirty="0" smtClean="0">
                <a:solidFill>
                  <a:srgbClr val="006600"/>
                </a:solidFill>
                <a:latin typeface="黑体" panose="02010609060101010101" pitchFamily="2" charset="-122"/>
                <a:ea typeface="黑体" panose="02010609060101010101" pitchFamily="2" charset="-122"/>
                <a:cs typeface="+mn-cs"/>
              </a:rPr>
              <a:t>评价：</a:t>
            </a:r>
            <a:r>
              <a:rPr lang="en-US" altLang="zh-CN" sz="2000" b="1" noProof="1" dirty="0" smtClean="0">
                <a:solidFill>
                  <a:srgbClr val="006600"/>
                </a:solidFill>
                <a:latin typeface="黑体" panose="02010609060101010101" pitchFamily="2" charset="-122"/>
                <a:ea typeface="黑体" panose="02010609060101010101" pitchFamily="2" charset="-122"/>
                <a:cs typeface="+mn-cs"/>
              </a:rPr>
              <a:t>(</a:t>
            </a:r>
            <a:r>
              <a:rPr lang="en-US" altLang="zh-CN" sz="2000" b="1" noProof="1" dirty="0">
                <a:solidFill>
                  <a:srgbClr val="006600"/>
                </a:solidFill>
                <a:latin typeface="黑体" panose="02010609060101010101" pitchFamily="2" charset="-122"/>
                <a:ea typeface="黑体" panose="02010609060101010101" pitchFamily="2" charset="-122"/>
                <a:cs typeface="+mn-cs"/>
              </a:rPr>
              <a:t>1)</a:t>
            </a:r>
            <a:r>
              <a:rPr lang="zh-CN" altLang="en-US" sz="2000" b="1" noProof="1" dirty="0">
                <a:solidFill>
                  <a:srgbClr val="006600"/>
                </a:solidFill>
                <a:latin typeface="黑体" panose="02010609060101010101" pitchFamily="2" charset="-122"/>
                <a:ea typeface="黑体" panose="02010609060101010101" pitchFamily="2" charset="-122"/>
                <a:cs typeface="+mn-cs"/>
              </a:rPr>
              <a:t>破坏性：</a:t>
            </a:r>
            <a:r>
              <a:rPr lang="zh-CN" altLang="en-US" sz="2000" b="1" noProof="1" dirty="0" smtClean="0">
                <a:solidFill>
                  <a:srgbClr val="006600"/>
                </a:solidFill>
                <a:latin typeface="黑体" panose="02010609060101010101" pitchFamily="2" charset="-122"/>
                <a:ea typeface="黑体" panose="02010609060101010101" pitchFamily="2" charset="-122"/>
                <a:cs typeface="+mn-cs"/>
              </a:rPr>
              <a:t>给被殖民</a:t>
            </a:r>
            <a:r>
              <a:rPr lang="zh-CN" altLang="en-US" sz="2000" b="1" noProof="1" dirty="0">
                <a:solidFill>
                  <a:srgbClr val="006600"/>
                </a:solidFill>
                <a:latin typeface="黑体" panose="02010609060101010101" pitchFamily="2" charset="-122"/>
                <a:ea typeface="黑体" panose="02010609060101010101" pitchFamily="2" charset="-122"/>
                <a:cs typeface="+mn-cs"/>
              </a:rPr>
              <a:t>国家带来</a:t>
            </a:r>
            <a:r>
              <a:rPr lang="zh-CN" altLang="en-US" sz="2000" b="1" noProof="1" dirty="0" smtClean="0">
                <a:solidFill>
                  <a:srgbClr val="006600"/>
                </a:solidFill>
                <a:latin typeface="黑体" panose="02010609060101010101" pitchFamily="2" charset="-122"/>
                <a:ea typeface="黑体" panose="02010609060101010101" pitchFamily="2" charset="-122"/>
                <a:cs typeface="+mn-cs"/>
              </a:rPr>
              <a:t>了深重的灾难和经济的破坏。</a:t>
            </a:r>
            <a:r>
              <a:rPr lang="en-US" altLang="zh-CN" sz="2000" b="1" noProof="1" dirty="0" smtClean="0">
                <a:solidFill>
                  <a:srgbClr val="006600"/>
                </a:solidFill>
                <a:latin typeface="黑体" panose="02010609060101010101" pitchFamily="2" charset="-122"/>
                <a:ea typeface="黑体" panose="02010609060101010101" pitchFamily="2" charset="-122"/>
                <a:cs typeface="+mn-cs"/>
              </a:rPr>
              <a:t>(</a:t>
            </a:r>
            <a:r>
              <a:rPr lang="en-US" altLang="zh-CN" sz="2000" b="1" noProof="1" dirty="0">
                <a:solidFill>
                  <a:srgbClr val="006600"/>
                </a:solidFill>
                <a:latin typeface="黑体" panose="02010609060101010101" pitchFamily="2" charset="-122"/>
                <a:ea typeface="黑体" panose="02010609060101010101" pitchFamily="2" charset="-122"/>
                <a:cs typeface="+mn-cs"/>
              </a:rPr>
              <a:t>2)</a:t>
            </a:r>
            <a:r>
              <a:rPr lang="zh-CN" altLang="en-US" sz="2000" b="1" noProof="1" dirty="0">
                <a:solidFill>
                  <a:srgbClr val="006600"/>
                </a:solidFill>
                <a:latin typeface="黑体" panose="02010609060101010101" pitchFamily="2" charset="-122"/>
                <a:ea typeface="黑体" panose="02010609060101010101" pitchFamily="2" charset="-122"/>
                <a:cs typeface="+mn-cs"/>
              </a:rPr>
              <a:t>建设性：</a:t>
            </a:r>
            <a:r>
              <a:rPr lang="zh-CN" altLang="en-US" sz="2000" b="1" noProof="1" dirty="0" smtClean="0">
                <a:solidFill>
                  <a:srgbClr val="006600"/>
                </a:solidFill>
                <a:latin typeface="黑体" panose="02010609060101010101" pitchFamily="2" charset="-122"/>
                <a:ea typeface="黑体" panose="02010609060101010101" pitchFamily="2" charset="-122"/>
                <a:cs typeface="+mn-cs"/>
              </a:rPr>
              <a:t>给被殖民地区输入</a:t>
            </a:r>
            <a:r>
              <a:rPr lang="zh-CN" altLang="en-US" sz="2000" b="1" noProof="1" dirty="0">
                <a:solidFill>
                  <a:srgbClr val="006600"/>
                </a:solidFill>
                <a:latin typeface="黑体" panose="02010609060101010101" pitchFamily="2" charset="-122"/>
                <a:ea typeface="黑体" panose="02010609060101010101" pitchFamily="2" charset="-122"/>
                <a:cs typeface="+mn-cs"/>
              </a:rPr>
              <a:t>了资本主义政治、经济和文化</a:t>
            </a:r>
            <a:r>
              <a:rPr lang="zh-CN" altLang="en-US" sz="2000" b="1" noProof="1" dirty="0" smtClean="0">
                <a:solidFill>
                  <a:srgbClr val="006600"/>
                </a:solidFill>
                <a:latin typeface="黑体" panose="02010609060101010101" pitchFamily="2" charset="-122"/>
                <a:ea typeface="黑体" panose="02010609060101010101" pitchFamily="2" charset="-122"/>
                <a:cs typeface="+mn-cs"/>
              </a:rPr>
              <a:t>，刺激了当地资本主义</a:t>
            </a:r>
            <a:r>
              <a:rPr lang="zh-CN" altLang="en-US" sz="2000" b="1" noProof="1" dirty="0">
                <a:solidFill>
                  <a:srgbClr val="006600"/>
                </a:solidFill>
                <a:latin typeface="黑体" panose="02010609060101010101" pitchFamily="2" charset="-122"/>
                <a:ea typeface="黑体" panose="02010609060101010101" pitchFamily="2" charset="-122"/>
                <a:cs typeface="+mn-cs"/>
              </a:rPr>
              <a:t>因素的增长，推动了社会的进步。</a:t>
            </a:r>
            <a:endParaRPr lang="zh-CN" altLang="en-US" sz="2000" b="1" noProof="1" dirty="0">
              <a:solidFill>
                <a:srgbClr val="006600"/>
              </a:solidFill>
              <a:latin typeface="黑体" panose="02010609060101010101" pitchFamily="2" charset="-122"/>
              <a:ea typeface="黑体" panose="02010609060101010101" pitchFamily="2" charset="-122"/>
            </a:endParaRPr>
          </a:p>
        </p:txBody>
      </p:sp>
      <p:sp>
        <p:nvSpPr>
          <p:cNvPr id="186378" name="矩形 10"/>
          <p:cNvSpPr/>
          <p:nvPr/>
        </p:nvSpPr>
        <p:spPr>
          <a:xfrm>
            <a:off x="3779838" y="339725"/>
            <a:ext cx="3097212" cy="457200"/>
          </a:xfrm>
          <a:prstGeom prst="rect">
            <a:avLst/>
          </a:prstGeom>
          <a:noFill/>
          <a:ln w="9525">
            <a:noFill/>
          </a:ln>
        </p:spPr>
        <p:txBody>
          <a:bodyPr>
            <a:spAutoFit/>
          </a:bodyPr>
          <a:p>
            <a:pPr>
              <a:lnSpc>
                <a:spcPct val="120000"/>
              </a:lnSpc>
            </a:pPr>
            <a:r>
              <a:rPr lang="zh-CN" altLang="en-US" sz="2000" b="1" dirty="0">
                <a:solidFill>
                  <a:schemeClr val="accent2"/>
                </a:solidFill>
                <a:latin typeface="黑体" panose="02010609060101010101" pitchFamily="2" charset="-122"/>
                <a:ea typeface="黑体" panose="02010609060101010101" pitchFamily="2" charset="-122"/>
              </a:rPr>
              <a:t>考点  第二次工业革命</a:t>
            </a:r>
            <a:endParaRPr lang="en-US" altLang="zh-CN" sz="2000" b="1">
              <a:solidFill>
                <a:schemeClr val="accent2"/>
              </a:solidFill>
              <a:latin typeface="黑体" panose="02010609060101010101" pitchFamily="2" charset="-122"/>
              <a:ea typeface="黑体" panose="02010609060101010101" pitchFamily="2" charset="-122"/>
            </a:endParaRPr>
          </a:p>
        </p:txBody>
      </p:sp>
      <p:pic>
        <p:nvPicPr>
          <p:cNvPr id="186379" name="Picture 104" descr="TGFWBTVA168SN1XM"/>
          <p:cNvPicPr>
            <a:picLocks noChangeAspect="1"/>
          </p:cNvPicPr>
          <p:nvPr/>
        </p:nvPicPr>
        <p:blipFill>
          <a:blip r:embed="rId2"/>
          <a:srcRect r="6145" b="30516"/>
          <a:stretch>
            <a:fillRect/>
          </a:stretch>
        </p:blipFill>
        <p:spPr>
          <a:xfrm>
            <a:off x="8016875" y="0"/>
            <a:ext cx="1127125" cy="857250"/>
          </a:xfrm>
          <a:prstGeom prst="rect">
            <a:avLst/>
          </a:prstGeom>
          <a:noFill/>
          <a:ln w="9525">
            <a:noFill/>
          </a:ln>
        </p:spPr>
      </p:pic>
      <p:sp>
        <p:nvSpPr>
          <p:cNvPr id="186380" name="矩形 195594"/>
          <p:cNvSpPr/>
          <p:nvPr/>
        </p:nvSpPr>
        <p:spPr>
          <a:xfrm>
            <a:off x="0" y="339725"/>
            <a:ext cx="1409700" cy="382588"/>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知识延伸</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2" name="TextBox 1"/>
          <p:cNvSpPr txBox="1"/>
          <p:nvPr/>
        </p:nvSpPr>
        <p:spPr>
          <a:xfrm>
            <a:off x="1187652" y="20900"/>
            <a:ext cx="3337773" cy="7748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zh-CN" altLang="en-US" sz="2400" b="1" noProof="1" dirty="0">
                <a:solidFill>
                  <a:srgbClr val="CC6600"/>
                </a:solidFill>
                <a:latin typeface="华文彩云" panose="02010800040101010101" pitchFamily="2" charset="-122"/>
                <a:ea typeface="华文彩云" panose="02010800040101010101" pitchFamily="2" charset="-122"/>
                <a:cs typeface="+mn-cs"/>
              </a:rPr>
              <a:t>高中历史一轮复习课程 </a:t>
            </a:r>
            <a:endParaRPr lang="zh-CN" altLang="en-US" sz="2400" b="1" noProof="1" dirty="0">
              <a:solidFill>
                <a:srgbClr val="CC6600"/>
              </a:solidFill>
              <a:latin typeface="华文彩云" panose="02010800040101010101" pitchFamily="2" charset="-122"/>
              <a:ea typeface="华文彩云"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charRg st="16" end="3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charRg st="30" end="18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charRg st="184" end="26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0530" name="矩形 191489"/>
          <p:cNvSpPr/>
          <p:nvPr/>
        </p:nvSpPr>
        <p:spPr>
          <a:xfrm>
            <a:off x="468313" y="1058863"/>
            <a:ext cx="7921625" cy="3013075"/>
          </a:xfrm>
          <a:prstGeom prst="rect">
            <a:avLst/>
          </a:prstGeom>
          <a:noFill/>
          <a:ln w="9525">
            <a:noFill/>
          </a:ln>
        </p:spPr>
        <p:txBody>
          <a:bodyPr>
            <a:spAutoFit/>
          </a:bodyPr>
          <a:p>
            <a:r>
              <a:rPr lang="zh-CN" altLang="zh-CN" sz="2400" b="1" dirty="0">
                <a:latin typeface="Arial" panose="020B0604020202020204" pitchFamily="34" charset="0"/>
              </a:rPr>
              <a:t>英国东印度公司创立于</a:t>
            </a:r>
            <a:r>
              <a:rPr lang="en-US" altLang="zh-CN" sz="2400" b="1">
                <a:latin typeface="Arial" panose="020B0604020202020204" pitchFamily="34" charset="0"/>
              </a:rPr>
              <a:t>1600</a:t>
            </a:r>
            <a:r>
              <a:rPr lang="zh-CN" altLang="zh-CN" sz="2400" b="1" dirty="0">
                <a:latin typeface="Arial" panose="020B0604020202020204" pitchFamily="34" charset="0"/>
              </a:rPr>
              <a:t>年，原是一个殖民商业垄断公司，代表英国控制着英国与印度、香港等殖民地的商贸关系，后在</a:t>
            </a:r>
            <a:r>
              <a:rPr lang="en-US" altLang="zh-CN" sz="2400" b="1">
                <a:latin typeface="Arial" panose="020B0604020202020204" pitchFamily="34" charset="0"/>
              </a:rPr>
              <a:t>1874</a:t>
            </a:r>
            <a:r>
              <a:rPr lang="zh-CN" altLang="zh-CN" sz="2400" b="1" dirty="0">
                <a:latin typeface="Arial" panose="020B0604020202020204" pitchFamily="34" charset="0"/>
              </a:rPr>
              <a:t>年被解散。纵观英国东印度公司的兴亡史，导致其被解散的主要原因是</a:t>
            </a:r>
            <a:endParaRPr lang="zh-CN" altLang="zh-CN" sz="2400" b="1" dirty="0">
              <a:latin typeface="Arial" panose="020B0604020202020204" pitchFamily="34" charset="0"/>
            </a:endParaRPr>
          </a:p>
          <a:p>
            <a:r>
              <a:rPr lang="en-US" altLang="zh-CN" sz="2400" b="1">
                <a:latin typeface="Arial" panose="020B0604020202020204" pitchFamily="34" charset="0"/>
              </a:rPr>
              <a:t>A.</a:t>
            </a:r>
            <a:r>
              <a:rPr lang="zh-CN" altLang="zh-CN" sz="2400" b="1" dirty="0">
                <a:latin typeface="Arial" panose="020B0604020202020204" pitchFamily="34" charset="0"/>
              </a:rPr>
              <a:t>殖民地人民的反抗</a:t>
            </a:r>
            <a:endParaRPr lang="zh-CN" altLang="zh-CN" sz="2400" b="1" dirty="0">
              <a:latin typeface="Arial" panose="020B0604020202020204" pitchFamily="34" charset="0"/>
            </a:endParaRPr>
          </a:p>
          <a:p>
            <a:r>
              <a:rPr lang="en-US" altLang="zh-CN" sz="2400" b="1">
                <a:latin typeface="Arial" panose="020B0604020202020204" pitchFamily="34" charset="0"/>
              </a:rPr>
              <a:t>B.</a:t>
            </a:r>
            <a:r>
              <a:rPr lang="zh-CN" altLang="zh-CN" sz="2400" b="1" dirty="0">
                <a:latin typeface="Arial" panose="020B0604020202020204" pitchFamily="34" charset="0"/>
              </a:rPr>
              <a:t>工业革命的发展使其不符合时代潮流</a:t>
            </a:r>
            <a:endParaRPr lang="zh-CN" altLang="zh-CN" sz="2400" b="1" dirty="0">
              <a:latin typeface="Arial" panose="020B0604020202020204" pitchFamily="34" charset="0"/>
            </a:endParaRPr>
          </a:p>
          <a:p>
            <a:r>
              <a:rPr lang="en-US" altLang="zh-CN" sz="2400" b="1">
                <a:latin typeface="Arial" panose="020B0604020202020204" pitchFamily="34" charset="0"/>
              </a:rPr>
              <a:t>C.</a:t>
            </a:r>
            <a:r>
              <a:rPr lang="zh-CN" altLang="zh-CN" sz="2400" b="1" dirty="0">
                <a:latin typeface="Arial" panose="020B0604020202020204" pitchFamily="34" charset="0"/>
              </a:rPr>
              <a:t>英国东印度公司与英国政府矛盾尖锐</a:t>
            </a:r>
            <a:endParaRPr lang="zh-CN" altLang="zh-CN" sz="2400" b="1" dirty="0">
              <a:latin typeface="Arial" panose="020B0604020202020204" pitchFamily="34" charset="0"/>
            </a:endParaRPr>
          </a:p>
          <a:p>
            <a:r>
              <a:rPr lang="en-US" altLang="zh-CN" sz="2400" b="1">
                <a:latin typeface="Arial" panose="020B0604020202020204" pitchFamily="34" charset="0"/>
              </a:rPr>
              <a:t>D.</a:t>
            </a:r>
            <a:r>
              <a:rPr lang="zh-CN" altLang="zh-CN" sz="2400" b="1" dirty="0">
                <a:latin typeface="Arial" panose="020B0604020202020204" pitchFamily="34" charset="0"/>
              </a:rPr>
              <a:t>英国殖民霸权的衰落</a:t>
            </a:r>
            <a:endParaRPr lang="zh-CN" altLang="zh-CN" sz="2400" b="1" dirty="0">
              <a:latin typeface="Arial" panose="020B0604020202020204" pitchFamily="34" charset="0"/>
            </a:endParaRPr>
          </a:p>
        </p:txBody>
      </p:sp>
      <p:sp>
        <p:nvSpPr>
          <p:cNvPr id="191491" name="矩形 191490"/>
          <p:cNvSpPr/>
          <p:nvPr/>
        </p:nvSpPr>
        <p:spPr>
          <a:xfrm>
            <a:off x="7740650" y="2716213"/>
            <a:ext cx="457200" cy="700087"/>
          </a:xfrm>
          <a:prstGeom prst="rect">
            <a:avLst/>
          </a:prstGeom>
        </p:spPr>
        <p:txBody>
          <a:bodyPr wrap="none" fromWordArt="1">
            <a:prstTxWarp prst="textCascadeUp">
              <a:avLst>
                <a:gd name="adj" fmla="val 8707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B</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4" name="TextBox 3"/>
          <p:cNvSpPr txBox="1"/>
          <p:nvPr/>
        </p:nvSpPr>
        <p:spPr>
          <a:xfrm>
            <a:off x="1187652" y="28200"/>
            <a:ext cx="3337773" cy="2731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zh-CN" altLang="en-US" sz="2400" b="1" noProof="1" dirty="0">
                <a:solidFill>
                  <a:srgbClr val="CC6600"/>
                </a:solidFill>
                <a:latin typeface="华文彩云" panose="02010800040101010101" pitchFamily="2" charset="-122"/>
                <a:ea typeface="华文彩云" panose="02010800040101010101" pitchFamily="2" charset="-122"/>
                <a:cs typeface="+mn-cs"/>
              </a:rPr>
              <a:t>高中历史一轮复习课程 </a:t>
            </a:r>
            <a:endParaRPr lang="zh-CN" altLang="en-US" sz="2400" b="1" noProof="1" dirty="0">
              <a:solidFill>
                <a:srgbClr val="CC6600"/>
              </a:solidFill>
              <a:latin typeface="华文彩云" panose="02010800040101010101" pitchFamily="2" charset="-122"/>
              <a:ea typeface="华文彩云" panose="02010800040101010101" pitchFamily="2" charset="-122"/>
            </a:endParaRPr>
          </a:p>
        </p:txBody>
      </p:sp>
      <p:grpSp>
        <p:nvGrpSpPr>
          <p:cNvPr id="150533" name="组合 191493"/>
          <p:cNvGrpSpPr/>
          <p:nvPr/>
        </p:nvGrpSpPr>
        <p:grpSpPr>
          <a:xfrm>
            <a:off x="179388" y="195263"/>
            <a:ext cx="2087562" cy="790575"/>
            <a:chOff x="3833" y="0"/>
            <a:chExt cx="1315" cy="498"/>
          </a:xfrm>
        </p:grpSpPr>
        <p:pic>
          <p:nvPicPr>
            <p:cNvPr id="150534" name="Picture 4" descr="20080405154401226"/>
            <p:cNvPicPr>
              <a:picLocks noChangeAspect="1"/>
            </p:cNvPicPr>
            <p:nvPr/>
          </p:nvPicPr>
          <p:blipFill>
            <a:blip r:embed="rId1"/>
            <a:stretch>
              <a:fillRect/>
            </a:stretch>
          </p:blipFill>
          <p:spPr>
            <a:xfrm>
              <a:off x="4014" y="0"/>
              <a:ext cx="1134" cy="498"/>
            </a:xfrm>
            <a:prstGeom prst="rect">
              <a:avLst/>
            </a:prstGeom>
            <a:noFill/>
            <a:ln w="9525">
              <a:noFill/>
            </a:ln>
          </p:spPr>
        </p:pic>
        <p:pic>
          <p:nvPicPr>
            <p:cNvPr id="150535" name="Picture 6" descr="0U1052N9-27"/>
            <p:cNvPicPr>
              <a:picLocks noChangeAspect="1"/>
            </p:cNvPicPr>
            <p:nvPr/>
          </p:nvPicPr>
          <p:blipFill>
            <a:blip r:embed="rId2"/>
            <a:stretch>
              <a:fillRect/>
            </a:stretch>
          </p:blipFill>
          <p:spPr>
            <a:xfrm rot="-1758000">
              <a:off x="3833" y="45"/>
              <a:ext cx="489" cy="400"/>
            </a:xfrm>
            <a:prstGeom prst="rect">
              <a:avLst/>
            </a:prstGeom>
            <a:noFill/>
            <a:ln w="9525">
              <a:noFill/>
            </a:ln>
          </p:spPr>
        </p:pic>
        <p:sp>
          <p:nvSpPr>
            <p:cNvPr id="150536" name="矩形 191496"/>
            <p:cNvSpPr/>
            <p:nvPr/>
          </p:nvSpPr>
          <p:spPr>
            <a:xfrm>
              <a:off x="4150" y="169"/>
              <a:ext cx="758" cy="124"/>
            </a:xfrm>
            <a:prstGeom prst="rect">
              <a:avLst/>
            </a:prstGeom>
          </p:spPr>
          <p:txBody>
            <a:bodyPr wrap="none" fromWordArt="1">
              <a:prstTxWarp prst="textCascadeUp">
                <a:avLst>
                  <a:gd name="adj" fmla="val 100000"/>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真题解析</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sp>
        <p:nvSpPr>
          <p:cNvPr id="150539" name="矩形 10"/>
          <p:cNvSpPr/>
          <p:nvPr/>
        </p:nvSpPr>
        <p:spPr>
          <a:xfrm>
            <a:off x="3635375" y="484188"/>
            <a:ext cx="3097213" cy="457200"/>
          </a:xfrm>
          <a:prstGeom prst="rect">
            <a:avLst/>
          </a:prstGeom>
          <a:noFill/>
          <a:ln w="9525">
            <a:noFill/>
          </a:ln>
        </p:spPr>
        <p:txBody>
          <a:bodyPr>
            <a:spAutoFit/>
          </a:bodyPr>
          <a:p>
            <a:pPr>
              <a:lnSpc>
                <a:spcPct val="120000"/>
              </a:lnSpc>
            </a:pPr>
            <a:r>
              <a:rPr lang="zh-CN" altLang="en-US" sz="2000" b="1" dirty="0">
                <a:solidFill>
                  <a:schemeClr val="accent2"/>
                </a:solidFill>
                <a:latin typeface="黑体" panose="02010609060101010101" pitchFamily="2" charset="-122"/>
                <a:ea typeface="黑体" panose="02010609060101010101" pitchFamily="2" charset="-122"/>
              </a:rPr>
              <a:t>考点  第二次工业革命</a:t>
            </a:r>
            <a:endParaRPr lang="en-US" altLang="zh-CN" sz="2000" b="1">
              <a:solidFill>
                <a:schemeClr val="accent2"/>
              </a:solidFill>
              <a:latin typeface="黑体" panose="02010609060101010101" pitchFamily="2" charset="-122"/>
              <a:ea typeface="黑体" panose="02010609060101010101" pitchFamily="2" charset="-122"/>
            </a:endParaRPr>
          </a:p>
        </p:txBody>
      </p:sp>
      <p:pic>
        <p:nvPicPr>
          <p:cNvPr id="150541" name="Picture 104" descr="TGFWBTVA168SN1XM"/>
          <p:cNvPicPr>
            <a:picLocks noChangeAspect="1"/>
          </p:cNvPicPr>
          <p:nvPr/>
        </p:nvPicPr>
        <p:blipFill>
          <a:blip r:embed="rId3"/>
          <a:srcRect r="6145" b="30516"/>
          <a:stretch>
            <a:fillRect/>
          </a:stretch>
        </p:blipFill>
        <p:spPr>
          <a:xfrm>
            <a:off x="8016875" y="0"/>
            <a:ext cx="1127125" cy="857250"/>
          </a:xfrm>
          <a:prstGeom prst="rect">
            <a:avLst/>
          </a:prstGeom>
          <a:noFill/>
          <a:ln w="9525">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1491"/>
                                        </p:tgtEl>
                                        <p:attrNameLst>
                                          <p:attrName>style.visibility</p:attrName>
                                        </p:attrNameLst>
                                      </p:cBhvr>
                                      <p:to>
                                        <p:strVal val="visible"/>
                                      </p:to>
                                    </p:set>
                                    <p:anim calcmode="lin" valueType="num">
                                      <p:cBhvr additive="base">
                                        <p:cTn id="7" dur="500" fill="hold"/>
                                        <p:tgtEl>
                                          <p:spTgt spid="191491"/>
                                        </p:tgtEl>
                                        <p:attrNameLst>
                                          <p:attrName>ppt_x</p:attrName>
                                        </p:attrNameLst>
                                      </p:cBhvr>
                                      <p:tavLst>
                                        <p:tav tm="0">
                                          <p:val>
                                            <p:strVal val="#ppt_x"/>
                                          </p:val>
                                        </p:tav>
                                        <p:tav tm="100000">
                                          <p:val>
                                            <p:strVal val="#ppt_x"/>
                                          </p:val>
                                        </p:tav>
                                      </p:tavLst>
                                    </p:anim>
                                    <p:anim calcmode="lin" valueType="num">
                                      <p:cBhvr additive="base">
                                        <p:cTn id="8" dur="500" fill="hold"/>
                                        <p:tgtEl>
                                          <p:spTgt spid="1914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1554" name="矩形 191489"/>
          <p:cNvSpPr/>
          <p:nvPr/>
        </p:nvSpPr>
        <p:spPr>
          <a:xfrm>
            <a:off x="395288" y="1347788"/>
            <a:ext cx="7921625" cy="2647950"/>
          </a:xfrm>
          <a:prstGeom prst="rect">
            <a:avLst/>
          </a:prstGeom>
          <a:noFill/>
          <a:ln w="9525">
            <a:noFill/>
          </a:ln>
        </p:spPr>
        <p:txBody>
          <a:bodyPr>
            <a:spAutoFit/>
          </a:bodyPr>
          <a:p>
            <a:r>
              <a:rPr lang="en-US" altLang="zh-CN" sz="2400" b="1">
                <a:solidFill>
                  <a:srgbClr val="FF0000"/>
                </a:solidFill>
                <a:latin typeface="Arial" panose="020B0604020202020204" pitchFamily="34" charset="0"/>
              </a:rPr>
              <a:t>(2013·</a:t>
            </a:r>
            <a:r>
              <a:rPr lang="zh-CN" altLang="zh-CN" sz="2400" b="1" dirty="0">
                <a:solidFill>
                  <a:srgbClr val="FF0000"/>
                </a:solidFill>
                <a:latin typeface="Arial" panose="020B0604020202020204" pitchFamily="34" charset="0"/>
              </a:rPr>
              <a:t>上海高考</a:t>
            </a:r>
            <a:r>
              <a:rPr lang="en-US" altLang="zh-CN" sz="2400" b="1">
                <a:solidFill>
                  <a:srgbClr val="FF0000"/>
                </a:solidFill>
                <a:latin typeface="Arial" panose="020B0604020202020204" pitchFamily="34" charset="0"/>
              </a:rPr>
              <a:t>)</a:t>
            </a:r>
            <a:r>
              <a:rPr lang="zh-CN" altLang="zh-CN" sz="2400" b="1" dirty="0">
                <a:latin typeface="Arial" panose="020B0604020202020204" pitchFamily="34" charset="0"/>
              </a:rPr>
              <a:t>欧洲资本主义的发生与发展大致经历了资本原始积累，自由资本主义和垄断资本主义三个阶段，每个阶段的对外扩张方式各有侧重，以下能对应的是</a:t>
            </a:r>
            <a:endParaRPr lang="zh-CN" altLang="zh-CN" sz="2400" b="1" dirty="0">
              <a:latin typeface="Arial" panose="020B0604020202020204" pitchFamily="34" charset="0"/>
            </a:endParaRPr>
          </a:p>
          <a:p>
            <a:r>
              <a:rPr lang="en-US" altLang="zh-CN" sz="2400" b="1">
                <a:latin typeface="Arial" panose="020B0604020202020204" pitchFamily="34" charset="0"/>
              </a:rPr>
              <a:t>A.</a:t>
            </a:r>
            <a:r>
              <a:rPr lang="zh-CN" altLang="zh-CN" sz="2400" b="1" dirty="0">
                <a:latin typeface="Arial" panose="020B0604020202020204" pitchFamily="34" charset="0"/>
              </a:rPr>
              <a:t>商品输出</a:t>
            </a:r>
            <a:r>
              <a:rPr lang="en-US" altLang="zh-CN" sz="2400" b="1">
                <a:latin typeface="Arial" panose="020B0604020202020204" pitchFamily="34" charset="0"/>
              </a:rPr>
              <a:t>―→</a:t>
            </a:r>
            <a:r>
              <a:rPr lang="zh-CN" altLang="zh-CN" sz="2400" b="1" dirty="0">
                <a:latin typeface="Arial" panose="020B0604020202020204" pitchFamily="34" charset="0"/>
              </a:rPr>
              <a:t>资本输出</a:t>
            </a:r>
            <a:r>
              <a:rPr lang="en-US" altLang="zh-CN" sz="2400" b="1">
                <a:latin typeface="Arial" panose="020B0604020202020204" pitchFamily="34" charset="0"/>
              </a:rPr>
              <a:t>―→</a:t>
            </a:r>
            <a:r>
              <a:rPr lang="zh-CN" altLang="zh-CN" sz="2400" b="1" dirty="0">
                <a:latin typeface="Arial" panose="020B0604020202020204" pitchFamily="34" charset="0"/>
              </a:rPr>
              <a:t>早期殖民</a:t>
            </a:r>
            <a:endParaRPr lang="zh-CN" altLang="zh-CN" sz="2400" b="1" dirty="0">
              <a:latin typeface="Arial" panose="020B0604020202020204" pitchFamily="34" charset="0"/>
            </a:endParaRPr>
          </a:p>
          <a:p>
            <a:r>
              <a:rPr lang="en-US" altLang="zh-CN" sz="2400" b="1">
                <a:latin typeface="Arial" panose="020B0604020202020204" pitchFamily="34" charset="0"/>
              </a:rPr>
              <a:t>B.</a:t>
            </a:r>
            <a:r>
              <a:rPr lang="zh-CN" altLang="zh-CN" sz="2400" b="1" dirty="0">
                <a:latin typeface="Arial" panose="020B0604020202020204" pitchFamily="34" charset="0"/>
              </a:rPr>
              <a:t>早期殖民</a:t>
            </a:r>
            <a:r>
              <a:rPr lang="en-US" altLang="zh-CN" sz="2400" b="1">
                <a:latin typeface="Arial" panose="020B0604020202020204" pitchFamily="34" charset="0"/>
              </a:rPr>
              <a:t>―→</a:t>
            </a:r>
            <a:r>
              <a:rPr lang="zh-CN" altLang="zh-CN" sz="2400" b="1" dirty="0">
                <a:latin typeface="Arial" panose="020B0604020202020204" pitchFamily="34" charset="0"/>
              </a:rPr>
              <a:t>资本输出</a:t>
            </a:r>
            <a:r>
              <a:rPr lang="en-US" altLang="zh-CN" sz="2400" b="1">
                <a:latin typeface="Arial" panose="020B0604020202020204" pitchFamily="34" charset="0"/>
              </a:rPr>
              <a:t>―→</a:t>
            </a:r>
            <a:r>
              <a:rPr lang="zh-CN" altLang="zh-CN" sz="2400" b="1" dirty="0">
                <a:latin typeface="Arial" panose="020B0604020202020204" pitchFamily="34" charset="0"/>
              </a:rPr>
              <a:t>商品输出</a:t>
            </a:r>
            <a:endParaRPr lang="zh-CN" altLang="zh-CN" sz="2400" b="1" dirty="0">
              <a:latin typeface="Arial" panose="020B0604020202020204" pitchFamily="34" charset="0"/>
            </a:endParaRPr>
          </a:p>
          <a:p>
            <a:r>
              <a:rPr lang="en-US" altLang="zh-CN" sz="2400" b="1">
                <a:latin typeface="Arial" panose="020B0604020202020204" pitchFamily="34" charset="0"/>
              </a:rPr>
              <a:t>C.</a:t>
            </a:r>
            <a:r>
              <a:rPr lang="zh-CN" altLang="zh-CN" sz="2400" b="1" dirty="0">
                <a:latin typeface="Arial" panose="020B0604020202020204" pitchFamily="34" charset="0"/>
              </a:rPr>
              <a:t>早期殖民</a:t>
            </a:r>
            <a:r>
              <a:rPr lang="en-US" altLang="zh-CN" sz="2400" b="1">
                <a:latin typeface="Arial" panose="020B0604020202020204" pitchFamily="34" charset="0"/>
              </a:rPr>
              <a:t>―→</a:t>
            </a:r>
            <a:r>
              <a:rPr lang="zh-CN" altLang="zh-CN" sz="2400" b="1" dirty="0">
                <a:latin typeface="Arial" panose="020B0604020202020204" pitchFamily="34" charset="0"/>
              </a:rPr>
              <a:t>商品输出</a:t>
            </a:r>
            <a:r>
              <a:rPr lang="en-US" altLang="zh-CN" sz="2400" b="1">
                <a:latin typeface="Arial" panose="020B0604020202020204" pitchFamily="34" charset="0"/>
              </a:rPr>
              <a:t>―→</a:t>
            </a:r>
            <a:r>
              <a:rPr lang="zh-CN" altLang="zh-CN" sz="2400" b="1" dirty="0">
                <a:latin typeface="Arial" panose="020B0604020202020204" pitchFamily="34" charset="0"/>
              </a:rPr>
              <a:t>资本输出</a:t>
            </a:r>
            <a:endParaRPr lang="zh-CN" altLang="zh-CN" sz="2400" b="1" dirty="0">
              <a:latin typeface="Arial" panose="020B0604020202020204" pitchFamily="34" charset="0"/>
            </a:endParaRPr>
          </a:p>
          <a:p>
            <a:r>
              <a:rPr lang="en-US" altLang="zh-CN" sz="2400" b="1">
                <a:latin typeface="Arial" panose="020B0604020202020204" pitchFamily="34" charset="0"/>
              </a:rPr>
              <a:t>D.</a:t>
            </a:r>
            <a:r>
              <a:rPr lang="zh-CN" altLang="zh-CN" sz="2400" b="1" dirty="0">
                <a:latin typeface="Arial" panose="020B0604020202020204" pitchFamily="34" charset="0"/>
              </a:rPr>
              <a:t>商品输出</a:t>
            </a:r>
            <a:r>
              <a:rPr lang="en-US" altLang="zh-CN" sz="2400" b="1">
                <a:latin typeface="Arial" panose="020B0604020202020204" pitchFamily="34" charset="0"/>
              </a:rPr>
              <a:t>―→</a:t>
            </a:r>
            <a:r>
              <a:rPr lang="zh-CN" altLang="zh-CN" sz="2400" b="1" dirty="0">
                <a:latin typeface="Arial" panose="020B0604020202020204" pitchFamily="34" charset="0"/>
              </a:rPr>
              <a:t>早期殖民</a:t>
            </a:r>
            <a:r>
              <a:rPr lang="en-US" altLang="zh-CN" sz="2400" b="1">
                <a:latin typeface="Arial" panose="020B0604020202020204" pitchFamily="34" charset="0"/>
              </a:rPr>
              <a:t>―→</a:t>
            </a:r>
            <a:r>
              <a:rPr lang="zh-CN" altLang="zh-CN" sz="2400" b="1" dirty="0">
                <a:latin typeface="Arial" panose="020B0604020202020204" pitchFamily="34" charset="0"/>
              </a:rPr>
              <a:t>资本输出</a:t>
            </a:r>
            <a:endParaRPr lang="zh-CN" altLang="en-US" sz="2400" b="1" dirty="0">
              <a:latin typeface="Arial" panose="020B0604020202020204" pitchFamily="34" charset="0"/>
            </a:endParaRPr>
          </a:p>
        </p:txBody>
      </p:sp>
      <p:sp>
        <p:nvSpPr>
          <p:cNvPr id="191491" name="矩形 191490"/>
          <p:cNvSpPr/>
          <p:nvPr/>
        </p:nvSpPr>
        <p:spPr>
          <a:xfrm>
            <a:off x="7740650" y="2716213"/>
            <a:ext cx="457200" cy="700087"/>
          </a:xfrm>
          <a:prstGeom prst="rect">
            <a:avLst/>
          </a:prstGeom>
        </p:spPr>
        <p:txBody>
          <a:bodyPr wrap="none" fromWordArt="1">
            <a:prstTxWarp prst="textCascadeUp">
              <a:avLst>
                <a:gd name="adj" fmla="val 8707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C</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4" name="TextBox 3"/>
          <p:cNvSpPr txBox="1"/>
          <p:nvPr/>
        </p:nvSpPr>
        <p:spPr>
          <a:xfrm>
            <a:off x="1187652" y="28200"/>
            <a:ext cx="3337773" cy="2731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zh-CN" altLang="en-US" sz="2400" b="1" noProof="1" dirty="0">
                <a:solidFill>
                  <a:srgbClr val="CC6600"/>
                </a:solidFill>
                <a:latin typeface="华文彩云" panose="02010800040101010101" pitchFamily="2" charset="-122"/>
                <a:ea typeface="华文彩云" panose="02010800040101010101" pitchFamily="2" charset="-122"/>
                <a:cs typeface="+mn-cs"/>
              </a:rPr>
              <a:t>高中历史一轮复习课程 </a:t>
            </a:r>
            <a:endParaRPr lang="zh-CN" altLang="en-US" sz="2400" b="1" noProof="1" dirty="0">
              <a:solidFill>
                <a:srgbClr val="CC6600"/>
              </a:solidFill>
              <a:latin typeface="华文彩云" panose="02010800040101010101" pitchFamily="2" charset="-122"/>
              <a:ea typeface="华文彩云" panose="02010800040101010101" pitchFamily="2" charset="-122"/>
            </a:endParaRPr>
          </a:p>
        </p:txBody>
      </p:sp>
      <p:grpSp>
        <p:nvGrpSpPr>
          <p:cNvPr id="151557" name="组合 191493"/>
          <p:cNvGrpSpPr/>
          <p:nvPr/>
        </p:nvGrpSpPr>
        <p:grpSpPr>
          <a:xfrm>
            <a:off x="179388" y="195263"/>
            <a:ext cx="2087562" cy="790575"/>
            <a:chOff x="3833" y="0"/>
            <a:chExt cx="1315" cy="498"/>
          </a:xfrm>
        </p:grpSpPr>
        <p:pic>
          <p:nvPicPr>
            <p:cNvPr id="151558" name="Picture 4" descr="20080405154401226"/>
            <p:cNvPicPr>
              <a:picLocks noChangeAspect="1"/>
            </p:cNvPicPr>
            <p:nvPr/>
          </p:nvPicPr>
          <p:blipFill>
            <a:blip r:embed="rId1"/>
            <a:stretch>
              <a:fillRect/>
            </a:stretch>
          </p:blipFill>
          <p:spPr>
            <a:xfrm>
              <a:off x="4014" y="0"/>
              <a:ext cx="1134" cy="498"/>
            </a:xfrm>
            <a:prstGeom prst="rect">
              <a:avLst/>
            </a:prstGeom>
            <a:noFill/>
            <a:ln w="9525">
              <a:noFill/>
            </a:ln>
          </p:spPr>
        </p:pic>
        <p:pic>
          <p:nvPicPr>
            <p:cNvPr id="151559" name="Picture 6" descr="0U1052N9-27"/>
            <p:cNvPicPr>
              <a:picLocks noChangeAspect="1"/>
            </p:cNvPicPr>
            <p:nvPr/>
          </p:nvPicPr>
          <p:blipFill>
            <a:blip r:embed="rId2"/>
            <a:stretch>
              <a:fillRect/>
            </a:stretch>
          </p:blipFill>
          <p:spPr>
            <a:xfrm rot="-1758000">
              <a:off x="3833" y="45"/>
              <a:ext cx="489" cy="400"/>
            </a:xfrm>
            <a:prstGeom prst="rect">
              <a:avLst/>
            </a:prstGeom>
            <a:noFill/>
            <a:ln w="9525">
              <a:noFill/>
            </a:ln>
          </p:spPr>
        </p:pic>
        <p:sp>
          <p:nvSpPr>
            <p:cNvPr id="151560" name="矩形 191496"/>
            <p:cNvSpPr/>
            <p:nvPr/>
          </p:nvSpPr>
          <p:spPr>
            <a:xfrm>
              <a:off x="4150" y="169"/>
              <a:ext cx="758" cy="124"/>
            </a:xfrm>
            <a:prstGeom prst="rect">
              <a:avLst/>
            </a:prstGeom>
          </p:spPr>
          <p:txBody>
            <a:bodyPr wrap="none" fromWordArt="1">
              <a:prstTxWarp prst="textCascadeUp">
                <a:avLst>
                  <a:gd name="adj" fmla="val 100000"/>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真题解析</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sp>
        <p:nvSpPr>
          <p:cNvPr id="151563" name="矩形 10"/>
          <p:cNvSpPr/>
          <p:nvPr/>
        </p:nvSpPr>
        <p:spPr>
          <a:xfrm>
            <a:off x="3635375" y="484188"/>
            <a:ext cx="3097213" cy="457200"/>
          </a:xfrm>
          <a:prstGeom prst="rect">
            <a:avLst/>
          </a:prstGeom>
          <a:noFill/>
          <a:ln w="9525">
            <a:noFill/>
          </a:ln>
        </p:spPr>
        <p:txBody>
          <a:bodyPr>
            <a:spAutoFit/>
          </a:bodyPr>
          <a:p>
            <a:pPr>
              <a:lnSpc>
                <a:spcPct val="120000"/>
              </a:lnSpc>
            </a:pPr>
            <a:r>
              <a:rPr lang="zh-CN" altLang="en-US" sz="2000" b="1" dirty="0">
                <a:solidFill>
                  <a:schemeClr val="accent2"/>
                </a:solidFill>
                <a:latin typeface="黑体" panose="02010609060101010101" pitchFamily="2" charset="-122"/>
                <a:ea typeface="黑体" panose="02010609060101010101" pitchFamily="2" charset="-122"/>
              </a:rPr>
              <a:t>考点  第二次工业革命</a:t>
            </a:r>
            <a:endParaRPr lang="en-US" altLang="zh-CN" sz="2000" b="1">
              <a:solidFill>
                <a:schemeClr val="accent2"/>
              </a:solidFill>
              <a:latin typeface="黑体" panose="02010609060101010101" pitchFamily="2" charset="-122"/>
              <a:ea typeface="黑体" panose="02010609060101010101" pitchFamily="2" charset="-122"/>
            </a:endParaRPr>
          </a:p>
        </p:txBody>
      </p:sp>
      <p:pic>
        <p:nvPicPr>
          <p:cNvPr id="151565" name="Picture 104" descr="TGFWBTVA168SN1XM"/>
          <p:cNvPicPr>
            <a:picLocks noChangeAspect="1"/>
          </p:cNvPicPr>
          <p:nvPr/>
        </p:nvPicPr>
        <p:blipFill>
          <a:blip r:embed="rId3"/>
          <a:srcRect r="6145" b="30516"/>
          <a:stretch>
            <a:fillRect/>
          </a:stretch>
        </p:blipFill>
        <p:spPr>
          <a:xfrm>
            <a:off x="8016875" y="0"/>
            <a:ext cx="1127125" cy="857250"/>
          </a:xfrm>
          <a:prstGeom prst="rect">
            <a:avLst/>
          </a:prstGeom>
          <a:noFill/>
          <a:ln w="9525">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1491"/>
                                        </p:tgtEl>
                                        <p:attrNameLst>
                                          <p:attrName>style.visibility</p:attrName>
                                        </p:attrNameLst>
                                      </p:cBhvr>
                                      <p:to>
                                        <p:strVal val="visible"/>
                                      </p:to>
                                    </p:set>
                                    <p:anim calcmode="lin" valueType="num">
                                      <p:cBhvr additive="base">
                                        <p:cTn id="7" dur="500" fill="hold"/>
                                        <p:tgtEl>
                                          <p:spTgt spid="191491"/>
                                        </p:tgtEl>
                                        <p:attrNameLst>
                                          <p:attrName>ppt_x</p:attrName>
                                        </p:attrNameLst>
                                      </p:cBhvr>
                                      <p:tavLst>
                                        <p:tav tm="0">
                                          <p:val>
                                            <p:strVal val="#ppt_x"/>
                                          </p:val>
                                        </p:tav>
                                        <p:tav tm="100000">
                                          <p:val>
                                            <p:strVal val="#ppt_x"/>
                                          </p:val>
                                        </p:tav>
                                      </p:tavLst>
                                    </p:anim>
                                    <p:anim calcmode="lin" valueType="num">
                                      <p:cBhvr additive="base">
                                        <p:cTn id="8" dur="500" fill="hold"/>
                                        <p:tgtEl>
                                          <p:spTgt spid="1914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74" name="标题 196609"/>
          <p:cNvSpPr>
            <a:spLocks noGrp="1" noRot="1"/>
          </p:cNvSpPr>
          <p:nvPr>
            <p:ph type="title"/>
          </p:nvPr>
        </p:nvSpPr>
        <p:spPr>
          <a:xfrm>
            <a:off x="755650" y="1635125"/>
            <a:ext cx="7704138" cy="419100"/>
          </a:xfrm>
          <a:ln/>
        </p:spPr>
        <p:txBody>
          <a:bodyPr anchor="t"/>
          <a:p>
            <a:r>
              <a:rPr lang="zh-CN" altLang="en-US" sz="2700" b="1" dirty="0">
                <a:solidFill>
                  <a:srgbClr val="FF0066"/>
                </a:solidFill>
              </a:rPr>
              <a:t>根据本课的复习，自己梳理出本节内容的结构：</a:t>
            </a:r>
            <a:br>
              <a:rPr lang="zh-CN" altLang="en-US" sz="2700" b="1" dirty="0">
                <a:solidFill>
                  <a:srgbClr val="FF0066"/>
                </a:solidFill>
              </a:rPr>
            </a:br>
            <a:br>
              <a:rPr lang="zh-CN" altLang="en-US" sz="2700" b="1" dirty="0">
                <a:solidFill>
                  <a:srgbClr val="FF0066"/>
                </a:solidFill>
              </a:rPr>
            </a:br>
            <a:br>
              <a:rPr lang="zh-CN" altLang="en-US" sz="2700" b="1" dirty="0">
                <a:solidFill>
                  <a:srgbClr val="FF0066"/>
                </a:solidFill>
              </a:rPr>
            </a:br>
            <a:r>
              <a:rPr lang="zh-CN" altLang="en-US" sz="2700" b="1" dirty="0">
                <a:solidFill>
                  <a:srgbClr val="FF0066"/>
                </a:solidFill>
              </a:rPr>
              <a:t>       </a:t>
            </a:r>
            <a:r>
              <a:rPr lang="zh-CN" altLang="en-US" sz="2700" b="1" dirty="0">
                <a:solidFill>
                  <a:srgbClr val="3333FF"/>
                </a:solidFill>
              </a:rPr>
              <a:t>（以小组为单位上交一份结构图）</a:t>
            </a:r>
            <a:endParaRPr lang="zh-CN" altLang="en-US" sz="2700" b="1" dirty="0">
              <a:solidFill>
                <a:srgbClr val="3333FF"/>
              </a:solidFill>
            </a:endParaRPr>
          </a:p>
        </p:txBody>
      </p:sp>
      <p:sp>
        <p:nvSpPr>
          <p:cNvPr id="131075" name="矩形 196611"/>
          <p:cNvSpPr/>
          <p:nvPr/>
        </p:nvSpPr>
        <p:spPr>
          <a:xfrm>
            <a:off x="252413" y="339725"/>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知识巩固</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2" name="TextBox 1"/>
          <p:cNvSpPr txBox="1"/>
          <p:nvPr/>
        </p:nvSpPr>
        <p:spPr>
          <a:xfrm>
            <a:off x="1187652" y="26856"/>
            <a:ext cx="3337773" cy="21171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zh-CN" altLang="en-US" sz="2400" b="1" noProof="1" dirty="0">
                <a:solidFill>
                  <a:srgbClr val="CC6600"/>
                </a:solidFill>
                <a:latin typeface="华文彩云" panose="02010800040101010101" pitchFamily="2" charset="-122"/>
                <a:ea typeface="华文彩云" panose="02010800040101010101" pitchFamily="2" charset="-122"/>
                <a:cs typeface="+mn-cs"/>
              </a:rPr>
              <a:t>高中历史一轮复习课程 </a:t>
            </a:r>
            <a:endParaRPr lang="zh-CN" altLang="en-US" sz="2400" b="1" noProof="1" dirty="0">
              <a:solidFill>
                <a:srgbClr val="CC6600"/>
              </a:solidFill>
              <a:latin typeface="华文彩云" panose="02010800040101010101" pitchFamily="2" charset="-122"/>
              <a:ea typeface="华文彩云" panose="02010800040101010101" pitchFamily="2" charset="-122"/>
            </a:endParaRPr>
          </a:p>
        </p:txBody>
      </p:sp>
      <p:sp>
        <p:nvSpPr>
          <p:cNvPr id="131083" name="矩形 10"/>
          <p:cNvSpPr/>
          <p:nvPr/>
        </p:nvSpPr>
        <p:spPr>
          <a:xfrm>
            <a:off x="3779838" y="339725"/>
            <a:ext cx="3097212" cy="457200"/>
          </a:xfrm>
          <a:prstGeom prst="rect">
            <a:avLst/>
          </a:prstGeom>
          <a:noFill/>
          <a:ln w="9525">
            <a:noFill/>
          </a:ln>
        </p:spPr>
        <p:txBody>
          <a:bodyPr>
            <a:spAutoFit/>
          </a:bodyPr>
          <a:p>
            <a:pPr>
              <a:lnSpc>
                <a:spcPct val="120000"/>
              </a:lnSpc>
            </a:pPr>
            <a:r>
              <a:rPr lang="zh-CN" altLang="en-US" sz="2000" b="1" dirty="0">
                <a:solidFill>
                  <a:schemeClr val="accent2"/>
                </a:solidFill>
                <a:latin typeface="黑体" panose="02010609060101010101" pitchFamily="2" charset="-122"/>
                <a:ea typeface="黑体" panose="02010609060101010101" pitchFamily="2" charset="-122"/>
              </a:rPr>
              <a:t>考点  第二次工业革命</a:t>
            </a:r>
            <a:endParaRPr lang="en-US" altLang="zh-CN" sz="2000" b="1">
              <a:solidFill>
                <a:schemeClr val="accent2"/>
              </a:solidFill>
              <a:latin typeface="黑体" panose="02010609060101010101" pitchFamily="2" charset="-122"/>
              <a:ea typeface="黑体" panose="02010609060101010101" pitchFamily="2" charset="-122"/>
            </a:endParaRPr>
          </a:p>
        </p:txBody>
      </p:sp>
      <p:pic>
        <p:nvPicPr>
          <p:cNvPr id="131084" name="Picture 104" descr="TGFWBTVA168SN1XM"/>
          <p:cNvPicPr>
            <a:picLocks noChangeAspect="1"/>
          </p:cNvPicPr>
          <p:nvPr/>
        </p:nvPicPr>
        <p:blipFill>
          <a:blip r:embed="rId1"/>
          <a:srcRect r="6145" b="30516"/>
          <a:stretch>
            <a:fillRect/>
          </a:stretch>
        </p:blipFill>
        <p:spPr>
          <a:xfrm>
            <a:off x="8016875" y="0"/>
            <a:ext cx="1127125" cy="857250"/>
          </a:xfrm>
          <a:prstGeom prst="rect">
            <a:avLst/>
          </a:prstGeom>
          <a:noFill/>
          <a:ln w="9525">
            <a:noFill/>
          </a:ln>
        </p:spPr>
      </p:pic>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p:nvPr/>
        </p:nvSpPr>
        <p:spPr>
          <a:xfrm>
            <a:off x="1187652" y="26856"/>
            <a:ext cx="3337773" cy="21171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zh-CN" altLang="en-US" sz="2400" b="1" noProof="1" dirty="0">
                <a:solidFill>
                  <a:srgbClr val="CC6600"/>
                </a:solidFill>
                <a:latin typeface="华文彩云" panose="02010800040101010101" pitchFamily="2" charset="-122"/>
                <a:ea typeface="华文彩云" panose="02010800040101010101" pitchFamily="2" charset="-122"/>
                <a:cs typeface="+mn-cs"/>
              </a:rPr>
              <a:t>高中历史一轮复习课程 </a:t>
            </a:r>
            <a:endParaRPr lang="zh-CN" altLang="en-US" sz="2400" b="1" noProof="1" dirty="0">
              <a:solidFill>
                <a:srgbClr val="CC6600"/>
              </a:solidFill>
              <a:latin typeface="华文彩云" panose="02010800040101010101" pitchFamily="2" charset="-122"/>
              <a:ea typeface="华文彩云" panose="02010800040101010101" pitchFamily="2" charset="-122"/>
            </a:endParaRPr>
          </a:p>
        </p:txBody>
      </p:sp>
      <p:sp>
        <p:nvSpPr>
          <p:cNvPr id="3" name="矩形 2"/>
          <p:cNvSpPr/>
          <p:nvPr/>
        </p:nvSpPr>
        <p:spPr>
          <a:xfrm>
            <a:off x="339725" y="68263"/>
            <a:ext cx="776288" cy="469900"/>
          </a:xfrm>
          <a:prstGeom prst="rect">
            <a:avLst/>
          </a:prstGeom>
          <a:blipFill dpi="0" rotWithShape="1">
            <a:blip r:embed="rId1">
              <a:alphaModFix amt="3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srgbClr val="FFFFFF"/>
              </a:solidFill>
            </a:endParaRPr>
          </a:p>
        </p:txBody>
      </p:sp>
      <p:pic>
        <p:nvPicPr>
          <p:cNvPr id="121890" name="Picture 104" descr="TGFWBTVA168SN1XM"/>
          <p:cNvPicPr>
            <a:picLocks noChangeAspect="1"/>
          </p:cNvPicPr>
          <p:nvPr/>
        </p:nvPicPr>
        <p:blipFill>
          <a:blip r:embed="rId2"/>
          <a:srcRect r="6145" b="30516"/>
          <a:stretch>
            <a:fillRect/>
          </a:stretch>
        </p:blipFill>
        <p:spPr>
          <a:xfrm>
            <a:off x="2843213" y="484188"/>
            <a:ext cx="1127125" cy="857250"/>
          </a:xfrm>
          <a:prstGeom prst="rect">
            <a:avLst/>
          </a:prstGeom>
          <a:noFill/>
          <a:ln w="9525">
            <a:noFill/>
          </a:ln>
        </p:spPr>
      </p:pic>
      <p:grpSp>
        <p:nvGrpSpPr>
          <p:cNvPr id="121892" name="组合 19"/>
          <p:cNvGrpSpPr/>
          <p:nvPr/>
        </p:nvGrpSpPr>
        <p:grpSpPr>
          <a:xfrm>
            <a:off x="7883525" y="123825"/>
            <a:ext cx="1046163" cy="935038"/>
            <a:chOff x="6794151" y="134938"/>
            <a:chExt cx="1117949" cy="1030287"/>
          </a:xfrm>
        </p:grpSpPr>
        <p:pic>
          <p:nvPicPr>
            <p:cNvPr id="121893" name="Picture 69" descr="NYV977H6J5SDP73U"/>
            <p:cNvPicPr>
              <a:picLocks noChangeAspect="1"/>
            </p:cNvPicPr>
            <p:nvPr/>
          </p:nvPicPr>
          <p:blipFill>
            <a:blip r:embed="rId3"/>
            <a:srcRect b="8365"/>
            <a:stretch>
              <a:fillRect/>
            </a:stretch>
          </p:blipFill>
          <p:spPr>
            <a:xfrm>
              <a:off x="6794151" y="250091"/>
              <a:ext cx="430331" cy="915134"/>
            </a:xfrm>
            <a:prstGeom prst="rect">
              <a:avLst/>
            </a:prstGeom>
            <a:noFill/>
            <a:ln w="9525">
              <a:noFill/>
            </a:ln>
          </p:spPr>
        </p:pic>
        <p:pic>
          <p:nvPicPr>
            <p:cNvPr id="121894" name="Picture 70" descr="u=303118551,246131426&amp;fm=23&amp;gp=0"/>
            <p:cNvPicPr>
              <a:picLocks noChangeAspect="1"/>
            </p:cNvPicPr>
            <p:nvPr/>
          </p:nvPicPr>
          <p:blipFill>
            <a:blip r:embed="rId4"/>
            <a:stretch>
              <a:fillRect/>
            </a:stretch>
          </p:blipFill>
          <p:spPr>
            <a:xfrm>
              <a:off x="7239000" y="134938"/>
              <a:ext cx="673100" cy="1030287"/>
            </a:xfrm>
            <a:prstGeom prst="rect">
              <a:avLst/>
            </a:prstGeom>
            <a:noFill/>
            <a:ln w="9525">
              <a:noFill/>
            </a:ln>
          </p:spPr>
        </p:pic>
      </p:grpSp>
      <p:grpSp>
        <p:nvGrpSpPr>
          <p:cNvPr id="121899" name="组合 121898"/>
          <p:cNvGrpSpPr/>
          <p:nvPr/>
        </p:nvGrpSpPr>
        <p:grpSpPr>
          <a:xfrm>
            <a:off x="1187450" y="2571750"/>
            <a:ext cx="6302375" cy="1089025"/>
            <a:chOff x="748" y="1620"/>
            <a:chExt cx="3970" cy="686"/>
          </a:xfrm>
        </p:grpSpPr>
        <p:sp>
          <p:nvSpPr>
            <p:cNvPr id="121880" name="TextBox 22"/>
            <p:cNvSpPr txBox="1"/>
            <p:nvPr/>
          </p:nvSpPr>
          <p:spPr>
            <a:xfrm>
              <a:off x="1474" y="1665"/>
              <a:ext cx="2404" cy="596"/>
            </a:xfrm>
            <a:prstGeom prst="rect">
              <a:avLst/>
            </a:prstGeom>
            <a:solidFill>
              <a:srgbClr val="FFFFFF"/>
            </a:solidFill>
            <a:ln w="9525">
              <a:noFill/>
            </a:ln>
          </p:spPr>
          <p:txBody>
            <a:bodyPr>
              <a:spAutoFit/>
            </a:bodyPr>
            <a:p>
              <a:r>
                <a:rPr lang="zh-CN" altLang="en-US" sz="2800" b="1" dirty="0">
                  <a:solidFill>
                    <a:srgbClr val="3333FF"/>
                  </a:solidFill>
                  <a:latin typeface="黑体" panose="02010609060101010101" pitchFamily="2" charset="-122"/>
                  <a:ea typeface="黑体" panose="02010609060101010101" pitchFamily="2" charset="-122"/>
                </a:rPr>
                <a:t>专题五</a:t>
              </a:r>
              <a:endParaRPr lang="en-US" altLang="zh-CN" sz="2800" b="1">
                <a:solidFill>
                  <a:srgbClr val="3333FF"/>
                </a:solidFill>
                <a:latin typeface="黑体" panose="02010609060101010101" pitchFamily="2" charset="-122"/>
                <a:ea typeface="黑体" panose="02010609060101010101" pitchFamily="2" charset="-122"/>
              </a:endParaRPr>
            </a:p>
            <a:p>
              <a:r>
                <a:rPr lang="zh-CN" altLang="en-US" sz="2800" b="1" dirty="0">
                  <a:solidFill>
                    <a:srgbClr val="3333FF"/>
                  </a:solidFill>
                  <a:latin typeface="黑体" panose="02010609060101010101" pitchFamily="2" charset="-122"/>
                  <a:ea typeface="黑体" panose="02010609060101010101" pitchFamily="2" charset="-122"/>
                </a:rPr>
                <a:t>第</a:t>
              </a:r>
              <a:r>
                <a:rPr lang="en-US" altLang="zh-CN" sz="2800" b="1">
                  <a:solidFill>
                    <a:srgbClr val="3333FF"/>
                  </a:solidFill>
                  <a:latin typeface="黑体" panose="02010609060101010101" pitchFamily="2" charset="-122"/>
                  <a:ea typeface="黑体" panose="02010609060101010101" pitchFamily="2" charset="-122"/>
                </a:rPr>
                <a:t>4</a:t>
              </a:r>
              <a:r>
                <a:rPr lang="zh-CN" altLang="en-US" sz="2800" b="1" dirty="0">
                  <a:solidFill>
                    <a:srgbClr val="3333FF"/>
                  </a:solidFill>
                  <a:latin typeface="黑体" panose="02010609060101010101" pitchFamily="2" charset="-122"/>
                  <a:ea typeface="黑体" panose="02010609060101010101" pitchFamily="2" charset="-122"/>
                </a:rPr>
                <a:t>讲 走向整体的世界</a:t>
              </a:r>
              <a:endParaRPr lang="en-US" altLang="zh-CN" sz="2800" b="1">
                <a:solidFill>
                  <a:srgbClr val="3333FF"/>
                </a:solidFill>
                <a:latin typeface="黑体" panose="02010609060101010101" pitchFamily="2" charset="-122"/>
                <a:ea typeface="黑体" panose="02010609060101010101" pitchFamily="2" charset="-122"/>
              </a:endParaRPr>
            </a:p>
          </p:txBody>
        </p:sp>
        <p:pic>
          <p:nvPicPr>
            <p:cNvPr id="121884" name="Picture 98" descr="d9bca505858dae15fe32d81aa9d32a9a"/>
            <p:cNvPicPr>
              <a:picLocks noChangeAspect="1"/>
            </p:cNvPicPr>
            <p:nvPr/>
          </p:nvPicPr>
          <p:blipFill>
            <a:blip r:embed="rId5"/>
            <a:stretch>
              <a:fillRect/>
            </a:stretch>
          </p:blipFill>
          <p:spPr>
            <a:xfrm>
              <a:off x="748" y="1620"/>
              <a:ext cx="693" cy="686"/>
            </a:xfrm>
            <a:prstGeom prst="rect">
              <a:avLst/>
            </a:prstGeom>
            <a:noFill/>
            <a:ln w="9525">
              <a:noFill/>
            </a:ln>
          </p:spPr>
        </p:pic>
        <p:grpSp>
          <p:nvGrpSpPr>
            <p:cNvPr id="121896" name="组合 19"/>
            <p:cNvGrpSpPr/>
            <p:nvPr/>
          </p:nvGrpSpPr>
          <p:grpSpPr>
            <a:xfrm>
              <a:off x="3923" y="1620"/>
              <a:ext cx="795" cy="681"/>
              <a:chOff x="6794151" y="134938"/>
              <a:chExt cx="1117949" cy="1030287"/>
            </a:xfrm>
          </p:grpSpPr>
          <p:pic>
            <p:nvPicPr>
              <p:cNvPr id="121897" name="Picture 69" descr="NYV977H6J5SDP73U"/>
              <p:cNvPicPr>
                <a:picLocks noChangeAspect="1"/>
              </p:cNvPicPr>
              <p:nvPr/>
            </p:nvPicPr>
            <p:blipFill>
              <a:blip r:embed="rId3"/>
              <a:srcRect b="8365"/>
              <a:stretch>
                <a:fillRect/>
              </a:stretch>
            </p:blipFill>
            <p:spPr>
              <a:xfrm>
                <a:off x="6794151" y="250091"/>
                <a:ext cx="430331" cy="915134"/>
              </a:xfrm>
              <a:prstGeom prst="rect">
                <a:avLst/>
              </a:prstGeom>
              <a:noFill/>
              <a:ln w="9525">
                <a:noFill/>
              </a:ln>
            </p:spPr>
          </p:pic>
          <p:pic>
            <p:nvPicPr>
              <p:cNvPr id="121898" name="Picture 70" descr="u=303118551,246131426&amp;fm=23&amp;gp=0"/>
              <p:cNvPicPr>
                <a:picLocks noChangeAspect="1"/>
              </p:cNvPicPr>
              <p:nvPr/>
            </p:nvPicPr>
            <p:blipFill>
              <a:blip r:embed="rId4"/>
              <a:stretch>
                <a:fillRect/>
              </a:stretch>
            </p:blipFill>
            <p:spPr>
              <a:xfrm>
                <a:off x="7239000" y="134938"/>
                <a:ext cx="673100" cy="1030287"/>
              </a:xfrm>
              <a:prstGeom prst="rect">
                <a:avLst/>
              </a:prstGeom>
              <a:noFill/>
              <a:ln w="9525">
                <a:noFill/>
              </a:ln>
            </p:spPr>
          </p:pic>
        </p:gr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6" name="矩形 191489"/>
          <p:cNvSpPr/>
          <p:nvPr/>
        </p:nvSpPr>
        <p:spPr>
          <a:xfrm>
            <a:off x="468313" y="1058863"/>
            <a:ext cx="7921625" cy="4108450"/>
          </a:xfrm>
          <a:prstGeom prst="rect">
            <a:avLst/>
          </a:prstGeom>
          <a:noFill/>
          <a:ln w="9525">
            <a:noFill/>
          </a:ln>
        </p:spPr>
        <p:txBody>
          <a:bodyPr>
            <a:spAutoFit/>
          </a:bodyPr>
          <a:p>
            <a:r>
              <a:rPr lang="zh-CN" altLang="zh-CN" sz="2400" b="1" dirty="0">
                <a:latin typeface="Arial" panose="020B0604020202020204" pitchFamily="34" charset="0"/>
              </a:rPr>
              <a:t>（</a:t>
            </a:r>
            <a:r>
              <a:rPr lang="en-US" altLang="zh-CN" sz="2400" b="1">
                <a:latin typeface="Arial" panose="020B0604020202020204" pitchFamily="34" charset="0"/>
              </a:rPr>
              <a:t>2015·</a:t>
            </a:r>
            <a:r>
              <a:rPr lang="zh-CN" altLang="en-US" sz="2400" b="1" dirty="0">
                <a:latin typeface="Arial" panose="020B0604020202020204" pitchFamily="34" charset="0"/>
              </a:rPr>
              <a:t>海南高考</a:t>
            </a:r>
            <a:r>
              <a:rPr lang="en-US" altLang="zh-CN" sz="2400" b="1">
                <a:latin typeface="Arial" panose="020B0604020202020204" pitchFamily="34" charset="0"/>
              </a:rPr>
              <a:t>·11</a:t>
            </a:r>
            <a:r>
              <a:rPr lang="zh-CN" altLang="en-US" sz="2400" b="1" dirty="0">
                <a:latin typeface="Arial" panose="020B0604020202020204" pitchFamily="34" charset="0"/>
              </a:rPr>
              <a:t>）下表为</a:t>
            </a:r>
            <a:r>
              <a:rPr lang="en-US" altLang="zh-CN" sz="2400" b="1">
                <a:latin typeface="Arial" panose="020B0604020202020204" pitchFamily="34" charset="0"/>
              </a:rPr>
              <a:t>1800</a:t>
            </a:r>
            <a:r>
              <a:rPr lang="zh-CN" altLang="en-US" sz="2400" b="1" dirty="0">
                <a:latin typeface="Arial" panose="020B0604020202020204" pitchFamily="34" charset="0"/>
              </a:rPr>
              <a:t>～</a:t>
            </a:r>
            <a:r>
              <a:rPr lang="en-US" altLang="zh-CN" sz="2400" b="1">
                <a:latin typeface="Arial" panose="020B0604020202020204" pitchFamily="34" charset="0"/>
              </a:rPr>
              <a:t>1900</a:t>
            </a:r>
            <a:r>
              <a:rPr lang="zh-CN" altLang="en-US" sz="2400" b="1" dirty="0">
                <a:latin typeface="Arial" panose="020B0604020202020204" pitchFamily="34" charset="0"/>
              </a:rPr>
              <a:t>年欧洲和中国在世界制造业产量中所占份额（</a:t>
            </a:r>
            <a:r>
              <a:rPr lang="en-US" altLang="zh-CN" sz="2400" b="1">
                <a:latin typeface="Arial" panose="020B0604020202020204" pitchFamily="34" charset="0"/>
              </a:rPr>
              <a:t>%</a:t>
            </a:r>
            <a:r>
              <a:rPr lang="zh-CN" altLang="en-US" sz="2400" b="1" dirty="0">
                <a:latin typeface="Arial" panose="020B0604020202020204" pitchFamily="34" charset="0"/>
              </a:rPr>
              <a:t>）。</a:t>
            </a:r>
            <a:endParaRPr lang="zh-CN" altLang="en-US" sz="2400" b="1" dirty="0">
              <a:latin typeface="Arial" panose="020B0604020202020204" pitchFamily="34" charset="0"/>
            </a:endParaRPr>
          </a:p>
          <a:p>
            <a:endParaRPr lang="en-US" altLang="zh-CN" sz="2400" b="1">
              <a:latin typeface="Arial" panose="020B0604020202020204" pitchFamily="34" charset="0"/>
            </a:endParaRPr>
          </a:p>
          <a:p>
            <a:endParaRPr lang="zh-CN" altLang="en-US" sz="2400" b="1" dirty="0">
              <a:latin typeface="Arial" panose="020B0604020202020204" pitchFamily="34" charset="0"/>
            </a:endParaRPr>
          </a:p>
          <a:p>
            <a:endParaRPr lang="zh-CN" altLang="en-US" sz="2400" b="1" dirty="0">
              <a:latin typeface="Arial" panose="020B0604020202020204" pitchFamily="34" charset="0"/>
            </a:endParaRPr>
          </a:p>
          <a:p>
            <a:endParaRPr lang="zh-CN" altLang="en-US" sz="2400" b="1" dirty="0">
              <a:latin typeface="Arial" panose="020B0604020202020204" pitchFamily="34" charset="0"/>
            </a:endParaRPr>
          </a:p>
          <a:p>
            <a:r>
              <a:rPr lang="zh-CN" altLang="en-US" sz="2400" b="1" dirty="0">
                <a:latin typeface="Arial" panose="020B0604020202020204" pitchFamily="34" charset="0"/>
              </a:rPr>
              <a:t>据此可知</a:t>
            </a:r>
            <a:endParaRPr lang="en-US" altLang="zh-CN" sz="2400" b="1">
              <a:latin typeface="Arial" panose="020B0604020202020204" pitchFamily="34" charset="0"/>
            </a:endParaRPr>
          </a:p>
          <a:p>
            <a:r>
              <a:rPr lang="en-US" altLang="zh-CN" sz="2400" b="1">
                <a:latin typeface="Arial" panose="020B0604020202020204" pitchFamily="34" charset="0"/>
              </a:rPr>
              <a:t>A</a:t>
            </a:r>
            <a:r>
              <a:rPr lang="zh-CN" altLang="en-US" sz="2400" b="1" dirty="0">
                <a:latin typeface="Arial" panose="020B0604020202020204" pitchFamily="34" charset="0"/>
              </a:rPr>
              <a:t>．传统手工业在中国越来越占据优势 	</a:t>
            </a:r>
            <a:endParaRPr lang="zh-CN" altLang="en-US" sz="2400" b="1" dirty="0">
              <a:latin typeface="Arial" panose="020B0604020202020204" pitchFamily="34" charset="0"/>
            </a:endParaRPr>
          </a:p>
          <a:p>
            <a:r>
              <a:rPr lang="en-US" altLang="zh-CN" sz="2400" b="1">
                <a:latin typeface="Arial" panose="020B0604020202020204" pitchFamily="34" charset="0"/>
              </a:rPr>
              <a:t>B</a:t>
            </a:r>
            <a:r>
              <a:rPr lang="zh-CN" altLang="en-US" sz="2400" b="1" dirty="0">
                <a:latin typeface="Arial" panose="020B0604020202020204" pitchFamily="34" charset="0"/>
              </a:rPr>
              <a:t>．中国所占份额减少缘于制造业衰退</a:t>
            </a:r>
            <a:endParaRPr lang="zh-CN" altLang="en-US" sz="2400" b="1" dirty="0">
              <a:latin typeface="Arial" panose="020B0604020202020204" pitchFamily="34" charset="0"/>
            </a:endParaRPr>
          </a:p>
          <a:p>
            <a:r>
              <a:rPr lang="en-US" altLang="zh-CN" sz="2400" b="1">
                <a:latin typeface="Arial" panose="020B0604020202020204" pitchFamily="34" charset="0"/>
              </a:rPr>
              <a:t>C</a:t>
            </a:r>
            <a:r>
              <a:rPr lang="zh-CN" altLang="en-US" sz="2400" b="1" dirty="0">
                <a:latin typeface="Arial" panose="020B0604020202020204" pitchFamily="34" charset="0"/>
              </a:rPr>
              <a:t>．工厂的出现加速了欧洲工业化发展 	</a:t>
            </a:r>
            <a:endParaRPr lang="zh-CN" altLang="en-US" sz="2400" b="1" dirty="0">
              <a:latin typeface="Arial" panose="020B0604020202020204" pitchFamily="34" charset="0"/>
            </a:endParaRPr>
          </a:p>
          <a:p>
            <a:r>
              <a:rPr lang="en-US" altLang="zh-CN" sz="2400" b="1">
                <a:latin typeface="Arial" panose="020B0604020202020204" pitchFamily="34" charset="0"/>
              </a:rPr>
              <a:t>D</a:t>
            </a:r>
            <a:r>
              <a:rPr lang="zh-CN" altLang="en-US" sz="2400" b="1" dirty="0">
                <a:latin typeface="Arial" panose="020B0604020202020204" pitchFamily="34" charset="0"/>
              </a:rPr>
              <a:t>．工业化是欧洲超越中国的主要原因</a:t>
            </a:r>
            <a:endParaRPr lang="zh-CN" altLang="en-US" sz="2400" b="1" dirty="0">
              <a:latin typeface="Arial" panose="020B0604020202020204" pitchFamily="34" charset="0"/>
            </a:endParaRPr>
          </a:p>
        </p:txBody>
      </p:sp>
      <p:sp>
        <p:nvSpPr>
          <p:cNvPr id="191491" name="矩形 191490"/>
          <p:cNvSpPr/>
          <p:nvPr/>
        </p:nvSpPr>
        <p:spPr>
          <a:xfrm>
            <a:off x="7740650" y="2716213"/>
            <a:ext cx="457200" cy="700087"/>
          </a:xfrm>
          <a:prstGeom prst="rect">
            <a:avLst/>
          </a:prstGeom>
        </p:spPr>
        <p:txBody>
          <a:bodyPr wrap="none" fromWordArt="1">
            <a:prstTxWarp prst="textCascadeUp">
              <a:avLst>
                <a:gd name="adj" fmla="val 8707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D</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4" name="TextBox 3"/>
          <p:cNvSpPr txBox="1"/>
          <p:nvPr/>
        </p:nvSpPr>
        <p:spPr>
          <a:xfrm>
            <a:off x="1187652" y="28200"/>
            <a:ext cx="3337773" cy="2731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zh-CN" altLang="en-US" sz="2400" b="1" noProof="1" dirty="0">
                <a:solidFill>
                  <a:srgbClr val="CC6600"/>
                </a:solidFill>
                <a:latin typeface="华文彩云" panose="02010800040101010101" pitchFamily="2" charset="-122"/>
                <a:ea typeface="华文彩云" panose="02010800040101010101" pitchFamily="2" charset="-122"/>
                <a:cs typeface="+mn-cs"/>
              </a:rPr>
              <a:t>高中历史一轮复习课程 </a:t>
            </a:r>
            <a:endParaRPr lang="zh-CN" altLang="en-US" sz="2400" b="1" noProof="1" dirty="0">
              <a:solidFill>
                <a:srgbClr val="CC6600"/>
              </a:solidFill>
              <a:latin typeface="华文彩云" panose="02010800040101010101" pitchFamily="2" charset="-122"/>
              <a:ea typeface="华文彩云" panose="02010800040101010101" pitchFamily="2" charset="-122"/>
            </a:endParaRPr>
          </a:p>
        </p:txBody>
      </p:sp>
      <p:grpSp>
        <p:nvGrpSpPr>
          <p:cNvPr id="123909" name="组合 191493"/>
          <p:cNvGrpSpPr/>
          <p:nvPr/>
        </p:nvGrpSpPr>
        <p:grpSpPr>
          <a:xfrm>
            <a:off x="179388" y="195263"/>
            <a:ext cx="2087562" cy="790575"/>
            <a:chOff x="3833" y="0"/>
            <a:chExt cx="1315" cy="498"/>
          </a:xfrm>
        </p:grpSpPr>
        <p:pic>
          <p:nvPicPr>
            <p:cNvPr id="123910" name="Picture 4" descr="20080405154401226"/>
            <p:cNvPicPr>
              <a:picLocks noChangeAspect="1"/>
            </p:cNvPicPr>
            <p:nvPr/>
          </p:nvPicPr>
          <p:blipFill>
            <a:blip r:embed="rId1"/>
            <a:stretch>
              <a:fillRect/>
            </a:stretch>
          </p:blipFill>
          <p:spPr>
            <a:xfrm>
              <a:off x="4014" y="0"/>
              <a:ext cx="1134" cy="498"/>
            </a:xfrm>
            <a:prstGeom prst="rect">
              <a:avLst/>
            </a:prstGeom>
            <a:noFill/>
            <a:ln w="9525">
              <a:noFill/>
            </a:ln>
          </p:spPr>
        </p:pic>
        <p:pic>
          <p:nvPicPr>
            <p:cNvPr id="123911" name="Picture 6" descr="0U1052N9-27"/>
            <p:cNvPicPr>
              <a:picLocks noChangeAspect="1"/>
            </p:cNvPicPr>
            <p:nvPr/>
          </p:nvPicPr>
          <p:blipFill>
            <a:blip r:embed="rId2"/>
            <a:stretch>
              <a:fillRect/>
            </a:stretch>
          </p:blipFill>
          <p:spPr>
            <a:xfrm rot="-1758000">
              <a:off x="3833" y="45"/>
              <a:ext cx="489" cy="400"/>
            </a:xfrm>
            <a:prstGeom prst="rect">
              <a:avLst/>
            </a:prstGeom>
            <a:noFill/>
            <a:ln w="9525">
              <a:noFill/>
            </a:ln>
          </p:spPr>
        </p:pic>
        <p:sp>
          <p:nvSpPr>
            <p:cNvPr id="123912" name="矩形 191496"/>
            <p:cNvSpPr/>
            <p:nvPr/>
          </p:nvSpPr>
          <p:spPr>
            <a:xfrm>
              <a:off x="4150" y="169"/>
              <a:ext cx="758" cy="124"/>
            </a:xfrm>
            <a:prstGeom prst="rect">
              <a:avLst/>
            </a:prstGeom>
          </p:spPr>
          <p:txBody>
            <a:bodyPr wrap="none" fromWordArt="1">
              <a:prstTxWarp prst="textCascadeUp">
                <a:avLst>
                  <a:gd name="adj" fmla="val 100000"/>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真题解析</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graphicFrame>
        <p:nvGraphicFramePr>
          <p:cNvPr id="124035" name="表格 124034"/>
          <p:cNvGraphicFramePr/>
          <p:nvPr/>
        </p:nvGraphicFramePr>
        <p:xfrm>
          <a:off x="900113" y="2139950"/>
          <a:ext cx="6264275" cy="1095375"/>
        </p:xfrm>
        <a:graphic>
          <a:graphicData uri="http://schemas.openxmlformats.org/drawingml/2006/table">
            <a:tbl>
              <a:tblPr/>
              <a:tblGrid>
                <a:gridCol w="1042988"/>
                <a:gridCol w="1042987"/>
                <a:gridCol w="1044575"/>
                <a:gridCol w="1042988"/>
                <a:gridCol w="1044575"/>
                <a:gridCol w="1046162"/>
              </a:tblGrid>
              <a:tr h="3651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1800" b="1" dirty="0"/>
                    </a:p>
                  </a:txBody>
                  <a:tcPr>
                    <a:lnL w="0" cap="flat" cmpd="sng">
                      <a:solidFill>
                        <a:srgbClr val="000000"/>
                      </a:solidFill>
                      <a:prstDash val="solid"/>
                      <a:headEnd type="none" w="med" len="med"/>
                      <a:tailEnd type="none" w="med" len="med"/>
                    </a:lnL>
                    <a:lnR w="0" cap="flat" cmpd="sng">
                      <a:solidFill>
                        <a:srgbClr val="000000"/>
                      </a:solidFill>
                      <a:prstDash val="solid"/>
                      <a:headEnd type="none" w="med" len="med"/>
                      <a:tailEnd type="none" w="med" len="med"/>
                    </a:lnR>
                    <a:lnT w="0" cap="flat" cmpd="sng">
                      <a:solidFill>
                        <a:srgbClr val="000000"/>
                      </a:solidFill>
                      <a:prstDash val="solid"/>
                      <a:headEnd type="none" w="med" len="med"/>
                      <a:tailEnd type="none" w="med" len="med"/>
                    </a:lnT>
                    <a:lnB w="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Tx/>
                        <a:buSzPct val="100000"/>
                        <a:buFont typeface="Arial" panose="020B0604020202020204" pitchFamily="34" charset="0"/>
                        <a:buNone/>
                      </a:pPr>
                      <a:r>
                        <a:rPr lang="en-US" altLang="zh-CN" sz="1800" b="1">
                          <a:latin typeface="Times New Roman" panose="02020603050405020304" pitchFamily="18" charset="0"/>
                          <a:cs typeface="Times New Roman" panose="02020603050405020304" pitchFamily="18" charset="0"/>
                        </a:rPr>
                        <a:t>1800</a:t>
                      </a:r>
                      <a:endParaRPr lang="en-US" altLang="zh-CN" sz="1800" b="1"/>
                    </a:p>
                  </a:txBody>
                  <a:tcPr>
                    <a:lnL w="0" cap="flat" cmpd="sng">
                      <a:solidFill>
                        <a:srgbClr val="000000"/>
                      </a:solidFill>
                      <a:prstDash val="solid"/>
                      <a:headEnd type="none" w="med" len="med"/>
                      <a:tailEnd type="none" w="med" len="med"/>
                    </a:lnL>
                    <a:lnR w="0" cap="flat" cmpd="sng">
                      <a:solidFill>
                        <a:srgbClr val="000000"/>
                      </a:solidFill>
                      <a:prstDash val="solid"/>
                      <a:headEnd type="none" w="med" len="med"/>
                      <a:tailEnd type="none" w="med" len="med"/>
                    </a:lnR>
                    <a:lnT w="0" cap="flat" cmpd="sng">
                      <a:solidFill>
                        <a:srgbClr val="000000"/>
                      </a:solidFill>
                      <a:prstDash val="solid"/>
                      <a:headEnd type="none" w="med" len="med"/>
                      <a:tailEnd type="none" w="med" len="med"/>
                    </a:lnT>
                    <a:lnB w="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Tx/>
                        <a:buSzPct val="100000"/>
                        <a:buFont typeface="Arial" panose="020B0604020202020204" pitchFamily="34" charset="0"/>
                        <a:buNone/>
                      </a:pPr>
                      <a:r>
                        <a:rPr lang="en-US" altLang="zh-CN" sz="1800" b="1">
                          <a:latin typeface="Times New Roman" panose="02020603050405020304" pitchFamily="18" charset="0"/>
                          <a:cs typeface="Times New Roman" panose="02020603050405020304" pitchFamily="18" charset="0"/>
                        </a:rPr>
                        <a:t>1830</a:t>
                      </a:r>
                      <a:endParaRPr lang="en-US" altLang="zh-CN" sz="1800" b="1"/>
                    </a:p>
                  </a:txBody>
                  <a:tcPr>
                    <a:lnL w="0" cap="flat" cmpd="sng">
                      <a:solidFill>
                        <a:srgbClr val="000000"/>
                      </a:solidFill>
                      <a:prstDash val="solid"/>
                      <a:headEnd type="none" w="med" len="med"/>
                      <a:tailEnd type="none" w="med" len="med"/>
                    </a:lnL>
                    <a:lnR w="0" cap="flat" cmpd="sng">
                      <a:solidFill>
                        <a:srgbClr val="000000"/>
                      </a:solidFill>
                      <a:prstDash val="solid"/>
                      <a:headEnd type="none" w="med" len="med"/>
                      <a:tailEnd type="none" w="med" len="med"/>
                    </a:lnR>
                    <a:lnT w="0" cap="flat" cmpd="sng">
                      <a:solidFill>
                        <a:srgbClr val="000000"/>
                      </a:solidFill>
                      <a:prstDash val="solid"/>
                      <a:headEnd type="none" w="med" len="med"/>
                      <a:tailEnd type="none" w="med" len="med"/>
                    </a:lnT>
                    <a:lnB w="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Tx/>
                        <a:buSzPct val="100000"/>
                        <a:buFont typeface="Arial" panose="020B0604020202020204" pitchFamily="34" charset="0"/>
                        <a:buNone/>
                      </a:pPr>
                      <a:r>
                        <a:rPr lang="en-US" altLang="zh-CN" sz="1800" b="1">
                          <a:latin typeface="Times New Roman" panose="02020603050405020304" pitchFamily="18" charset="0"/>
                          <a:cs typeface="Times New Roman" panose="02020603050405020304" pitchFamily="18" charset="0"/>
                        </a:rPr>
                        <a:t>1860</a:t>
                      </a:r>
                      <a:endParaRPr lang="en-US" altLang="zh-CN" sz="1800" b="1"/>
                    </a:p>
                  </a:txBody>
                  <a:tcPr>
                    <a:lnL w="0" cap="flat" cmpd="sng">
                      <a:solidFill>
                        <a:srgbClr val="000000"/>
                      </a:solidFill>
                      <a:prstDash val="solid"/>
                      <a:headEnd type="none" w="med" len="med"/>
                      <a:tailEnd type="none" w="med" len="med"/>
                    </a:lnL>
                    <a:lnR w="0" cap="flat" cmpd="sng">
                      <a:solidFill>
                        <a:srgbClr val="000000"/>
                      </a:solidFill>
                      <a:prstDash val="solid"/>
                      <a:headEnd type="none" w="med" len="med"/>
                      <a:tailEnd type="none" w="med" len="med"/>
                    </a:lnR>
                    <a:lnT w="0" cap="flat" cmpd="sng">
                      <a:solidFill>
                        <a:srgbClr val="000000"/>
                      </a:solidFill>
                      <a:prstDash val="solid"/>
                      <a:headEnd type="none" w="med" len="med"/>
                      <a:tailEnd type="none" w="med" len="med"/>
                    </a:lnT>
                    <a:lnB w="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Tx/>
                        <a:buSzPct val="100000"/>
                        <a:buFont typeface="Arial" panose="020B0604020202020204" pitchFamily="34" charset="0"/>
                        <a:buNone/>
                      </a:pPr>
                      <a:r>
                        <a:rPr lang="en-US" altLang="zh-CN" sz="1800" b="1">
                          <a:latin typeface="Times New Roman" panose="02020603050405020304" pitchFamily="18" charset="0"/>
                          <a:cs typeface="Times New Roman" panose="02020603050405020304" pitchFamily="18" charset="0"/>
                        </a:rPr>
                        <a:t>1880</a:t>
                      </a:r>
                      <a:endParaRPr lang="en-US" altLang="zh-CN" sz="1800" b="1"/>
                    </a:p>
                  </a:txBody>
                  <a:tcPr>
                    <a:lnL w="0" cap="flat" cmpd="sng">
                      <a:solidFill>
                        <a:srgbClr val="000000"/>
                      </a:solidFill>
                      <a:prstDash val="solid"/>
                      <a:headEnd type="none" w="med" len="med"/>
                      <a:tailEnd type="none" w="med" len="med"/>
                    </a:lnL>
                    <a:lnR w="0" cap="flat" cmpd="sng">
                      <a:solidFill>
                        <a:srgbClr val="000000"/>
                      </a:solidFill>
                      <a:prstDash val="solid"/>
                      <a:headEnd type="none" w="med" len="med"/>
                      <a:tailEnd type="none" w="med" len="med"/>
                    </a:lnR>
                    <a:lnT w="0" cap="flat" cmpd="sng">
                      <a:solidFill>
                        <a:srgbClr val="000000"/>
                      </a:solidFill>
                      <a:prstDash val="solid"/>
                      <a:headEnd type="none" w="med" len="med"/>
                      <a:tailEnd type="none" w="med" len="med"/>
                    </a:lnT>
                    <a:lnB w="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Tx/>
                        <a:buSzPct val="100000"/>
                        <a:buFont typeface="Arial" panose="020B0604020202020204" pitchFamily="34" charset="0"/>
                        <a:buNone/>
                      </a:pPr>
                      <a:r>
                        <a:rPr lang="en-US" altLang="zh-CN" sz="1800" b="1">
                          <a:latin typeface="Times New Roman" panose="02020603050405020304" pitchFamily="18" charset="0"/>
                          <a:cs typeface="Times New Roman" panose="02020603050405020304" pitchFamily="18" charset="0"/>
                        </a:rPr>
                        <a:t>1900</a:t>
                      </a:r>
                      <a:endParaRPr lang="en-US" altLang="zh-CN" sz="1800" b="1"/>
                    </a:p>
                  </a:txBody>
                  <a:tcPr>
                    <a:lnL w="0" cap="flat" cmpd="sng">
                      <a:solidFill>
                        <a:srgbClr val="000000"/>
                      </a:solidFill>
                      <a:prstDash val="solid"/>
                      <a:headEnd type="none" w="med" len="med"/>
                      <a:tailEnd type="none" w="med" len="med"/>
                    </a:lnL>
                    <a:lnR w="0" cap="flat" cmpd="sng">
                      <a:solidFill>
                        <a:srgbClr val="000000"/>
                      </a:solidFill>
                      <a:prstDash val="solid"/>
                      <a:headEnd type="none" w="med" len="med"/>
                      <a:tailEnd type="none" w="med" len="med"/>
                    </a:lnR>
                    <a:lnT w="0" cap="flat" cmpd="sng">
                      <a:solidFill>
                        <a:srgbClr val="000000"/>
                      </a:solidFill>
                      <a:prstDash val="solid"/>
                      <a:headEnd type="none" w="med" len="med"/>
                      <a:tailEnd type="none" w="med" len="med"/>
                    </a:lnT>
                    <a:lnB w="0" cap="flat" cmpd="sng">
                      <a:solidFill>
                        <a:srgbClr val="000000"/>
                      </a:solidFill>
                      <a:prstDash val="solid"/>
                      <a:headEnd type="none" w="med" len="med"/>
                      <a:tailEnd type="none" w="med" len="med"/>
                    </a:lnB>
                    <a:lnTlToBr>
                      <a:noFill/>
                    </a:lnTlToBr>
                    <a:lnBlToTr>
                      <a:noFill/>
                    </a:lnBlToTr>
                    <a:noFill/>
                  </a:tcPr>
                </a:tc>
              </a:tr>
              <a:tr h="3651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Tx/>
                        <a:buSzPct val="100000"/>
                        <a:buFont typeface="Arial" panose="020B0604020202020204" pitchFamily="34" charset="0"/>
                        <a:buNone/>
                      </a:pPr>
                      <a:r>
                        <a:rPr lang="zh-CN" altLang="en-US" sz="1800" b="1" dirty="0">
                          <a:latin typeface="Times New Roman" panose="02020603050405020304" pitchFamily="18" charset="0"/>
                          <a:cs typeface="Times New Roman" panose="02020603050405020304" pitchFamily="18" charset="0"/>
                        </a:rPr>
                        <a:t>欧洲</a:t>
                      </a:r>
                      <a:endParaRPr lang="zh-CN" altLang="en-US" sz="1800" b="1" dirty="0"/>
                    </a:p>
                  </a:txBody>
                  <a:tcPr>
                    <a:lnL w="0" cap="flat" cmpd="sng">
                      <a:solidFill>
                        <a:srgbClr val="000000"/>
                      </a:solidFill>
                      <a:prstDash val="solid"/>
                      <a:headEnd type="none" w="med" len="med"/>
                      <a:tailEnd type="none" w="med" len="med"/>
                    </a:lnL>
                    <a:lnR w="0" cap="flat" cmpd="sng">
                      <a:solidFill>
                        <a:srgbClr val="000000"/>
                      </a:solidFill>
                      <a:prstDash val="solid"/>
                      <a:headEnd type="none" w="med" len="med"/>
                      <a:tailEnd type="none" w="med" len="med"/>
                    </a:lnR>
                    <a:lnT w="0" cap="flat" cmpd="sng">
                      <a:solidFill>
                        <a:srgbClr val="000000"/>
                      </a:solidFill>
                      <a:prstDash val="solid"/>
                      <a:headEnd type="none" w="med" len="med"/>
                      <a:tailEnd type="none" w="med" len="med"/>
                    </a:lnT>
                    <a:lnB w="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Tx/>
                        <a:buSzPct val="100000"/>
                        <a:buFont typeface="Arial" panose="020B0604020202020204" pitchFamily="34" charset="0"/>
                        <a:buNone/>
                      </a:pPr>
                      <a:r>
                        <a:rPr lang="en-US" altLang="zh-CN" sz="1800" b="1">
                          <a:latin typeface="Times New Roman" panose="02020603050405020304" pitchFamily="18" charset="0"/>
                          <a:cs typeface="Times New Roman" panose="02020603050405020304" pitchFamily="18" charset="0"/>
                        </a:rPr>
                        <a:t>28</a:t>
                      </a:r>
                      <a:r>
                        <a:rPr lang="zh-CN" altLang="en-US" sz="1800" b="1" dirty="0">
                          <a:latin typeface="Times New Roman" panose="02020603050405020304" pitchFamily="18" charset="0"/>
                          <a:cs typeface="Times New Roman" panose="02020603050405020304" pitchFamily="18" charset="0"/>
                        </a:rPr>
                        <a:t>．</a:t>
                      </a:r>
                      <a:r>
                        <a:rPr lang="en-US" altLang="zh-CN" sz="1800" b="1">
                          <a:latin typeface="Times New Roman" panose="02020603050405020304" pitchFamily="18" charset="0"/>
                          <a:cs typeface="Times New Roman" panose="02020603050405020304" pitchFamily="18" charset="0"/>
                        </a:rPr>
                        <a:t>0</a:t>
                      </a:r>
                      <a:endParaRPr lang="en-US" altLang="zh-CN" sz="1800" b="1"/>
                    </a:p>
                  </a:txBody>
                  <a:tcPr>
                    <a:lnL w="0" cap="flat" cmpd="sng">
                      <a:solidFill>
                        <a:srgbClr val="000000"/>
                      </a:solidFill>
                      <a:prstDash val="solid"/>
                      <a:headEnd type="none" w="med" len="med"/>
                      <a:tailEnd type="none" w="med" len="med"/>
                    </a:lnL>
                    <a:lnR w="0" cap="flat" cmpd="sng">
                      <a:solidFill>
                        <a:srgbClr val="000000"/>
                      </a:solidFill>
                      <a:prstDash val="solid"/>
                      <a:headEnd type="none" w="med" len="med"/>
                      <a:tailEnd type="none" w="med" len="med"/>
                    </a:lnR>
                    <a:lnT w="0" cap="flat" cmpd="sng">
                      <a:solidFill>
                        <a:srgbClr val="000000"/>
                      </a:solidFill>
                      <a:prstDash val="solid"/>
                      <a:headEnd type="none" w="med" len="med"/>
                      <a:tailEnd type="none" w="med" len="med"/>
                    </a:lnT>
                    <a:lnB w="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Tx/>
                        <a:buSzPct val="100000"/>
                        <a:buFont typeface="Arial" panose="020B0604020202020204" pitchFamily="34" charset="0"/>
                        <a:buNone/>
                      </a:pPr>
                      <a:r>
                        <a:rPr lang="en-US" altLang="zh-CN" sz="1800" b="1">
                          <a:latin typeface="Times New Roman" panose="02020603050405020304" pitchFamily="18" charset="0"/>
                          <a:cs typeface="Times New Roman" panose="02020603050405020304" pitchFamily="18" charset="0"/>
                        </a:rPr>
                        <a:t>34</a:t>
                      </a:r>
                      <a:r>
                        <a:rPr lang="zh-CN" altLang="en-US" sz="1800" b="1" dirty="0">
                          <a:latin typeface="Times New Roman" panose="02020603050405020304" pitchFamily="18" charset="0"/>
                          <a:cs typeface="Times New Roman" panose="02020603050405020304" pitchFamily="18" charset="0"/>
                        </a:rPr>
                        <a:t>．</a:t>
                      </a:r>
                      <a:r>
                        <a:rPr lang="en-US" altLang="zh-CN" sz="1800" b="1">
                          <a:latin typeface="Times New Roman" panose="02020603050405020304" pitchFamily="18" charset="0"/>
                          <a:cs typeface="Times New Roman" panose="02020603050405020304" pitchFamily="18" charset="0"/>
                        </a:rPr>
                        <a:t>1</a:t>
                      </a:r>
                      <a:endParaRPr lang="en-US" altLang="zh-CN" sz="1800" b="1"/>
                    </a:p>
                  </a:txBody>
                  <a:tcPr>
                    <a:lnL w="0" cap="flat" cmpd="sng">
                      <a:solidFill>
                        <a:srgbClr val="000000"/>
                      </a:solidFill>
                      <a:prstDash val="solid"/>
                      <a:headEnd type="none" w="med" len="med"/>
                      <a:tailEnd type="none" w="med" len="med"/>
                    </a:lnL>
                    <a:lnR w="0" cap="flat" cmpd="sng">
                      <a:solidFill>
                        <a:srgbClr val="000000"/>
                      </a:solidFill>
                      <a:prstDash val="solid"/>
                      <a:headEnd type="none" w="med" len="med"/>
                      <a:tailEnd type="none" w="med" len="med"/>
                    </a:lnR>
                    <a:lnT w="0" cap="flat" cmpd="sng">
                      <a:solidFill>
                        <a:srgbClr val="000000"/>
                      </a:solidFill>
                      <a:prstDash val="solid"/>
                      <a:headEnd type="none" w="med" len="med"/>
                      <a:tailEnd type="none" w="med" len="med"/>
                    </a:lnT>
                    <a:lnB w="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Tx/>
                        <a:buSzPct val="100000"/>
                        <a:buFont typeface="Arial" panose="020B0604020202020204" pitchFamily="34" charset="0"/>
                        <a:buNone/>
                      </a:pPr>
                      <a:r>
                        <a:rPr lang="en-US" altLang="zh-CN" sz="1800" b="1">
                          <a:latin typeface="Times New Roman" panose="02020603050405020304" pitchFamily="18" charset="0"/>
                          <a:cs typeface="Times New Roman" panose="02020603050405020304" pitchFamily="18" charset="0"/>
                        </a:rPr>
                        <a:t>53</a:t>
                      </a:r>
                      <a:r>
                        <a:rPr lang="zh-CN" altLang="en-US" sz="1800" b="1" dirty="0">
                          <a:latin typeface="Times New Roman" panose="02020603050405020304" pitchFamily="18" charset="0"/>
                          <a:cs typeface="Times New Roman" panose="02020603050405020304" pitchFamily="18" charset="0"/>
                        </a:rPr>
                        <a:t>．</a:t>
                      </a:r>
                      <a:r>
                        <a:rPr lang="en-US" altLang="zh-CN" sz="1800" b="1">
                          <a:latin typeface="Times New Roman" panose="02020603050405020304" pitchFamily="18" charset="0"/>
                          <a:cs typeface="Times New Roman" panose="02020603050405020304" pitchFamily="18" charset="0"/>
                        </a:rPr>
                        <a:t>6</a:t>
                      </a:r>
                      <a:endParaRPr lang="en-US" altLang="zh-CN" sz="1800" b="1"/>
                    </a:p>
                  </a:txBody>
                  <a:tcPr>
                    <a:lnL w="0" cap="flat" cmpd="sng">
                      <a:solidFill>
                        <a:srgbClr val="000000"/>
                      </a:solidFill>
                      <a:prstDash val="solid"/>
                      <a:headEnd type="none" w="med" len="med"/>
                      <a:tailEnd type="none" w="med" len="med"/>
                    </a:lnL>
                    <a:lnR w="0" cap="flat" cmpd="sng">
                      <a:solidFill>
                        <a:srgbClr val="000000"/>
                      </a:solidFill>
                      <a:prstDash val="solid"/>
                      <a:headEnd type="none" w="med" len="med"/>
                      <a:tailEnd type="none" w="med" len="med"/>
                    </a:lnR>
                    <a:lnT w="0" cap="flat" cmpd="sng">
                      <a:solidFill>
                        <a:srgbClr val="000000"/>
                      </a:solidFill>
                      <a:prstDash val="solid"/>
                      <a:headEnd type="none" w="med" len="med"/>
                      <a:tailEnd type="none" w="med" len="med"/>
                    </a:lnT>
                    <a:lnB w="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Tx/>
                        <a:buSzPct val="100000"/>
                        <a:buFont typeface="Arial" panose="020B0604020202020204" pitchFamily="34" charset="0"/>
                        <a:buNone/>
                      </a:pPr>
                      <a:r>
                        <a:rPr lang="en-US" altLang="zh-CN" sz="1800" b="1">
                          <a:latin typeface="Times New Roman" panose="02020603050405020304" pitchFamily="18" charset="0"/>
                          <a:cs typeface="Times New Roman" panose="02020603050405020304" pitchFamily="18" charset="0"/>
                        </a:rPr>
                        <a:t>62</a:t>
                      </a:r>
                      <a:r>
                        <a:rPr lang="zh-CN" altLang="en-US" sz="1800" b="1" dirty="0">
                          <a:latin typeface="Times New Roman" panose="02020603050405020304" pitchFamily="18" charset="0"/>
                          <a:cs typeface="Times New Roman" panose="02020603050405020304" pitchFamily="18" charset="0"/>
                        </a:rPr>
                        <a:t>．</a:t>
                      </a:r>
                      <a:r>
                        <a:rPr lang="en-US" altLang="zh-CN" sz="1800" b="1">
                          <a:latin typeface="Times New Roman" panose="02020603050405020304" pitchFamily="18" charset="0"/>
                          <a:cs typeface="Times New Roman" panose="02020603050405020304" pitchFamily="18" charset="0"/>
                        </a:rPr>
                        <a:t>0</a:t>
                      </a:r>
                      <a:endParaRPr lang="en-US" altLang="zh-CN" sz="1800" b="1"/>
                    </a:p>
                  </a:txBody>
                  <a:tcPr>
                    <a:lnL w="0" cap="flat" cmpd="sng">
                      <a:solidFill>
                        <a:srgbClr val="000000"/>
                      </a:solidFill>
                      <a:prstDash val="solid"/>
                      <a:headEnd type="none" w="med" len="med"/>
                      <a:tailEnd type="none" w="med" len="med"/>
                    </a:lnL>
                    <a:lnR w="0" cap="flat" cmpd="sng">
                      <a:solidFill>
                        <a:srgbClr val="000000"/>
                      </a:solidFill>
                      <a:prstDash val="solid"/>
                      <a:headEnd type="none" w="med" len="med"/>
                      <a:tailEnd type="none" w="med" len="med"/>
                    </a:lnR>
                    <a:lnT w="0" cap="flat" cmpd="sng">
                      <a:solidFill>
                        <a:srgbClr val="000000"/>
                      </a:solidFill>
                      <a:prstDash val="solid"/>
                      <a:headEnd type="none" w="med" len="med"/>
                      <a:tailEnd type="none" w="med" len="med"/>
                    </a:lnT>
                    <a:lnB w="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Tx/>
                        <a:buSzPct val="100000"/>
                        <a:buFont typeface="Arial" panose="020B0604020202020204" pitchFamily="34" charset="0"/>
                        <a:buNone/>
                      </a:pPr>
                      <a:r>
                        <a:rPr lang="en-US" altLang="zh-CN" sz="1800" b="1">
                          <a:latin typeface="Times New Roman" panose="02020603050405020304" pitchFamily="18" charset="0"/>
                          <a:cs typeface="Times New Roman" panose="02020603050405020304" pitchFamily="18" charset="0"/>
                        </a:rPr>
                        <a:t>63</a:t>
                      </a:r>
                      <a:r>
                        <a:rPr lang="zh-CN" altLang="en-US" sz="1800" b="1" dirty="0">
                          <a:latin typeface="Times New Roman" panose="02020603050405020304" pitchFamily="18" charset="0"/>
                          <a:cs typeface="Times New Roman" panose="02020603050405020304" pitchFamily="18" charset="0"/>
                        </a:rPr>
                        <a:t>．</a:t>
                      </a:r>
                      <a:r>
                        <a:rPr lang="en-US" altLang="zh-CN" sz="1800" b="1">
                          <a:latin typeface="Times New Roman" panose="02020603050405020304" pitchFamily="18" charset="0"/>
                          <a:cs typeface="Times New Roman" panose="02020603050405020304" pitchFamily="18" charset="0"/>
                        </a:rPr>
                        <a:t>0</a:t>
                      </a:r>
                      <a:endParaRPr lang="en-US" altLang="zh-CN" sz="1800" b="1"/>
                    </a:p>
                  </a:txBody>
                  <a:tcPr>
                    <a:lnL w="0" cap="flat" cmpd="sng">
                      <a:solidFill>
                        <a:srgbClr val="000000"/>
                      </a:solidFill>
                      <a:prstDash val="solid"/>
                      <a:headEnd type="none" w="med" len="med"/>
                      <a:tailEnd type="none" w="med" len="med"/>
                    </a:lnL>
                    <a:lnR w="0" cap="flat" cmpd="sng">
                      <a:solidFill>
                        <a:srgbClr val="000000"/>
                      </a:solidFill>
                      <a:prstDash val="solid"/>
                      <a:headEnd type="none" w="med" len="med"/>
                      <a:tailEnd type="none" w="med" len="med"/>
                    </a:lnR>
                    <a:lnT w="0" cap="flat" cmpd="sng">
                      <a:solidFill>
                        <a:srgbClr val="000000"/>
                      </a:solidFill>
                      <a:prstDash val="solid"/>
                      <a:headEnd type="none" w="med" len="med"/>
                      <a:tailEnd type="none" w="med" len="med"/>
                    </a:lnT>
                    <a:lnB w="0" cap="flat" cmpd="sng">
                      <a:solidFill>
                        <a:srgbClr val="000000"/>
                      </a:solidFill>
                      <a:prstDash val="solid"/>
                      <a:headEnd type="none" w="med" len="med"/>
                      <a:tailEnd type="none" w="med" len="med"/>
                    </a:lnB>
                    <a:lnTlToBr>
                      <a:noFill/>
                    </a:lnTlToBr>
                    <a:lnBlToTr>
                      <a:noFill/>
                    </a:lnBlToTr>
                    <a:noFill/>
                  </a:tcPr>
                </a:tc>
              </a:tr>
              <a:tr h="3651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Tx/>
                        <a:buSzPct val="100000"/>
                        <a:buFont typeface="Arial" panose="020B0604020202020204" pitchFamily="34" charset="0"/>
                        <a:buNone/>
                      </a:pPr>
                      <a:r>
                        <a:rPr lang="zh-CN" altLang="en-US" sz="1800" b="1" dirty="0">
                          <a:latin typeface="Times New Roman" panose="02020603050405020304" pitchFamily="18" charset="0"/>
                          <a:cs typeface="Times New Roman" panose="02020603050405020304" pitchFamily="18" charset="0"/>
                        </a:rPr>
                        <a:t>中国</a:t>
                      </a:r>
                      <a:endParaRPr lang="zh-CN" altLang="en-US" sz="1800" b="1" dirty="0"/>
                    </a:p>
                  </a:txBody>
                  <a:tcPr>
                    <a:lnL w="0" cap="flat" cmpd="sng">
                      <a:solidFill>
                        <a:srgbClr val="000000"/>
                      </a:solidFill>
                      <a:prstDash val="solid"/>
                      <a:headEnd type="none" w="med" len="med"/>
                      <a:tailEnd type="none" w="med" len="med"/>
                    </a:lnL>
                    <a:lnR w="0" cap="flat" cmpd="sng">
                      <a:solidFill>
                        <a:srgbClr val="000000"/>
                      </a:solidFill>
                      <a:prstDash val="solid"/>
                      <a:headEnd type="none" w="med" len="med"/>
                      <a:tailEnd type="none" w="med" len="med"/>
                    </a:lnR>
                    <a:lnT w="0" cap="flat" cmpd="sng">
                      <a:solidFill>
                        <a:srgbClr val="000000"/>
                      </a:solidFill>
                      <a:prstDash val="solid"/>
                      <a:headEnd type="none" w="med" len="med"/>
                      <a:tailEnd type="none" w="med" len="med"/>
                    </a:lnT>
                    <a:lnB w="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Tx/>
                        <a:buSzPct val="100000"/>
                        <a:buFont typeface="Arial" panose="020B0604020202020204" pitchFamily="34" charset="0"/>
                        <a:buNone/>
                      </a:pPr>
                      <a:r>
                        <a:rPr lang="en-US" altLang="zh-CN" sz="1800" b="1">
                          <a:latin typeface="Times New Roman" panose="02020603050405020304" pitchFamily="18" charset="0"/>
                          <a:cs typeface="Times New Roman" panose="02020603050405020304" pitchFamily="18" charset="0"/>
                        </a:rPr>
                        <a:t>33</a:t>
                      </a:r>
                      <a:r>
                        <a:rPr lang="zh-CN" altLang="en-US" sz="1800" b="1" dirty="0">
                          <a:latin typeface="Times New Roman" panose="02020603050405020304" pitchFamily="18" charset="0"/>
                          <a:cs typeface="Times New Roman" panose="02020603050405020304" pitchFamily="18" charset="0"/>
                        </a:rPr>
                        <a:t>．</a:t>
                      </a:r>
                      <a:r>
                        <a:rPr lang="en-US" altLang="zh-CN" sz="1800" b="1">
                          <a:latin typeface="Times New Roman" panose="02020603050405020304" pitchFamily="18" charset="0"/>
                          <a:cs typeface="Times New Roman" panose="02020603050405020304" pitchFamily="18" charset="0"/>
                        </a:rPr>
                        <a:t>3</a:t>
                      </a:r>
                      <a:endParaRPr lang="en-US" altLang="zh-CN" sz="1800" b="1"/>
                    </a:p>
                  </a:txBody>
                  <a:tcPr>
                    <a:lnL w="0" cap="flat" cmpd="sng">
                      <a:solidFill>
                        <a:srgbClr val="000000"/>
                      </a:solidFill>
                      <a:prstDash val="solid"/>
                      <a:headEnd type="none" w="med" len="med"/>
                      <a:tailEnd type="none" w="med" len="med"/>
                    </a:lnL>
                    <a:lnR w="0" cap="flat" cmpd="sng">
                      <a:solidFill>
                        <a:srgbClr val="000000"/>
                      </a:solidFill>
                      <a:prstDash val="solid"/>
                      <a:headEnd type="none" w="med" len="med"/>
                      <a:tailEnd type="none" w="med" len="med"/>
                    </a:lnR>
                    <a:lnT w="0" cap="flat" cmpd="sng">
                      <a:solidFill>
                        <a:srgbClr val="000000"/>
                      </a:solidFill>
                      <a:prstDash val="solid"/>
                      <a:headEnd type="none" w="med" len="med"/>
                      <a:tailEnd type="none" w="med" len="med"/>
                    </a:lnT>
                    <a:lnB w="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Tx/>
                        <a:buSzPct val="100000"/>
                        <a:buFont typeface="Arial" panose="020B0604020202020204" pitchFamily="34" charset="0"/>
                        <a:buNone/>
                      </a:pPr>
                      <a:r>
                        <a:rPr lang="en-US" altLang="zh-CN" sz="1800" b="1">
                          <a:latin typeface="Times New Roman" panose="02020603050405020304" pitchFamily="18" charset="0"/>
                          <a:cs typeface="Times New Roman" panose="02020603050405020304" pitchFamily="18" charset="0"/>
                        </a:rPr>
                        <a:t>29</a:t>
                      </a:r>
                      <a:r>
                        <a:rPr lang="zh-CN" altLang="en-US" sz="1800" b="1" dirty="0">
                          <a:latin typeface="Times New Roman" panose="02020603050405020304" pitchFamily="18" charset="0"/>
                          <a:cs typeface="Times New Roman" panose="02020603050405020304" pitchFamily="18" charset="0"/>
                        </a:rPr>
                        <a:t>．</a:t>
                      </a:r>
                      <a:r>
                        <a:rPr lang="en-US" altLang="zh-CN" sz="1800" b="1">
                          <a:latin typeface="Times New Roman" panose="02020603050405020304" pitchFamily="18" charset="0"/>
                          <a:cs typeface="Times New Roman" panose="02020603050405020304" pitchFamily="18" charset="0"/>
                        </a:rPr>
                        <a:t>8</a:t>
                      </a:r>
                      <a:endParaRPr lang="en-US" altLang="zh-CN" sz="1800" b="1"/>
                    </a:p>
                  </a:txBody>
                  <a:tcPr>
                    <a:lnL w="0" cap="flat" cmpd="sng">
                      <a:solidFill>
                        <a:srgbClr val="000000"/>
                      </a:solidFill>
                      <a:prstDash val="solid"/>
                      <a:headEnd type="none" w="med" len="med"/>
                      <a:tailEnd type="none" w="med" len="med"/>
                    </a:lnL>
                    <a:lnR w="0" cap="flat" cmpd="sng">
                      <a:solidFill>
                        <a:srgbClr val="000000"/>
                      </a:solidFill>
                      <a:prstDash val="solid"/>
                      <a:headEnd type="none" w="med" len="med"/>
                      <a:tailEnd type="none" w="med" len="med"/>
                    </a:lnR>
                    <a:lnT w="0" cap="flat" cmpd="sng">
                      <a:solidFill>
                        <a:srgbClr val="000000"/>
                      </a:solidFill>
                      <a:prstDash val="solid"/>
                      <a:headEnd type="none" w="med" len="med"/>
                      <a:tailEnd type="none" w="med" len="med"/>
                    </a:lnT>
                    <a:lnB w="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Tx/>
                        <a:buSzPct val="100000"/>
                        <a:buFont typeface="Arial" panose="020B0604020202020204" pitchFamily="34" charset="0"/>
                        <a:buNone/>
                      </a:pPr>
                      <a:r>
                        <a:rPr lang="en-US" altLang="zh-CN" sz="1800" b="1">
                          <a:latin typeface="Times New Roman" panose="02020603050405020304" pitchFamily="18" charset="0"/>
                          <a:cs typeface="Times New Roman" panose="02020603050405020304" pitchFamily="18" charset="0"/>
                        </a:rPr>
                        <a:t>19</a:t>
                      </a:r>
                      <a:r>
                        <a:rPr lang="zh-CN" altLang="en-US" sz="1800" b="1" dirty="0">
                          <a:latin typeface="Times New Roman" panose="02020603050405020304" pitchFamily="18" charset="0"/>
                          <a:cs typeface="Times New Roman" panose="02020603050405020304" pitchFamily="18" charset="0"/>
                        </a:rPr>
                        <a:t>．</a:t>
                      </a:r>
                      <a:r>
                        <a:rPr lang="en-US" altLang="zh-CN" sz="1800" b="1">
                          <a:latin typeface="Times New Roman" panose="02020603050405020304" pitchFamily="18" charset="0"/>
                          <a:cs typeface="Times New Roman" panose="02020603050405020304" pitchFamily="18" charset="0"/>
                        </a:rPr>
                        <a:t>7</a:t>
                      </a:r>
                      <a:endParaRPr lang="en-US" altLang="zh-CN" sz="1800" b="1"/>
                    </a:p>
                  </a:txBody>
                  <a:tcPr>
                    <a:lnL w="0" cap="flat" cmpd="sng">
                      <a:solidFill>
                        <a:srgbClr val="000000"/>
                      </a:solidFill>
                      <a:prstDash val="solid"/>
                      <a:headEnd type="none" w="med" len="med"/>
                      <a:tailEnd type="none" w="med" len="med"/>
                    </a:lnL>
                    <a:lnR w="0" cap="flat" cmpd="sng">
                      <a:solidFill>
                        <a:srgbClr val="000000"/>
                      </a:solidFill>
                      <a:prstDash val="solid"/>
                      <a:headEnd type="none" w="med" len="med"/>
                      <a:tailEnd type="none" w="med" len="med"/>
                    </a:lnR>
                    <a:lnT w="0" cap="flat" cmpd="sng">
                      <a:solidFill>
                        <a:srgbClr val="000000"/>
                      </a:solidFill>
                      <a:prstDash val="solid"/>
                      <a:headEnd type="none" w="med" len="med"/>
                      <a:tailEnd type="none" w="med" len="med"/>
                    </a:lnT>
                    <a:lnB w="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Tx/>
                        <a:buSzPct val="100000"/>
                        <a:buFont typeface="Arial" panose="020B0604020202020204" pitchFamily="34" charset="0"/>
                        <a:buNone/>
                      </a:pPr>
                      <a:r>
                        <a:rPr lang="en-US" altLang="zh-CN" sz="1800" b="1">
                          <a:latin typeface="Times New Roman" panose="02020603050405020304" pitchFamily="18" charset="0"/>
                          <a:cs typeface="Times New Roman" panose="02020603050405020304" pitchFamily="18" charset="0"/>
                        </a:rPr>
                        <a:t>12</a:t>
                      </a:r>
                      <a:r>
                        <a:rPr lang="zh-CN" altLang="en-US" sz="1800" b="1" dirty="0">
                          <a:latin typeface="Times New Roman" panose="02020603050405020304" pitchFamily="18" charset="0"/>
                          <a:cs typeface="Times New Roman" panose="02020603050405020304" pitchFamily="18" charset="0"/>
                        </a:rPr>
                        <a:t>．</a:t>
                      </a:r>
                      <a:r>
                        <a:rPr lang="en-US" altLang="zh-CN" sz="1800" b="1">
                          <a:latin typeface="Times New Roman" panose="02020603050405020304" pitchFamily="18" charset="0"/>
                          <a:cs typeface="Times New Roman" panose="02020603050405020304" pitchFamily="18" charset="0"/>
                        </a:rPr>
                        <a:t>5</a:t>
                      </a:r>
                      <a:endParaRPr lang="en-US" altLang="zh-CN" sz="1800" b="1"/>
                    </a:p>
                  </a:txBody>
                  <a:tcPr>
                    <a:lnL w="0" cap="flat" cmpd="sng">
                      <a:solidFill>
                        <a:srgbClr val="000000"/>
                      </a:solidFill>
                      <a:prstDash val="solid"/>
                      <a:headEnd type="none" w="med" len="med"/>
                      <a:tailEnd type="none" w="med" len="med"/>
                    </a:lnL>
                    <a:lnR w="0" cap="flat" cmpd="sng">
                      <a:solidFill>
                        <a:srgbClr val="000000"/>
                      </a:solidFill>
                      <a:prstDash val="solid"/>
                      <a:headEnd type="none" w="med" len="med"/>
                      <a:tailEnd type="none" w="med" len="med"/>
                    </a:lnR>
                    <a:lnT w="0" cap="flat" cmpd="sng">
                      <a:solidFill>
                        <a:srgbClr val="000000"/>
                      </a:solidFill>
                      <a:prstDash val="solid"/>
                      <a:headEnd type="none" w="med" len="med"/>
                      <a:tailEnd type="none" w="med" len="med"/>
                    </a:lnT>
                    <a:lnB w="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Tx/>
                        <a:buSzPct val="100000"/>
                        <a:buFont typeface="Arial" panose="020B0604020202020204" pitchFamily="34" charset="0"/>
                        <a:buNone/>
                      </a:pPr>
                      <a:r>
                        <a:rPr lang="en-US" altLang="zh-CN" sz="1800" b="1">
                          <a:latin typeface="Times New Roman" panose="02020603050405020304" pitchFamily="18" charset="0"/>
                          <a:cs typeface="Times New Roman" panose="02020603050405020304" pitchFamily="18" charset="0"/>
                        </a:rPr>
                        <a:t>6</a:t>
                      </a:r>
                      <a:r>
                        <a:rPr lang="zh-CN" altLang="en-US" sz="1800" b="1" dirty="0">
                          <a:latin typeface="Times New Roman" panose="02020603050405020304" pitchFamily="18" charset="0"/>
                          <a:cs typeface="Times New Roman" panose="02020603050405020304" pitchFamily="18" charset="0"/>
                        </a:rPr>
                        <a:t>．</a:t>
                      </a:r>
                      <a:r>
                        <a:rPr lang="en-US" altLang="zh-CN" sz="1800" b="1">
                          <a:latin typeface="Times New Roman" panose="02020603050405020304" pitchFamily="18" charset="0"/>
                          <a:cs typeface="Times New Roman" panose="02020603050405020304" pitchFamily="18" charset="0"/>
                        </a:rPr>
                        <a:t>2</a:t>
                      </a:r>
                      <a:endParaRPr lang="en-US" altLang="zh-CN" sz="1800" b="1"/>
                    </a:p>
                  </a:txBody>
                  <a:tcPr>
                    <a:lnL w="0" cap="flat" cmpd="sng">
                      <a:solidFill>
                        <a:srgbClr val="000000"/>
                      </a:solidFill>
                      <a:prstDash val="solid"/>
                      <a:headEnd type="none" w="med" len="med"/>
                      <a:tailEnd type="none" w="med" len="med"/>
                    </a:lnL>
                    <a:lnR w="0" cap="flat" cmpd="sng">
                      <a:solidFill>
                        <a:srgbClr val="000000"/>
                      </a:solidFill>
                      <a:prstDash val="solid"/>
                      <a:headEnd type="none" w="med" len="med"/>
                      <a:tailEnd type="none" w="med" len="med"/>
                    </a:lnR>
                    <a:lnT w="0" cap="flat" cmpd="sng">
                      <a:solidFill>
                        <a:srgbClr val="000000"/>
                      </a:solidFill>
                      <a:prstDash val="solid"/>
                      <a:headEnd type="none" w="med" len="med"/>
                      <a:tailEnd type="none" w="med" len="med"/>
                    </a:lnT>
                    <a:lnB w="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24039" name="矩形 10"/>
          <p:cNvSpPr/>
          <p:nvPr/>
        </p:nvSpPr>
        <p:spPr>
          <a:xfrm>
            <a:off x="3779838" y="339725"/>
            <a:ext cx="3097212" cy="457200"/>
          </a:xfrm>
          <a:prstGeom prst="rect">
            <a:avLst/>
          </a:prstGeom>
          <a:noFill/>
          <a:ln w="9525">
            <a:noFill/>
          </a:ln>
        </p:spPr>
        <p:txBody>
          <a:bodyPr>
            <a:spAutoFit/>
          </a:bodyPr>
          <a:p>
            <a:pPr>
              <a:lnSpc>
                <a:spcPct val="120000"/>
              </a:lnSpc>
            </a:pPr>
            <a:r>
              <a:rPr lang="zh-CN" altLang="en-US" sz="2000" b="1" dirty="0">
                <a:solidFill>
                  <a:schemeClr val="accent2"/>
                </a:solidFill>
                <a:latin typeface="黑体" panose="02010609060101010101" pitchFamily="2" charset="-122"/>
                <a:ea typeface="黑体" panose="02010609060101010101" pitchFamily="2" charset="-122"/>
              </a:rPr>
              <a:t>考点  第二次工业革命</a:t>
            </a:r>
            <a:endParaRPr lang="en-US" altLang="zh-CN" sz="2000" b="1">
              <a:solidFill>
                <a:schemeClr val="accent2"/>
              </a:solidFill>
              <a:latin typeface="黑体" panose="02010609060101010101" pitchFamily="2" charset="-122"/>
              <a:ea typeface="黑体" panose="02010609060101010101" pitchFamily="2" charset="-122"/>
            </a:endParaRPr>
          </a:p>
        </p:txBody>
      </p:sp>
      <p:pic>
        <p:nvPicPr>
          <p:cNvPr id="124040" name="Picture 104" descr="TGFWBTVA168SN1XM"/>
          <p:cNvPicPr>
            <a:picLocks noChangeAspect="1"/>
          </p:cNvPicPr>
          <p:nvPr/>
        </p:nvPicPr>
        <p:blipFill>
          <a:blip r:embed="rId3"/>
          <a:srcRect r="6145" b="30516"/>
          <a:stretch>
            <a:fillRect/>
          </a:stretch>
        </p:blipFill>
        <p:spPr>
          <a:xfrm>
            <a:off x="8016875" y="0"/>
            <a:ext cx="1127125" cy="857250"/>
          </a:xfrm>
          <a:prstGeom prst="rect">
            <a:avLst/>
          </a:prstGeom>
          <a:noFill/>
          <a:ln w="9525">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1491"/>
                                        </p:tgtEl>
                                        <p:attrNameLst>
                                          <p:attrName>style.visibility</p:attrName>
                                        </p:attrNameLst>
                                      </p:cBhvr>
                                      <p:to>
                                        <p:strVal val="visible"/>
                                      </p:to>
                                    </p:set>
                                    <p:anim calcmode="lin" valueType="num">
                                      <p:cBhvr additive="base">
                                        <p:cTn id="7" dur="500" fill="hold"/>
                                        <p:tgtEl>
                                          <p:spTgt spid="191491"/>
                                        </p:tgtEl>
                                        <p:attrNameLst>
                                          <p:attrName>ppt_x</p:attrName>
                                        </p:attrNameLst>
                                      </p:cBhvr>
                                      <p:tavLst>
                                        <p:tav tm="0">
                                          <p:val>
                                            <p:strVal val="#ppt_x"/>
                                          </p:val>
                                        </p:tav>
                                        <p:tav tm="100000">
                                          <p:val>
                                            <p:strVal val="#ppt_x"/>
                                          </p:val>
                                        </p:tav>
                                      </p:tavLst>
                                    </p:anim>
                                    <p:anim calcmode="lin" valueType="num">
                                      <p:cBhvr additive="base">
                                        <p:cTn id="8" dur="500" fill="hold"/>
                                        <p:tgtEl>
                                          <p:spTgt spid="1914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30" name="矩形 191489"/>
          <p:cNvSpPr/>
          <p:nvPr/>
        </p:nvSpPr>
        <p:spPr>
          <a:xfrm>
            <a:off x="539750" y="1779588"/>
            <a:ext cx="8207375" cy="2647950"/>
          </a:xfrm>
          <a:prstGeom prst="rect">
            <a:avLst/>
          </a:prstGeom>
          <a:noFill/>
          <a:ln w="9525">
            <a:noFill/>
          </a:ln>
        </p:spPr>
        <p:txBody>
          <a:bodyPr>
            <a:spAutoFit/>
          </a:bodyPr>
          <a:p>
            <a:r>
              <a:rPr lang="zh-CN" altLang="en-US" sz="2400" b="1" dirty="0">
                <a:latin typeface="Arial" panose="020B0604020202020204" pitchFamily="34" charset="0"/>
              </a:rPr>
              <a:t>（</a:t>
            </a:r>
            <a:r>
              <a:rPr lang="en-US" altLang="zh-CN" sz="2400" b="1">
                <a:latin typeface="Arial" panose="020B0604020202020204" pitchFamily="34" charset="0"/>
              </a:rPr>
              <a:t>2015·</a:t>
            </a:r>
            <a:r>
              <a:rPr lang="zh-CN" altLang="en-US" sz="2400" b="1" dirty="0">
                <a:latin typeface="Arial" panose="020B0604020202020204" pitchFamily="34" charset="0"/>
              </a:rPr>
              <a:t>海南高考</a:t>
            </a:r>
            <a:r>
              <a:rPr lang="en-US" altLang="zh-CN" sz="2400" b="1">
                <a:latin typeface="Arial" panose="020B0604020202020204" pitchFamily="34" charset="0"/>
              </a:rPr>
              <a:t>·18</a:t>
            </a:r>
            <a:r>
              <a:rPr lang="zh-CN" altLang="en-US" sz="2400" b="1" dirty="0">
                <a:latin typeface="Arial" panose="020B0604020202020204" pitchFamily="34" charset="0"/>
              </a:rPr>
              <a:t>）</a:t>
            </a:r>
            <a:r>
              <a:rPr lang="en-US" altLang="zh-CN" sz="2400" b="1">
                <a:latin typeface="Arial" panose="020B0604020202020204" pitchFamily="34" charset="0"/>
              </a:rPr>
              <a:t>20</a:t>
            </a:r>
            <a:r>
              <a:rPr lang="zh-CN" altLang="en-US" sz="2400" b="1" dirty="0">
                <a:latin typeface="Arial" panose="020B0604020202020204" pitchFamily="34" charset="0"/>
              </a:rPr>
              <a:t>世纪</a:t>
            </a:r>
            <a:r>
              <a:rPr lang="en-US" altLang="zh-CN" sz="2400" b="1">
                <a:latin typeface="Arial" panose="020B0604020202020204" pitchFamily="34" charset="0"/>
              </a:rPr>
              <a:t>20</a:t>
            </a:r>
            <a:r>
              <a:rPr lang="zh-CN" altLang="en-US" sz="2400" b="1" dirty="0">
                <a:latin typeface="Arial" panose="020B0604020202020204" pitchFamily="34" charset="0"/>
              </a:rPr>
              <a:t>年代，西欧出现一种新现象：刚刚从事基础科学研究的人可以从国家有关机构、学会或工业公司得到研究资助。这一现象反映出</a:t>
            </a:r>
            <a:endParaRPr lang="en-US" altLang="zh-CN" sz="2400" b="1">
              <a:latin typeface="Arial" panose="020B0604020202020204" pitchFamily="34" charset="0"/>
            </a:endParaRPr>
          </a:p>
          <a:p>
            <a:r>
              <a:rPr lang="en-US" altLang="zh-CN" sz="2400" b="1">
                <a:latin typeface="Arial" panose="020B0604020202020204" pitchFamily="34" charset="0"/>
              </a:rPr>
              <a:t>A</a:t>
            </a:r>
            <a:r>
              <a:rPr lang="zh-CN" altLang="en-US" sz="2400" b="1" dirty="0">
                <a:latin typeface="Arial" panose="020B0604020202020204" pitchFamily="34" charset="0"/>
              </a:rPr>
              <a:t>．爱因斯坦相对论推动基础科学研究发展到新的阶段</a:t>
            </a:r>
            <a:endParaRPr lang="zh-CN" altLang="en-US" sz="2400" b="1" dirty="0">
              <a:latin typeface="Arial" panose="020B0604020202020204" pitchFamily="34" charset="0"/>
            </a:endParaRPr>
          </a:p>
          <a:p>
            <a:r>
              <a:rPr lang="en-US" altLang="zh-CN" sz="2400" b="1">
                <a:latin typeface="Arial" panose="020B0604020202020204" pitchFamily="34" charset="0"/>
              </a:rPr>
              <a:t>B</a:t>
            </a:r>
            <a:r>
              <a:rPr lang="zh-CN" altLang="en-US" sz="2400" b="1" dirty="0">
                <a:latin typeface="Arial" panose="020B0604020202020204" pitchFamily="34" charset="0"/>
              </a:rPr>
              <a:t>．民主体制的普遍建立为人的发展提供了良好的环境</a:t>
            </a:r>
            <a:endParaRPr lang="zh-CN" altLang="en-US" sz="2400" b="1" dirty="0">
              <a:latin typeface="Arial" panose="020B0604020202020204" pitchFamily="34" charset="0"/>
            </a:endParaRPr>
          </a:p>
          <a:p>
            <a:r>
              <a:rPr lang="en-US" altLang="zh-CN" sz="2400" b="1">
                <a:latin typeface="Arial" panose="020B0604020202020204" pitchFamily="34" charset="0"/>
              </a:rPr>
              <a:t>C</a:t>
            </a:r>
            <a:r>
              <a:rPr lang="zh-CN" altLang="en-US" sz="2400" b="1" dirty="0">
                <a:latin typeface="Arial" panose="020B0604020202020204" pitchFamily="34" charset="0"/>
              </a:rPr>
              <a:t>．人们认识到科学对技术和生产发展的巨大推动作用</a:t>
            </a:r>
            <a:endParaRPr lang="zh-CN" altLang="en-US" sz="2400" b="1" dirty="0">
              <a:latin typeface="Arial" panose="020B0604020202020204" pitchFamily="34" charset="0"/>
            </a:endParaRPr>
          </a:p>
          <a:p>
            <a:r>
              <a:rPr lang="en-US" altLang="zh-CN" sz="2400" b="1">
                <a:latin typeface="Arial" panose="020B0604020202020204" pitchFamily="34" charset="0"/>
              </a:rPr>
              <a:t>D</a:t>
            </a:r>
            <a:r>
              <a:rPr lang="zh-CN" altLang="en-US" sz="2400" b="1" dirty="0">
                <a:latin typeface="Arial" panose="020B0604020202020204" pitchFamily="34" charset="0"/>
              </a:rPr>
              <a:t>．已经形成了以知识经济为基础的新的经济增长模式</a:t>
            </a:r>
            <a:endParaRPr lang="zh-CN" altLang="en-US" sz="2400" b="1" dirty="0">
              <a:latin typeface="Arial" panose="020B0604020202020204" pitchFamily="34" charset="0"/>
            </a:endParaRPr>
          </a:p>
        </p:txBody>
      </p:sp>
      <p:sp>
        <p:nvSpPr>
          <p:cNvPr id="191491" name="矩形 191490"/>
          <p:cNvSpPr/>
          <p:nvPr/>
        </p:nvSpPr>
        <p:spPr>
          <a:xfrm>
            <a:off x="6804025" y="3867150"/>
            <a:ext cx="457200" cy="700088"/>
          </a:xfrm>
          <a:prstGeom prst="rect">
            <a:avLst/>
          </a:prstGeom>
        </p:spPr>
        <p:txBody>
          <a:bodyPr wrap="none" fromWordArt="1">
            <a:prstTxWarp prst="textCascadeUp">
              <a:avLst>
                <a:gd name="adj" fmla="val 8707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C</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4" name="TextBox 3"/>
          <p:cNvSpPr txBox="1"/>
          <p:nvPr/>
        </p:nvSpPr>
        <p:spPr>
          <a:xfrm>
            <a:off x="1187652" y="28200"/>
            <a:ext cx="3337773" cy="2731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zh-CN" altLang="en-US" sz="2400" b="1" noProof="1" dirty="0">
                <a:solidFill>
                  <a:srgbClr val="CC6600"/>
                </a:solidFill>
                <a:latin typeface="华文彩云" panose="02010800040101010101" pitchFamily="2" charset="-122"/>
                <a:ea typeface="华文彩云" panose="02010800040101010101" pitchFamily="2" charset="-122"/>
                <a:cs typeface="+mn-cs"/>
              </a:rPr>
              <a:t>高中历史一轮复习课程 </a:t>
            </a:r>
            <a:endParaRPr lang="zh-CN" altLang="en-US" sz="2400" b="1" noProof="1" dirty="0">
              <a:solidFill>
                <a:srgbClr val="CC6600"/>
              </a:solidFill>
              <a:latin typeface="华文彩云" panose="02010800040101010101" pitchFamily="2" charset="-122"/>
              <a:ea typeface="华文彩云" panose="02010800040101010101" pitchFamily="2" charset="-122"/>
            </a:endParaRPr>
          </a:p>
        </p:txBody>
      </p:sp>
      <p:grpSp>
        <p:nvGrpSpPr>
          <p:cNvPr id="124933" name="组合 191493"/>
          <p:cNvGrpSpPr/>
          <p:nvPr/>
        </p:nvGrpSpPr>
        <p:grpSpPr>
          <a:xfrm>
            <a:off x="179388" y="195263"/>
            <a:ext cx="2087562" cy="790575"/>
            <a:chOff x="3833" y="0"/>
            <a:chExt cx="1315" cy="498"/>
          </a:xfrm>
        </p:grpSpPr>
        <p:pic>
          <p:nvPicPr>
            <p:cNvPr id="124934" name="Picture 4" descr="20080405154401226"/>
            <p:cNvPicPr>
              <a:picLocks noChangeAspect="1"/>
            </p:cNvPicPr>
            <p:nvPr/>
          </p:nvPicPr>
          <p:blipFill>
            <a:blip r:embed="rId1"/>
            <a:stretch>
              <a:fillRect/>
            </a:stretch>
          </p:blipFill>
          <p:spPr>
            <a:xfrm>
              <a:off x="4014" y="0"/>
              <a:ext cx="1134" cy="498"/>
            </a:xfrm>
            <a:prstGeom prst="rect">
              <a:avLst/>
            </a:prstGeom>
            <a:noFill/>
            <a:ln w="9525">
              <a:noFill/>
            </a:ln>
          </p:spPr>
        </p:pic>
        <p:pic>
          <p:nvPicPr>
            <p:cNvPr id="124935" name="Picture 6" descr="0U1052N9-27"/>
            <p:cNvPicPr>
              <a:picLocks noChangeAspect="1"/>
            </p:cNvPicPr>
            <p:nvPr/>
          </p:nvPicPr>
          <p:blipFill>
            <a:blip r:embed="rId2"/>
            <a:stretch>
              <a:fillRect/>
            </a:stretch>
          </p:blipFill>
          <p:spPr>
            <a:xfrm rot="-1758000">
              <a:off x="3833" y="45"/>
              <a:ext cx="489" cy="400"/>
            </a:xfrm>
            <a:prstGeom prst="rect">
              <a:avLst/>
            </a:prstGeom>
            <a:noFill/>
            <a:ln w="9525">
              <a:noFill/>
            </a:ln>
          </p:spPr>
        </p:pic>
        <p:sp>
          <p:nvSpPr>
            <p:cNvPr id="124936" name="矩形 191496"/>
            <p:cNvSpPr/>
            <p:nvPr/>
          </p:nvSpPr>
          <p:spPr>
            <a:xfrm>
              <a:off x="4150" y="169"/>
              <a:ext cx="758" cy="124"/>
            </a:xfrm>
            <a:prstGeom prst="rect">
              <a:avLst/>
            </a:prstGeom>
          </p:spPr>
          <p:txBody>
            <a:bodyPr wrap="none" fromWordArt="1">
              <a:prstTxWarp prst="textCascadeUp">
                <a:avLst>
                  <a:gd name="adj" fmla="val 100000"/>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真题解析</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sp>
        <p:nvSpPr>
          <p:cNvPr id="124948" name="矩形 10"/>
          <p:cNvSpPr/>
          <p:nvPr/>
        </p:nvSpPr>
        <p:spPr>
          <a:xfrm>
            <a:off x="3779838" y="339725"/>
            <a:ext cx="3097212" cy="457200"/>
          </a:xfrm>
          <a:prstGeom prst="rect">
            <a:avLst/>
          </a:prstGeom>
          <a:noFill/>
          <a:ln w="9525">
            <a:noFill/>
          </a:ln>
        </p:spPr>
        <p:txBody>
          <a:bodyPr>
            <a:spAutoFit/>
          </a:bodyPr>
          <a:p>
            <a:pPr>
              <a:lnSpc>
                <a:spcPct val="120000"/>
              </a:lnSpc>
            </a:pPr>
            <a:r>
              <a:rPr lang="zh-CN" altLang="en-US" sz="2000" b="1" dirty="0">
                <a:solidFill>
                  <a:schemeClr val="accent2"/>
                </a:solidFill>
                <a:latin typeface="黑体" panose="02010609060101010101" pitchFamily="2" charset="-122"/>
                <a:ea typeface="黑体" panose="02010609060101010101" pitchFamily="2" charset="-122"/>
              </a:rPr>
              <a:t>考点  第二次工业革命</a:t>
            </a:r>
            <a:endParaRPr lang="en-US" altLang="zh-CN" sz="2000" b="1">
              <a:solidFill>
                <a:schemeClr val="accent2"/>
              </a:solidFill>
              <a:latin typeface="黑体" panose="02010609060101010101" pitchFamily="2" charset="-122"/>
              <a:ea typeface="黑体" panose="02010609060101010101" pitchFamily="2" charset="-122"/>
            </a:endParaRPr>
          </a:p>
        </p:txBody>
      </p:sp>
      <p:pic>
        <p:nvPicPr>
          <p:cNvPr id="124949" name="Picture 104" descr="TGFWBTVA168SN1XM"/>
          <p:cNvPicPr>
            <a:picLocks noChangeAspect="1"/>
          </p:cNvPicPr>
          <p:nvPr/>
        </p:nvPicPr>
        <p:blipFill>
          <a:blip r:embed="rId3"/>
          <a:srcRect r="6145" b="30516"/>
          <a:stretch>
            <a:fillRect/>
          </a:stretch>
        </p:blipFill>
        <p:spPr>
          <a:xfrm>
            <a:off x="8016875" y="0"/>
            <a:ext cx="1127125" cy="857250"/>
          </a:xfrm>
          <a:prstGeom prst="rect">
            <a:avLst/>
          </a:prstGeom>
          <a:noFill/>
          <a:ln w="9525">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1491"/>
                                        </p:tgtEl>
                                        <p:attrNameLst>
                                          <p:attrName>style.visibility</p:attrName>
                                        </p:attrNameLst>
                                      </p:cBhvr>
                                      <p:to>
                                        <p:strVal val="visible"/>
                                      </p:to>
                                    </p:set>
                                    <p:anim calcmode="lin" valueType="num">
                                      <p:cBhvr additive="base">
                                        <p:cTn id="7" dur="500" fill="hold"/>
                                        <p:tgtEl>
                                          <p:spTgt spid="191491"/>
                                        </p:tgtEl>
                                        <p:attrNameLst>
                                          <p:attrName>ppt_x</p:attrName>
                                        </p:attrNameLst>
                                      </p:cBhvr>
                                      <p:tavLst>
                                        <p:tav tm="0">
                                          <p:val>
                                            <p:strVal val="#ppt_x"/>
                                          </p:val>
                                        </p:tav>
                                        <p:tav tm="100000">
                                          <p:val>
                                            <p:strVal val="#ppt_x"/>
                                          </p:val>
                                        </p:tav>
                                      </p:tavLst>
                                    </p:anim>
                                    <p:anim calcmode="lin" valueType="num">
                                      <p:cBhvr additive="base">
                                        <p:cTn id="8" dur="500" fill="hold"/>
                                        <p:tgtEl>
                                          <p:spTgt spid="1914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63" name="矩形 191489"/>
          <p:cNvSpPr/>
          <p:nvPr/>
        </p:nvSpPr>
        <p:spPr>
          <a:xfrm>
            <a:off x="539750" y="1419225"/>
            <a:ext cx="7056438" cy="2647950"/>
          </a:xfrm>
          <a:prstGeom prst="rect">
            <a:avLst/>
          </a:prstGeom>
          <a:noFill/>
          <a:ln w="9525">
            <a:noFill/>
          </a:ln>
        </p:spPr>
        <p:txBody>
          <a:bodyPr>
            <a:spAutoFit/>
          </a:bodyPr>
          <a:p>
            <a:r>
              <a:rPr lang="zh-CN" altLang="zh-CN" sz="2400" b="1" dirty="0">
                <a:latin typeface="Arial" panose="020B0604020202020204" pitchFamily="34" charset="0"/>
              </a:rPr>
              <a:t>（</a:t>
            </a:r>
            <a:r>
              <a:rPr lang="en-US" altLang="zh-CN" sz="2400" b="1">
                <a:latin typeface="Arial" panose="020B0604020202020204" pitchFamily="34" charset="0"/>
              </a:rPr>
              <a:t>2015·</a:t>
            </a:r>
            <a:r>
              <a:rPr lang="zh-CN" altLang="en-US" sz="2400" b="1" dirty="0">
                <a:latin typeface="Arial" panose="020B0604020202020204" pitchFamily="34" charset="0"/>
              </a:rPr>
              <a:t>海南高考</a:t>
            </a:r>
            <a:r>
              <a:rPr lang="en-US" altLang="zh-CN" sz="2400" b="1">
                <a:latin typeface="Arial" panose="020B0604020202020204" pitchFamily="34" charset="0"/>
              </a:rPr>
              <a:t>·12</a:t>
            </a:r>
            <a:r>
              <a:rPr lang="zh-CN" altLang="en-US" sz="2400" b="1" dirty="0">
                <a:latin typeface="Arial" panose="020B0604020202020204" pitchFamily="34" charset="0"/>
              </a:rPr>
              <a:t>）据统计，</a:t>
            </a:r>
            <a:r>
              <a:rPr lang="en-US" altLang="zh-CN" sz="2400" b="1">
                <a:latin typeface="Arial" panose="020B0604020202020204" pitchFamily="34" charset="0"/>
              </a:rPr>
              <a:t>1850</a:t>
            </a:r>
            <a:r>
              <a:rPr lang="zh-CN" altLang="en-US" sz="2400" b="1" dirty="0">
                <a:latin typeface="Arial" panose="020B0604020202020204" pitchFamily="34" charset="0"/>
              </a:rPr>
              <a:t>年德国的专利授予数目为</a:t>
            </a:r>
            <a:r>
              <a:rPr lang="en-US" altLang="zh-CN" sz="2400" b="1">
                <a:latin typeface="Arial" panose="020B0604020202020204" pitchFamily="34" charset="0"/>
              </a:rPr>
              <a:t>243</a:t>
            </a:r>
            <a:r>
              <a:rPr lang="zh-CN" altLang="en-US" sz="2400" b="1" dirty="0">
                <a:latin typeface="Arial" panose="020B0604020202020204" pitchFamily="34" charset="0"/>
              </a:rPr>
              <a:t>项，</a:t>
            </a:r>
            <a:r>
              <a:rPr lang="en-US" altLang="zh-CN" sz="2400" b="1">
                <a:latin typeface="Arial" panose="020B0604020202020204" pitchFamily="34" charset="0"/>
              </a:rPr>
              <a:t>1870</a:t>
            </a:r>
            <a:r>
              <a:rPr lang="zh-CN" altLang="en-US" sz="2400" b="1" dirty="0">
                <a:latin typeface="Arial" panose="020B0604020202020204" pitchFamily="34" charset="0"/>
              </a:rPr>
              <a:t>年为</a:t>
            </a:r>
            <a:r>
              <a:rPr lang="en-US" altLang="zh-CN" sz="2400" b="1">
                <a:latin typeface="Arial" panose="020B0604020202020204" pitchFamily="34" charset="0"/>
              </a:rPr>
              <a:t>4132</a:t>
            </a:r>
            <a:r>
              <a:rPr lang="zh-CN" altLang="en-US" sz="2400" b="1" dirty="0">
                <a:latin typeface="Arial" panose="020B0604020202020204" pitchFamily="34" charset="0"/>
              </a:rPr>
              <a:t>项，</a:t>
            </a:r>
            <a:r>
              <a:rPr lang="en-US" altLang="zh-CN" sz="2400" b="1">
                <a:latin typeface="Arial" panose="020B0604020202020204" pitchFamily="34" charset="0"/>
              </a:rPr>
              <a:t>1900</a:t>
            </a:r>
            <a:r>
              <a:rPr lang="zh-CN" altLang="en-US" sz="2400" b="1" dirty="0">
                <a:latin typeface="Arial" panose="020B0604020202020204" pitchFamily="34" charset="0"/>
              </a:rPr>
              <a:t>年达到</a:t>
            </a:r>
            <a:r>
              <a:rPr lang="en-US" altLang="zh-CN" sz="2400" b="1">
                <a:latin typeface="Arial" panose="020B0604020202020204" pitchFamily="34" charset="0"/>
              </a:rPr>
              <a:t>8784</a:t>
            </a:r>
            <a:r>
              <a:rPr lang="zh-CN" altLang="en-US" sz="2400" b="1" dirty="0">
                <a:latin typeface="Arial" panose="020B0604020202020204" pitchFamily="34" charset="0"/>
              </a:rPr>
              <a:t>项。这反映出德国</a:t>
            </a:r>
            <a:endParaRPr lang="en-US" altLang="zh-CN" sz="2400" b="1">
              <a:latin typeface="Arial" panose="020B0604020202020204" pitchFamily="34" charset="0"/>
            </a:endParaRPr>
          </a:p>
          <a:p>
            <a:r>
              <a:rPr lang="en-US" altLang="zh-CN" sz="2400" b="1">
                <a:latin typeface="Arial" panose="020B0604020202020204" pitchFamily="34" charset="0"/>
              </a:rPr>
              <a:t>A</a:t>
            </a:r>
            <a:r>
              <a:rPr lang="zh-CN" altLang="en-US" sz="2400" b="1" dirty="0">
                <a:latin typeface="Arial" panose="020B0604020202020204" pitchFamily="34" charset="0"/>
              </a:rPr>
              <a:t>．海外市场的拓展主导着科技发明    </a:t>
            </a:r>
            <a:endParaRPr lang="zh-CN" altLang="en-US" sz="2400" b="1" dirty="0">
              <a:latin typeface="Arial" panose="020B0604020202020204" pitchFamily="34" charset="0"/>
            </a:endParaRPr>
          </a:p>
          <a:p>
            <a:r>
              <a:rPr lang="en-US" altLang="zh-CN" sz="2400" b="1">
                <a:latin typeface="Arial" panose="020B0604020202020204" pitchFamily="34" charset="0"/>
              </a:rPr>
              <a:t>B</a:t>
            </a:r>
            <a:r>
              <a:rPr lang="zh-CN" altLang="en-US" sz="2400" b="1" dirty="0">
                <a:latin typeface="Arial" panose="020B0604020202020204" pitchFamily="34" charset="0"/>
              </a:rPr>
              <a:t>．在整体科技实力上遥遥领先于他国</a:t>
            </a:r>
            <a:endParaRPr lang="zh-CN" altLang="en-US" sz="2400" b="1" dirty="0">
              <a:latin typeface="Arial" panose="020B0604020202020204" pitchFamily="34" charset="0"/>
            </a:endParaRPr>
          </a:p>
          <a:p>
            <a:r>
              <a:rPr lang="en-US" altLang="zh-CN" sz="2400" b="1">
                <a:latin typeface="Arial" panose="020B0604020202020204" pitchFamily="34" charset="0"/>
              </a:rPr>
              <a:t>C</a:t>
            </a:r>
            <a:r>
              <a:rPr lang="zh-CN" altLang="en-US" sz="2400" b="1" dirty="0">
                <a:latin typeface="Arial" panose="020B0604020202020204" pitchFamily="34" charset="0"/>
              </a:rPr>
              <a:t>．政府在科技发展中扮演重要角色   </a:t>
            </a:r>
            <a:endParaRPr lang="zh-CN" altLang="en-US" sz="2400" b="1" dirty="0">
              <a:latin typeface="Arial" panose="020B0604020202020204" pitchFamily="34" charset="0"/>
            </a:endParaRPr>
          </a:p>
          <a:p>
            <a:r>
              <a:rPr lang="en-US" altLang="zh-CN" sz="2400" b="1">
                <a:latin typeface="Arial" panose="020B0604020202020204" pitchFamily="34" charset="0"/>
              </a:rPr>
              <a:t>D</a:t>
            </a:r>
            <a:r>
              <a:rPr lang="zh-CN" altLang="en-US" sz="2400" b="1" dirty="0">
                <a:latin typeface="Arial" panose="020B0604020202020204" pitchFamily="34" charset="0"/>
              </a:rPr>
              <a:t>．从欧洲其他国家大量引进技术发明</a:t>
            </a:r>
            <a:endParaRPr lang="zh-CN" altLang="en-US" sz="2400" b="1" dirty="0">
              <a:latin typeface="Arial" panose="020B0604020202020204" pitchFamily="34" charset="0"/>
            </a:endParaRPr>
          </a:p>
        </p:txBody>
      </p:sp>
      <p:sp>
        <p:nvSpPr>
          <p:cNvPr id="191491" name="矩形 191490"/>
          <p:cNvSpPr/>
          <p:nvPr/>
        </p:nvSpPr>
        <p:spPr>
          <a:xfrm>
            <a:off x="6804025" y="3867150"/>
            <a:ext cx="457200" cy="700088"/>
          </a:xfrm>
          <a:prstGeom prst="rect">
            <a:avLst/>
          </a:prstGeom>
        </p:spPr>
        <p:txBody>
          <a:bodyPr wrap="none" fromWordArt="1">
            <a:prstTxWarp prst="textCascadeUp">
              <a:avLst>
                <a:gd name="adj" fmla="val 8707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C</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4" name="TextBox 3"/>
          <p:cNvSpPr txBox="1"/>
          <p:nvPr/>
        </p:nvSpPr>
        <p:spPr>
          <a:xfrm>
            <a:off x="1187652" y="28200"/>
            <a:ext cx="3337773" cy="2731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zh-CN" altLang="en-US" sz="2400" b="1" noProof="1" dirty="0">
                <a:solidFill>
                  <a:srgbClr val="CC6600"/>
                </a:solidFill>
                <a:latin typeface="华文彩云" panose="02010800040101010101" pitchFamily="2" charset="-122"/>
                <a:ea typeface="华文彩云" panose="02010800040101010101" pitchFamily="2" charset="-122"/>
                <a:cs typeface="+mn-cs"/>
              </a:rPr>
              <a:t>高中历史一轮复习课程 </a:t>
            </a:r>
            <a:endParaRPr lang="zh-CN" altLang="en-US" sz="2400" b="1" noProof="1" dirty="0">
              <a:solidFill>
                <a:srgbClr val="CC6600"/>
              </a:solidFill>
              <a:latin typeface="华文彩云" panose="02010800040101010101" pitchFamily="2" charset="-122"/>
              <a:ea typeface="华文彩云" panose="02010800040101010101" pitchFamily="2" charset="-122"/>
            </a:endParaRPr>
          </a:p>
        </p:txBody>
      </p:sp>
      <p:grpSp>
        <p:nvGrpSpPr>
          <p:cNvPr id="194566" name="组合 191493"/>
          <p:cNvGrpSpPr/>
          <p:nvPr/>
        </p:nvGrpSpPr>
        <p:grpSpPr>
          <a:xfrm>
            <a:off x="179388" y="195263"/>
            <a:ext cx="2087562" cy="790575"/>
            <a:chOff x="3833" y="0"/>
            <a:chExt cx="1315" cy="498"/>
          </a:xfrm>
        </p:grpSpPr>
        <p:pic>
          <p:nvPicPr>
            <p:cNvPr id="194567" name="Picture 4" descr="20080405154401226"/>
            <p:cNvPicPr>
              <a:picLocks noChangeAspect="1"/>
            </p:cNvPicPr>
            <p:nvPr/>
          </p:nvPicPr>
          <p:blipFill>
            <a:blip r:embed="rId1"/>
            <a:stretch>
              <a:fillRect/>
            </a:stretch>
          </p:blipFill>
          <p:spPr>
            <a:xfrm>
              <a:off x="4014" y="0"/>
              <a:ext cx="1134" cy="498"/>
            </a:xfrm>
            <a:prstGeom prst="rect">
              <a:avLst/>
            </a:prstGeom>
            <a:noFill/>
            <a:ln w="9525">
              <a:noFill/>
            </a:ln>
          </p:spPr>
        </p:pic>
        <p:pic>
          <p:nvPicPr>
            <p:cNvPr id="194568" name="Picture 6" descr="0U1052N9-27"/>
            <p:cNvPicPr>
              <a:picLocks noChangeAspect="1"/>
            </p:cNvPicPr>
            <p:nvPr/>
          </p:nvPicPr>
          <p:blipFill>
            <a:blip r:embed="rId2"/>
            <a:stretch>
              <a:fillRect/>
            </a:stretch>
          </p:blipFill>
          <p:spPr>
            <a:xfrm rot="-1758000">
              <a:off x="3833" y="45"/>
              <a:ext cx="489" cy="400"/>
            </a:xfrm>
            <a:prstGeom prst="rect">
              <a:avLst/>
            </a:prstGeom>
            <a:noFill/>
            <a:ln w="9525">
              <a:noFill/>
            </a:ln>
          </p:spPr>
        </p:pic>
        <p:sp>
          <p:nvSpPr>
            <p:cNvPr id="194569" name="矩形 191496"/>
            <p:cNvSpPr/>
            <p:nvPr/>
          </p:nvSpPr>
          <p:spPr>
            <a:xfrm>
              <a:off x="4150" y="169"/>
              <a:ext cx="758" cy="124"/>
            </a:xfrm>
            <a:prstGeom prst="rect">
              <a:avLst/>
            </a:prstGeom>
          </p:spPr>
          <p:txBody>
            <a:bodyPr wrap="none" fromWordArt="1">
              <a:prstTxWarp prst="textCascadeUp">
                <a:avLst>
                  <a:gd name="adj" fmla="val 100000"/>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真题解析</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sp>
        <p:nvSpPr>
          <p:cNvPr id="194572" name="矩形 10"/>
          <p:cNvSpPr/>
          <p:nvPr/>
        </p:nvSpPr>
        <p:spPr>
          <a:xfrm>
            <a:off x="3779838" y="339725"/>
            <a:ext cx="3097212" cy="457200"/>
          </a:xfrm>
          <a:prstGeom prst="rect">
            <a:avLst/>
          </a:prstGeom>
          <a:noFill/>
          <a:ln w="9525">
            <a:noFill/>
          </a:ln>
        </p:spPr>
        <p:txBody>
          <a:bodyPr>
            <a:spAutoFit/>
          </a:bodyPr>
          <a:p>
            <a:pPr>
              <a:lnSpc>
                <a:spcPct val="120000"/>
              </a:lnSpc>
            </a:pPr>
            <a:r>
              <a:rPr lang="zh-CN" altLang="en-US" sz="2000" b="1" dirty="0">
                <a:solidFill>
                  <a:schemeClr val="accent2"/>
                </a:solidFill>
                <a:latin typeface="黑体" panose="02010609060101010101" pitchFamily="2" charset="-122"/>
                <a:ea typeface="黑体" panose="02010609060101010101" pitchFamily="2" charset="-122"/>
              </a:rPr>
              <a:t>考点  第二次工业革命</a:t>
            </a:r>
            <a:endParaRPr lang="en-US" altLang="zh-CN" sz="2000" b="1">
              <a:solidFill>
                <a:schemeClr val="accent2"/>
              </a:solidFill>
              <a:latin typeface="黑体" panose="02010609060101010101" pitchFamily="2" charset="-122"/>
              <a:ea typeface="黑体" panose="02010609060101010101" pitchFamily="2" charset="-122"/>
            </a:endParaRPr>
          </a:p>
        </p:txBody>
      </p:sp>
      <p:pic>
        <p:nvPicPr>
          <p:cNvPr id="194573" name="Picture 104" descr="TGFWBTVA168SN1XM"/>
          <p:cNvPicPr>
            <a:picLocks noChangeAspect="1"/>
          </p:cNvPicPr>
          <p:nvPr/>
        </p:nvPicPr>
        <p:blipFill>
          <a:blip r:embed="rId3"/>
          <a:srcRect r="6145" b="30516"/>
          <a:stretch>
            <a:fillRect/>
          </a:stretch>
        </p:blipFill>
        <p:spPr>
          <a:xfrm>
            <a:off x="8016875" y="0"/>
            <a:ext cx="1127125" cy="857250"/>
          </a:xfrm>
          <a:prstGeom prst="rect">
            <a:avLst/>
          </a:prstGeom>
          <a:noFill/>
          <a:ln w="9525">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1491"/>
                                        </p:tgtEl>
                                        <p:attrNameLst>
                                          <p:attrName>style.visibility</p:attrName>
                                        </p:attrNameLst>
                                      </p:cBhvr>
                                      <p:to>
                                        <p:strVal val="visible"/>
                                      </p:to>
                                    </p:set>
                                    <p:anim calcmode="lin" valueType="num">
                                      <p:cBhvr additive="base">
                                        <p:cTn id="7" dur="500" fill="hold"/>
                                        <p:tgtEl>
                                          <p:spTgt spid="191491"/>
                                        </p:tgtEl>
                                        <p:attrNameLst>
                                          <p:attrName>ppt_x</p:attrName>
                                        </p:attrNameLst>
                                      </p:cBhvr>
                                      <p:tavLst>
                                        <p:tav tm="0">
                                          <p:val>
                                            <p:strVal val="#ppt_x"/>
                                          </p:val>
                                        </p:tav>
                                        <p:tav tm="100000">
                                          <p:val>
                                            <p:strVal val="#ppt_x"/>
                                          </p:val>
                                        </p:tav>
                                      </p:tavLst>
                                    </p:anim>
                                    <p:anim calcmode="lin" valueType="num">
                                      <p:cBhvr additive="base">
                                        <p:cTn id="8" dur="500" fill="hold"/>
                                        <p:tgtEl>
                                          <p:spTgt spid="1914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5587" name="矩形 191489"/>
          <p:cNvSpPr/>
          <p:nvPr/>
        </p:nvSpPr>
        <p:spPr>
          <a:xfrm>
            <a:off x="1187450" y="1419225"/>
            <a:ext cx="7056438" cy="1917700"/>
          </a:xfrm>
          <a:prstGeom prst="rect">
            <a:avLst/>
          </a:prstGeom>
          <a:noFill/>
          <a:ln w="9525">
            <a:noFill/>
          </a:ln>
        </p:spPr>
        <p:txBody>
          <a:bodyPr>
            <a:spAutoFit/>
          </a:bodyPr>
          <a:p>
            <a:r>
              <a:rPr lang="zh-CN" altLang="zh-CN" sz="2400" b="1" dirty="0">
                <a:latin typeface="Arial" panose="020B0604020202020204" pitchFamily="34" charset="0"/>
              </a:rPr>
              <a:t>（</a:t>
            </a:r>
            <a:r>
              <a:rPr lang="en-US" altLang="zh-CN" sz="2400" b="1">
                <a:latin typeface="Arial" panose="020B0604020202020204" pitchFamily="34" charset="0"/>
              </a:rPr>
              <a:t>2015·</a:t>
            </a:r>
            <a:r>
              <a:rPr lang="zh-CN" altLang="en-US" sz="2400" b="1" dirty="0">
                <a:latin typeface="Arial" panose="020B0604020202020204" pitchFamily="34" charset="0"/>
              </a:rPr>
              <a:t>上海高考</a:t>
            </a:r>
            <a:r>
              <a:rPr lang="en-US" altLang="zh-CN" sz="2400" b="1">
                <a:latin typeface="Arial" panose="020B0604020202020204" pitchFamily="34" charset="0"/>
              </a:rPr>
              <a:t>·22</a:t>
            </a:r>
            <a:r>
              <a:rPr lang="zh-CN" altLang="en-US" sz="2400" b="1" dirty="0">
                <a:latin typeface="Arial" panose="020B0604020202020204" pitchFamily="34" charset="0"/>
              </a:rPr>
              <a:t>）在</a:t>
            </a:r>
            <a:r>
              <a:rPr lang="en-US" altLang="zh-CN" sz="2400" b="1">
                <a:latin typeface="Arial" panose="020B0604020202020204" pitchFamily="34" charset="0"/>
              </a:rPr>
              <a:t>19</a:t>
            </a:r>
            <a:r>
              <a:rPr lang="zh-CN" altLang="en-US" sz="2400" b="1" dirty="0">
                <a:latin typeface="Arial" panose="020B0604020202020204" pitchFamily="34" charset="0"/>
              </a:rPr>
              <a:t>世纪末的西欧，一个资本家要新建纺织厂，为提高产量，他应该优先选址在</a:t>
            </a:r>
            <a:endParaRPr lang="en-US" altLang="zh-CN" sz="2400" b="1">
              <a:latin typeface="Arial" panose="020B0604020202020204" pitchFamily="34" charset="0"/>
            </a:endParaRPr>
          </a:p>
          <a:p>
            <a:r>
              <a:rPr lang="en-US" altLang="zh-CN" sz="2400" b="1">
                <a:latin typeface="Arial" panose="020B0604020202020204" pitchFamily="34" charset="0"/>
              </a:rPr>
              <a:t>A</a:t>
            </a:r>
            <a:r>
              <a:rPr lang="zh-CN" altLang="en-US" sz="2400" b="1" dirty="0">
                <a:latin typeface="Arial" panose="020B0604020202020204" pitchFamily="34" charset="0"/>
              </a:rPr>
              <a:t>．商业繁盛的地区               </a:t>
            </a:r>
            <a:r>
              <a:rPr lang="en-US" altLang="zh-CN" sz="2400" b="1">
                <a:latin typeface="Arial" panose="020B0604020202020204" pitchFamily="34" charset="0"/>
              </a:rPr>
              <a:t>B</a:t>
            </a:r>
            <a:r>
              <a:rPr lang="zh-CN" altLang="en-US" sz="2400" b="1" dirty="0">
                <a:latin typeface="Arial" panose="020B0604020202020204" pitchFamily="34" charset="0"/>
              </a:rPr>
              <a:t>．盛产煤炭的地区</a:t>
            </a:r>
            <a:endParaRPr lang="zh-CN" altLang="en-US" sz="2400" b="1" dirty="0">
              <a:latin typeface="Arial" panose="020B0604020202020204" pitchFamily="34" charset="0"/>
            </a:endParaRPr>
          </a:p>
          <a:p>
            <a:r>
              <a:rPr lang="en-US" altLang="zh-CN" sz="2400" b="1">
                <a:latin typeface="Arial" panose="020B0604020202020204" pitchFamily="34" charset="0"/>
              </a:rPr>
              <a:t>C</a:t>
            </a:r>
            <a:r>
              <a:rPr lang="zh-CN" altLang="en-US" sz="2400" b="1" dirty="0">
                <a:latin typeface="Arial" panose="020B0604020202020204" pitchFamily="34" charset="0"/>
              </a:rPr>
              <a:t>．邻近河流的地区               </a:t>
            </a:r>
            <a:r>
              <a:rPr lang="en-US" altLang="zh-CN" sz="2400" b="1">
                <a:latin typeface="Arial" panose="020B0604020202020204" pitchFamily="34" charset="0"/>
              </a:rPr>
              <a:t>D</a:t>
            </a:r>
            <a:r>
              <a:rPr lang="zh-CN" altLang="en-US" sz="2400" b="1" dirty="0">
                <a:latin typeface="Arial" panose="020B0604020202020204" pitchFamily="34" charset="0"/>
              </a:rPr>
              <a:t>．电力充足的地区</a:t>
            </a:r>
            <a:endParaRPr lang="zh-CN" altLang="en-US" sz="2400" b="1" dirty="0">
              <a:latin typeface="Arial" panose="020B0604020202020204" pitchFamily="34" charset="0"/>
            </a:endParaRPr>
          </a:p>
        </p:txBody>
      </p:sp>
      <p:sp>
        <p:nvSpPr>
          <p:cNvPr id="191491" name="矩形 191490"/>
          <p:cNvSpPr/>
          <p:nvPr/>
        </p:nvSpPr>
        <p:spPr>
          <a:xfrm>
            <a:off x="6804025" y="3867150"/>
            <a:ext cx="457200" cy="700088"/>
          </a:xfrm>
          <a:prstGeom prst="rect">
            <a:avLst/>
          </a:prstGeom>
        </p:spPr>
        <p:txBody>
          <a:bodyPr wrap="none" fromWordArt="1">
            <a:prstTxWarp prst="textCascadeUp">
              <a:avLst>
                <a:gd name="adj" fmla="val 8707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D</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4" name="TextBox 3"/>
          <p:cNvSpPr txBox="1"/>
          <p:nvPr/>
        </p:nvSpPr>
        <p:spPr>
          <a:xfrm>
            <a:off x="1187652" y="28200"/>
            <a:ext cx="3337773" cy="2731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zh-CN" altLang="en-US" sz="2400" b="1" noProof="1" dirty="0">
                <a:solidFill>
                  <a:srgbClr val="CC6600"/>
                </a:solidFill>
                <a:latin typeface="华文彩云" panose="02010800040101010101" pitchFamily="2" charset="-122"/>
                <a:ea typeface="华文彩云" panose="02010800040101010101" pitchFamily="2" charset="-122"/>
                <a:cs typeface="+mn-cs"/>
              </a:rPr>
              <a:t>高中历史一轮复习课程 </a:t>
            </a:r>
            <a:endParaRPr lang="zh-CN" altLang="en-US" sz="2400" b="1" noProof="1" dirty="0">
              <a:solidFill>
                <a:srgbClr val="CC6600"/>
              </a:solidFill>
              <a:latin typeface="华文彩云" panose="02010800040101010101" pitchFamily="2" charset="-122"/>
              <a:ea typeface="华文彩云" panose="02010800040101010101" pitchFamily="2" charset="-122"/>
            </a:endParaRPr>
          </a:p>
        </p:txBody>
      </p:sp>
      <p:grpSp>
        <p:nvGrpSpPr>
          <p:cNvPr id="195590" name="组合 191493"/>
          <p:cNvGrpSpPr/>
          <p:nvPr/>
        </p:nvGrpSpPr>
        <p:grpSpPr>
          <a:xfrm>
            <a:off x="179388" y="195263"/>
            <a:ext cx="2087562" cy="790575"/>
            <a:chOff x="3833" y="0"/>
            <a:chExt cx="1315" cy="498"/>
          </a:xfrm>
        </p:grpSpPr>
        <p:pic>
          <p:nvPicPr>
            <p:cNvPr id="195591" name="Picture 4" descr="20080405154401226"/>
            <p:cNvPicPr>
              <a:picLocks noChangeAspect="1"/>
            </p:cNvPicPr>
            <p:nvPr/>
          </p:nvPicPr>
          <p:blipFill>
            <a:blip r:embed="rId1"/>
            <a:stretch>
              <a:fillRect/>
            </a:stretch>
          </p:blipFill>
          <p:spPr>
            <a:xfrm>
              <a:off x="4014" y="0"/>
              <a:ext cx="1134" cy="498"/>
            </a:xfrm>
            <a:prstGeom prst="rect">
              <a:avLst/>
            </a:prstGeom>
            <a:noFill/>
            <a:ln w="9525">
              <a:noFill/>
            </a:ln>
          </p:spPr>
        </p:pic>
        <p:pic>
          <p:nvPicPr>
            <p:cNvPr id="195592" name="Picture 6" descr="0U1052N9-27"/>
            <p:cNvPicPr>
              <a:picLocks noChangeAspect="1"/>
            </p:cNvPicPr>
            <p:nvPr/>
          </p:nvPicPr>
          <p:blipFill>
            <a:blip r:embed="rId2"/>
            <a:stretch>
              <a:fillRect/>
            </a:stretch>
          </p:blipFill>
          <p:spPr>
            <a:xfrm rot="-1758000">
              <a:off x="3833" y="45"/>
              <a:ext cx="489" cy="400"/>
            </a:xfrm>
            <a:prstGeom prst="rect">
              <a:avLst/>
            </a:prstGeom>
            <a:noFill/>
            <a:ln w="9525">
              <a:noFill/>
            </a:ln>
          </p:spPr>
        </p:pic>
        <p:sp>
          <p:nvSpPr>
            <p:cNvPr id="195593" name="矩形 191496"/>
            <p:cNvSpPr/>
            <p:nvPr/>
          </p:nvSpPr>
          <p:spPr>
            <a:xfrm>
              <a:off x="4150" y="169"/>
              <a:ext cx="758" cy="124"/>
            </a:xfrm>
            <a:prstGeom prst="rect">
              <a:avLst/>
            </a:prstGeom>
          </p:spPr>
          <p:txBody>
            <a:bodyPr wrap="none" fromWordArt="1">
              <a:prstTxWarp prst="textCascadeUp">
                <a:avLst>
                  <a:gd name="adj" fmla="val 100000"/>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真题解析</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sp>
        <p:nvSpPr>
          <p:cNvPr id="195596" name="矩形 10"/>
          <p:cNvSpPr/>
          <p:nvPr/>
        </p:nvSpPr>
        <p:spPr>
          <a:xfrm>
            <a:off x="3779838" y="339725"/>
            <a:ext cx="3097212" cy="457200"/>
          </a:xfrm>
          <a:prstGeom prst="rect">
            <a:avLst/>
          </a:prstGeom>
          <a:noFill/>
          <a:ln w="9525">
            <a:noFill/>
          </a:ln>
        </p:spPr>
        <p:txBody>
          <a:bodyPr>
            <a:spAutoFit/>
          </a:bodyPr>
          <a:p>
            <a:pPr>
              <a:lnSpc>
                <a:spcPct val="120000"/>
              </a:lnSpc>
            </a:pPr>
            <a:r>
              <a:rPr lang="zh-CN" altLang="en-US" sz="2000" b="1" dirty="0">
                <a:solidFill>
                  <a:schemeClr val="accent2"/>
                </a:solidFill>
                <a:latin typeface="黑体" panose="02010609060101010101" pitchFamily="2" charset="-122"/>
                <a:ea typeface="黑体" panose="02010609060101010101" pitchFamily="2" charset="-122"/>
              </a:rPr>
              <a:t>考点  第二次工业革命</a:t>
            </a:r>
            <a:endParaRPr lang="en-US" altLang="zh-CN" sz="2000" b="1">
              <a:solidFill>
                <a:schemeClr val="accent2"/>
              </a:solidFill>
              <a:latin typeface="黑体" panose="02010609060101010101" pitchFamily="2" charset="-122"/>
              <a:ea typeface="黑体" panose="02010609060101010101" pitchFamily="2" charset="-122"/>
            </a:endParaRPr>
          </a:p>
        </p:txBody>
      </p:sp>
      <p:pic>
        <p:nvPicPr>
          <p:cNvPr id="195597" name="Picture 104" descr="TGFWBTVA168SN1XM"/>
          <p:cNvPicPr>
            <a:picLocks noChangeAspect="1"/>
          </p:cNvPicPr>
          <p:nvPr/>
        </p:nvPicPr>
        <p:blipFill>
          <a:blip r:embed="rId3"/>
          <a:srcRect r="6145" b="30516"/>
          <a:stretch>
            <a:fillRect/>
          </a:stretch>
        </p:blipFill>
        <p:spPr>
          <a:xfrm>
            <a:off x="8016875" y="0"/>
            <a:ext cx="1127125" cy="857250"/>
          </a:xfrm>
          <a:prstGeom prst="rect">
            <a:avLst/>
          </a:prstGeom>
          <a:noFill/>
          <a:ln w="9525">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1491"/>
                                        </p:tgtEl>
                                        <p:attrNameLst>
                                          <p:attrName>style.visibility</p:attrName>
                                        </p:attrNameLst>
                                      </p:cBhvr>
                                      <p:to>
                                        <p:strVal val="visible"/>
                                      </p:to>
                                    </p:set>
                                    <p:anim calcmode="lin" valueType="num">
                                      <p:cBhvr additive="base">
                                        <p:cTn id="7" dur="500" fill="hold"/>
                                        <p:tgtEl>
                                          <p:spTgt spid="191491"/>
                                        </p:tgtEl>
                                        <p:attrNameLst>
                                          <p:attrName>ppt_x</p:attrName>
                                        </p:attrNameLst>
                                      </p:cBhvr>
                                      <p:tavLst>
                                        <p:tav tm="0">
                                          <p:val>
                                            <p:strVal val="#ppt_x"/>
                                          </p:val>
                                        </p:tav>
                                        <p:tav tm="100000">
                                          <p:val>
                                            <p:strVal val="#ppt_x"/>
                                          </p:val>
                                        </p:tav>
                                      </p:tavLst>
                                    </p:anim>
                                    <p:anim calcmode="lin" valueType="num">
                                      <p:cBhvr additive="base">
                                        <p:cTn id="8" dur="500" fill="hold"/>
                                        <p:tgtEl>
                                          <p:spTgt spid="1914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6611" name="矩形 191489"/>
          <p:cNvSpPr/>
          <p:nvPr/>
        </p:nvSpPr>
        <p:spPr>
          <a:xfrm>
            <a:off x="468313" y="915988"/>
            <a:ext cx="7056437" cy="3652837"/>
          </a:xfrm>
          <a:prstGeom prst="rect">
            <a:avLst/>
          </a:prstGeom>
          <a:noFill/>
          <a:ln w="9525">
            <a:noFill/>
          </a:ln>
        </p:spPr>
        <p:txBody>
          <a:bodyPr>
            <a:spAutoFit/>
          </a:bodyPr>
          <a:p>
            <a:r>
              <a:rPr lang="zh-CN" altLang="zh-CN" sz="2400" b="1" dirty="0">
                <a:latin typeface="Arial" panose="020B0604020202020204" pitchFamily="34" charset="0"/>
              </a:rPr>
              <a:t>（</a:t>
            </a:r>
            <a:r>
              <a:rPr lang="en-US" altLang="zh-CN" sz="2400" b="1">
                <a:latin typeface="Arial" panose="020B0604020202020204" pitchFamily="34" charset="0"/>
              </a:rPr>
              <a:t>2015·</a:t>
            </a:r>
            <a:r>
              <a:rPr lang="zh-CN" altLang="en-US" sz="2400" b="1" dirty="0">
                <a:latin typeface="Arial" panose="020B0604020202020204" pitchFamily="34" charset="0"/>
              </a:rPr>
              <a:t>新课标全国</a:t>
            </a:r>
            <a:r>
              <a:rPr lang="en-US" altLang="zh-CN" sz="2400" b="1">
                <a:latin typeface="Arial" panose="020B0604020202020204" pitchFamily="34" charset="0"/>
              </a:rPr>
              <a:t>Ⅱ</a:t>
            </a:r>
            <a:r>
              <a:rPr lang="zh-CN" altLang="en-US" sz="2400" b="1" dirty="0">
                <a:latin typeface="Arial" panose="020B0604020202020204" pitchFamily="34" charset="0"/>
              </a:rPr>
              <a:t>卷高考</a:t>
            </a:r>
            <a:r>
              <a:rPr lang="en-US" altLang="zh-CN" sz="2400" b="1">
                <a:latin typeface="Arial" panose="020B0604020202020204" pitchFamily="34" charset="0"/>
              </a:rPr>
              <a:t>·33</a:t>
            </a:r>
            <a:r>
              <a:rPr lang="zh-CN" altLang="en-US" sz="2400" b="1" dirty="0">
                <a:latin typeface="Arial" panose="020B0604020202020204" pitchFamily="34" charset="0"/>
              </a:rPr>
              <a:t>）由表</a:t>
            </a:r>
            <a:r>
              <a:rPr lang="en-US" altLang="zh-CN" sz="2400" b="1">
                <a:latin typeface="Arial" panose="020B0604020202020204" pitchFamily="34" charset="0"/>
              </a:rPr>
              <a:t>1</a:t>
            </a:r>
            <a:r>
              <a:rPr lang="zh-CN" altLang="en-US" sz="2400" b="1" dirty="0">
                <a:latin typeface="Arial" panose="020B0604020202020204" pitchFamily="34" charset="0"/>
              </a:rPr>
              <a:t>可以推知，</a:t>
            </a:r>
            <a:r>
              <a:rPr lang="en-US" altLang="zh-CN" sz="2400" b="1">
                <a:latin typeface="Arial" panose="020B0604020202020204" pitchFamily="34" charset="0"/>
              </a:rPr>
              <a:t>19</a:t>
            </a:r>
            <a:r>
              <a:rPr lang="zh-CN" altLang="en-US" sz="2400" b="1" dirty="0">
                <a:latin typeface="Arial" panose="020B0604020202020204" pitchFamily="34" charset="0"/>
              </a:rPr>
              <a:t>世纪</a:t>
            </a:r>
            <a:r>
              <a:rPr lang="en-US" altLang="zh-CN" sz="2400" b="1">
                <a:latin typeface="Arial" panose="020B0604020202020204" pitchFamily="34" charset="0"/>
              </a:rPr>
              <a:t>70</a:t>
            </a:r>
            <a:r>
              <a:rPr lang="zh-CN" altLang="en-US" sz="2400" b="1" dirty="0">
                <a:latin typeface="Arial" panose="020B0604020202020204" pitchFamily="34" charset="0"/>
              </a:rPr>
              <a:t>年代到</a:t>
            </a:r>
            <a:r>
              <a:rPr lang="en-US" altLang="zh-CN" sz="2400" b="1">
                <a:latin typeface="Arial" panose="020B0604020202020204" pitchFamily="34" charset="0"/>
              </a:rPr>
              <a:t>20</a:t>
            </a:r>
            <a:r>
              <a:rPr lang="zh-CN" altLang="en-US" sz="2400" b="1" dirty="0">
                <a:latin typeface="Arial" panose="020B0604020202020204" pitchFamily="34" charset="0"/>
              </a:rPr>
              <a:t>世纪初</a:t>
            </a:r>
            <a:endParaRPr lang="zh-CN" altLang="en-US" sz="2400" b="1" dirty="0">
              <a:latin typeface="Arial" panose="020B0604020202020204" pitchFamily="34" charset="0"/>
            </a:endParaRPr>
          </a:p>
          <a:p>
            <a:r>
              <a:rPr lang="zh-CN" altLang="en-US" sz="2400" b="1" dirty="0">
                <a:latin typeface="Arial" panose="020B0604020202020204" pitchFamily="34" charset="0"/>
              </a:rPr>
              <a:t>   </a:t>
            </a:r>
            <a:r>
              <a:rPr lang="zh-CN" altLang="en-US" b="1" dirty="0">
                <a:latin typeface="Arial" panose="020B0604020202020204" pitchFamily="34" charset="0"/>
              </a:rPr>
              <a:t>表</a:t>
            </a:r>
            <a:r>
              <a:rPr lang="en-US" altLang="zh-CN" b="1">
                <a:latin typeface="Arial" panose="020B0604020202020204" pitchFamily="34" charset="0"/>
              </a:rPr>
              <a:t>1  </a:t>
            </a:r>
            <a:r>
              <a:rPr lang="zh-CN" altLang="en-US" b="1" dirty="0">
                <a:latin typeface="Arial" panose="020B0604020202020204" pitchFamily="34" charset="0"/>
              </a:rPr>
              <a:t>英、美、法、德工业生产总和在世界工业生产中所占比例表</a:t>
            </a:r>
            <a:endParaRPr lang="en-US" altLang="zh-CN" b="1">
              <a:latin typeface="Arial" panose="020B0604020202020204" pitchFamily="34" charset="0"/>
            </a:endParaRPr>
          </a:p>
          <a:p>
            <a:endParaRPr lang="en-US" altLang="zh-CN" b="1">
              <a:latin typeface="Arial" panose="020B0604020202020204" pitchFamily="34" charset="0"/>
            </a:endParaRPr>
          </a:p>
          <a:p>
            <a:endParaRPr lang="en-US" altLang="zh-CN" sz="2400" b="1">
              <a:latin typeface="Arial" panose="020B0604020202020204" pitchFamily="34" charset="0"/>
            </a:endParaRPr>
          </a:p>
          <a:p>
            <a:endParaRPr lang="zh-CN" altLang="en-US" sz="2400" b="1" dirty="0">
              <a:latin typeface="Arial" panose="020B0604020202020204" pitchFamily="34" charset="0"/>
            </a:endParaRPr>
          </a:p>
          <a:p>
            <a:r>
              <a:rPr lang="en-US" altLang="zh-CN" sz="2400" b="1">
                <a:latin typeface="Arial" panose="020B0604020202020204" pitchFamily="34" charset="0"/>
              </a:rPr>
              <a:t>A</a:t>
            </a:r>
            <a:r>
              <a:rPr lang="zh-CN" altLang="en-US" sz="2400" b="1" dirty="0">
                <a:latin typeface="Arial" panose="020B0604020202020204" pitchFamily="34" charset="0"/>
              </a:rPr>
              <a:t>．欧美发达国家已经开始盛极而衰  	</a:t>
            </a:r>
            <a:endParaRPr lang="zh-CN" altLang="en-US" sz="2400" b="1" dirty="0">
              <a:latin typeface="Arial" panose="020B0604020202020204" pitchFamily="34" charset="0"/>
            </a:endParaRPr>
          </a:p>
          <a:p>
            <a:r>
              <a:rPr lang="en-US" altLang="zh-CN" sz="2400" b="1">
                <a:latin typeface="Arial" panose="020B0604020202020204" pitchFamily="34" charset="0"/>
              </a:rPr>
              <a:t>B</a:t>
            </a:r>
            <a:r>
              <a:rPr lang="zh-CN" altLang="en-US" sz="2400" b="1" dirty="0">
                <a:latin typeface="Arial" panose="020B0604020202020204" pitchFamily="34" charset="0"/>
              </a:rPr>
              <a:t>．世界各地的工业化有所发展</a:t>
            </a:r>
            <a:endParaRPr lang="zh-CN" altLang="en-US" sz="2400" b="1" dirty="0">
              <a:latin typeface="Arial" panose="020B0604020202020204" pitchFamily="34" charset="0"/>
            </a:endParaRPr>
          </a:p>
          <a:p>
            <a:r>
              <a:rPr lang="en-US" altLang="zh-CN" sz="2400" b="1">
                <a:latin typeface="Arial" panose="020B0604020202020204" pitchFamily="34" charset="0"/>
              </a:rPr>
              <a:t>C</a:t>
            </a:r>
            <a:r>
              <a:rPr lang="zh-CN" altLang="en-US" sz="2400" b="1" dirty="0">
                <a:latin typeface="Arial" panose="020B0604020202020204" pitchFamily="34" charset="0"/>
              </a:rPr>
              <a:t>．世界各国工业发展差距明显缩小  	</a:t>
            </a:r>
            <a:endParaRPr lang="zh-CN" altLang="en-US" sz="2400" b="1" dirty="0">
              <a:latin typeface="Arial" panose="020B0604020202020204" pitchFamily="34" charset="0"/>
            </a:endParaRPr>
          </a:p>
          <a:p>
            <a:r>
              <a:rPr lang="en-US" altLang="zh-CN" sz="2400" b="1">
                <a:latin typeface="Arial" panose="020B0604020202020204" pitchFamily="34" charset="0"/>
              </a:rPr>
              <a:t>D</a:t>
            </a:r>
            <a:r>
              <a:rPr lang="zh-CN" altLang="en-US" sz="2400" b="1" dirty="0">
                <a:latin typeface="Arial" panose="020B0604020202020204" pitchFamily="34" charset="0"/>
              </a:rPr>
              <a:t>．世界经济结构发生重大变化</a:t>
            </a:r>
            <a:endParaRPr lang="zh-CN" altLang="en-US" sz="2400" b="1" dirty="0">
              <a:latin typeface="Arial" panose="020B0604020202020204" pitchFamily="34" charset="0"/>
            </a:endParaRPr>
          </a:p>
        </p:txBody>
      </p:sp>
      <p:sp>
        <p:nvSpPr>
          <p:cNvPr id="191491" name="矩形 191490"/>
          <p:cNvSpPr/>
          <p:nvPr/>
        </p:nvSpPr>
        <p:spPr>
          <a:xfrm>
            <a:off x="6804025" y="3867150"/>
            <a:ext cx="457200" cy="700088"/>
          </a:xfrm>
          <a:prstGeom prst="rect">
            <a:avLst/>
          </a:prstGeom>
        </p:spPr>
        <p:txBody>
          <a:bodyPr wrap="none" fromWordArt="1">
            <a:prstTxWarp prst="textCascadeUp">
              <a:avLst>
                <a:gd name="adj" fmla="val 8707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B</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4" name="TextBox 3"/>
          <p:cNvSpPr txBox="1"/>
          <p:nvPr/>
        </p:nvSpPr>
        <p:spPr>
          <a:xfrm>
            <a:off x="1187652" y="28200"/>
            <a:ext cx="3337773" cy="2731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zh-CN" altLang="en-US" sz="2400" b="1" noProof="1" dirty="0">
                <a:solidFill>
                  <a:srgbClr val="CC6600"/>
                </a:solidFill>
                <a:latin typeface="华文彩云" panose="02010800040101010101" pitchFamily="2" charset="-122"/>
                <a:ea typeface="华文彩云" panose="02010800040101010101" pitchFamily="2" charset="-122"/>
                <a:cs typeface="+mn-cs"/>
              </a:rPr>
              <a:t>高中历史一轮复习课程 </a:t>
            </a:r>
            <a:endParaRPr lang="zh-CN" altLang="en-US" sz="2400" b="1" noProof="1" dirty="0">
              <a:solidFill>
                <a:srgbClr val="CC6600"/>
              </a:solidFill>
              <a:latin typeface="华文彩云" panose="02010800040101010101" pitchFamily="2" charset="-122"/>
              <a:ea typeface="华文彩云" panose="02010800040101010101" pitchFamily="2" charset="-122"/>
            </a:endParaRPr>
          </a:p>
        </p:txBody>
      </p:sp>
      <p:grpSp>
        <p:nvGrpSpPr>
          <p:cNvPr id="196614" name="组合 191493"/>
          <p:cNvGrpSpPr/>
          <p:nvPr/>
        </p:nvGrpSpPr>
        <p:grpSpPr>
          <a:xfrm>
            <a:off x="179388" y="195263"/>
            <a:ext cx="2087562" cy="790575"/>
            <a:chOff x="3833" y="0"/>
            <a:chExt cx="1315" cy="498"/>
          </a:xfrm>
        </p:grpSpPr>
        <p:pic>
          <p:nvPicPr>
            <p:cNvPr id="196615" name="Picture 4" descr="20080405154401226"/>
            <p:cNvPicPr>
              <a:picLocks noChangeAspect="1"/>
            </p:cNvPicPr>
            <p:nvPr/>
          </p:nvPicPr>
          <p:blipFill>
            <a:blip r:embed="rId1"/>
            <a:stretch>
              <a:fillRect/>
            </a:stretch>
          </p:blipFill>
          <p:spPr>
            <a:xfrm>
              <a:off x="4014" y="0"/>
              <a:ext cx="1134" cy="498"/>
            </a:xfrm>
            <a:prstGeom prst="rect">
              <a:avLst/>
            </a:prstGeom>
            <a:noFill/>
            <a:ln w="9525">
              <a:noFill/>
            </a:ln>
          </p:spPr>
        </p:pic>
        <p:pic>
          <p:nvPicPr>
            <p:cNvPr id="196616" name="Picture 6" descr="0U1052N9-27"/>
            <p:cNvPicPr>
              <a:picLocks noChangeAspect="1"/>
            </p:cNvPicPr>
            <p:nvPr/>
          </p:nvPicPr>
          <p:blipFill>
            <a:blip r:embed="rId2"/>
            <a:stretch>
              <a:fillRect/>
            </a:stretch>
          </p:blipFill>
          <p:spPr>
            <a:xfrm rot="-1758000">
              <a:off x="3833" y="45"/>
              <a:ext cx="489" cy="400"/>
            </a:xfrm>
            <a:prstGeom prst="rect">
              <a:avLst/>
            </a:prstGeom>
            <a:noFill/>
            <a:ln w="9525">
              <a:noFill/>
            </a:ln>
          </p:spPr>
        </p:pic>
        <p:sp>
          <p:nvSpPr>
            <p:cNvPr id="196617" name="矩形 191496"/>
            <p:cNvSpPr/>
            <p:nvPr/>
          </p:nvSpPr>
          <p:spPr>
            <a:xfrm>
              <a:off x="4150" y="169"/>
              <a:ext cx="758" cy="124"/>
            </a:xfrm>
            <a:prstGeom prst="rect">
              <a:avLst/>
            </a:prstGeom>
          </p:spPr>
          <p:txBody>
            <a:bodyPr wrap="none" fromWordArt="1">
              <a:prstTxWarp prst="textCascadeUp">
                <a:avLst>
                  <a:gd name="adj" fmla="val 100000"/>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真题解析</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graphicFrame>
        <p:nvGraphicFramePr>
          <p:cNvPr id="196674" name="表格 196673"/>
          <p:cNvGraphicFramePr/>
          <p:nvPr/>
        </p:nvGraphicFramePr>
        <p:xfrm>
          <a:off x="900113" y="2211388"/>
          <a:ext cx="6767512" cy="790575"/>
        </p:xfrm>
        <a:graphic>
          <a:graphicData uri="http://schemas.openxmlformats.org/drawingml/2006/table">
            <a:tbl>
              <a:tblPr/>
              <a:tblGrid>
                <a:gridCol w="1690688"/>
                <a:gridCol w="1689100"/>
                <a:gridCol w="1693862"/>
                <a:gridCol w="1693863"/>
              </a:tblGrid>
              <a:tr h="395288">
                <a:tc>
                  <a:txBody>
                    <a:bodyPr/>
                    <a:p>
                      <a:pPr algn="ctr">
                        <a:buNone/>
                      </a:pPr>
                      <a:r>
                        <a:rPr lang="zh-CN" altLang="en-US" sz="2000" b="1" dirty="0">
                          <a:latin typeface="Times New Roman" panose="02020603050405020304" pitchFamily="18" charset="0"/>
                          <a:cs typeface="Times New Roman" panose="02020603050405020304" pitchFamily="18" charset="0"/>
                        </a:rPr>
                        <a:t>年代</a:t>
                      </a:r>
                      <a:endParaRPr lang="zh-CN" altLang="en-US" sz="2000" b="1" dirty="0">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buNone/>
                      </a:pPr>
                      <a:r>
                        <a:rPr lang="en-US" altLang="zh-CN" sz="2000" b="1">
                          <a:latin typeface="Times New Roman" panose="02020603050405020304" pitchFamily="18" charset="0"/>
                          <a:cs typeface="Times New Roman" panose="02020603050405020304" pitchFamily="18" charset="0"/>
                        </a:rPr>
                        <a:t>1870</a:t>
                      </a:r>
                      <a:endParaRPr lang="en-US" altLang="zh-CN" sz="2000" b="1">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buNone/>
                      </a:pPr>
                      <a:r>
                        <a:rPr lang="en-US" altLang="zh-CN" sz="2000" b="1">
                          <a:latin typeface="Times New Roman" panose="02020603050405020304" pitchFamily="18" charset="0"/>
                          <a:cs typeface="Times New Roman" panose="02020603050405020304" pitchFamily="18" charset="0"/>
                        </a:rPr>
                        <a:t>1896</a:t>
                      </a:r>
                      <a:r>
                        <a:rPr lang="zh-CN" altLang="en-US" sz="2000" b="1" dirty="0">
                          <a:latin typeface="Times New Roman" panose="02020603050405020304" pitchFamily="18" charset="0"/>
                          <a:cs typeface="Times New Roman" panose="02020603050405020304" pitchFamily="18" charset="0"/>
                        </a:rPr>
                        <a:t>～</a:t>
                      </a:r>
                      <a:r>
                        <a:rPr lang="en-US" altLang="zh-CN" sz="2000" b="1">
                          <a:latin typeface="Times New Roman" panose="02020603050405020304" pitchFamily="18" charset="0"/>
                          <a:cs typeface="Times New Roman" panose="02020603050405020304" pitchFamily="18" charset="0"/>
                        </a:rPr>
                        <a:t>1900</a:t>
                      </a:r>
                      <a:endParaRPr lang="en-US" altLang="zh-CN" sz="2000" b="1">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buNone/>
                      </a:pPr>
                      <a:r>
                        <a:rPr lang="en-US" altLang="zh-CN" sz="2000" b="1">
                          <a:latin typeface="Times New Roman" panose="02020603050405020304" pitchFamily="18" charset="0"/>
                          <a:cs typeface="Times New Roman" panose="02020603050405020304" pitchFamily="18" charset="0"/>
                        </a:rPr>
                        <a:t>1913</a:t>
                      </a:r>
                      <a:endParaRPr lang="en-US" altLang="zh-CN" sz="2000" b="1">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95287">
                <a:tc>
                  <a:txBody>
                    <a:bodyPr/>
                    <a:p>
                      <a:pPr algn="ctr">
                        <a:buNone/>
                      </a:pPr>
                      <a:r>
                        <a:rPr lang="zh-CN" altLang="en-US" sz="2000" b="1" dirty="0">
                          <a:latin typeface="Times New Roman" panose="02020603050405020304" pitchFamily="18" charset="0"/>
                          <a:cs typeface="Times New Roman" panose="02020603050405020304" pitchFamily="18" charset="0"/>
                        </a:rPr>
                        <a:t>比例</a:t>
                      </a:r>
                      <a:endParaRPr lang="zh-CN" altLang="en-US" sz="2000" b="1" dirty="0">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buNone/>
                      </a:pPr>
                      <a:r>
                        <a:rPr lang="en-US" altLang="zh-CN" sz="2000" b="1">
                          <a:latin typeface="Times New Roman" panose="02020603050405020304" pitchFamily="18" charset="0"/>
                          <a:cs typeface="Times New Roman" panose="02020603050405020304" pitchFamily="18" charset="0"/>
                        </a:rPr>
                        <a:t>78%</a:t>
                      </a:r>
                      <a:endParaRPr lang="en-US" altLang="zh-CN" sz="2000" b="1">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buNone/>
                      </a:pPr>
                      <a:r>
                        <a:rPr lang="en-US" altLang="zh-CN" sz="2000" b="1">
                          <a:latin typeface="Times New Roman" panose="02020603050405020304" pitchFamily="18" charset="0"/>
                          <a:cs typeface="Times New Roman" panose="02020603050405020304" pitchFamily="18" charset="0"/>
                        </a:rPr>
                        <a:t>74%</a:t>
                      </a:r>
                      <a:endParaRPr lang="en-US" altLang="zh-CN" sz="2000" b="1">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buNone/>
                      </a:pPr>
                      <a:r>
                        <a:rPr lang="en-US" altLang="zh-CN" sz="2000" b="1">
                          <a:latin typeface="Times New Roman" panose="02020603050405020304" pitchFamily="18" charset="0"/>
                          <a:cs typeface="Times New Roman" panose="02020603050405020304" pitchFamily="18" charset="0"/>
                        </a:rPr>
                        <a:t>72%</a:t>
                      </a:r>
                      <a:endParaRPr lang="en-US" altLang="zh-CN" sz="2000" b="1">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96672" name="矩形 10"/>
          <p:cNvSpPr/>
          <p:nvPr/>
        </p:nvSpPr>
        <p:spPr>
          <a:xfrm>
            <a:off x="3779838" y="339725"/>
            <a:ext cx="3097212" cy="457200"/>
          </a:xfrm>
          <a:prstGeom prst="rect">
            <a:avLst/>
          </a:prstGeom>
          <a:noFill/>
          <a:ln w="9525">
            <a:noFill/>
          </a:ln>
        </p:spPr>
        <p:txBody>
          <a:bodyPr>
            <a:spAutoFit/>
          </a:bodyPr>
          <a:p>
            <a:pPr>
              <a:lnSpc>
                <a:spcPct val="120000"/>
              </a:lnSpc>
            </a:pPr>
            <a:r>
              <a:rPr lang="zh-CN" altLang="en-US" sz="2000" b="1" dirty="0">
                <a:solidFill>
                  <a:schemeClr val="accent2"/>
                </a:solidFill>
                <a:latin typeface="黑体" panose="02010609060101010101" pitchFamily="2" charset="-122"/>
                <a:ea typeface="黑体" panose="02010609060101010101" pitchFamily="2" charset="-122"/>
              </a:rPr>
              <a:t>考点  第二次工业革命</a:t>
            </a:r>
            <a:endParaRPr lang="en-US" altLang="zh-CN" sz="2000" b="1">
              <a:solidFill>
                <a:schemeClr val="accent2"/>
              </a:solidFill>
              <a:latin typeface="黑体" panose="02010609060101010101" pitchFamily="2" charset="-122"/>
              <a:ea typeface="黑体" panose="02010609060101010101" pitchFamily="2" charset="-122"/>
            </a:endParaRPr>
          </a:p>
        </p:txBody>
      </p:sp>
      <p:pic>
        <p:nvPicPr>
          <p:cNvPr id="196673" name="Picture 104" descr="TGFWBTVA168SN1XM"/>
          <p:cNvPicPr>
            <a:picLocks noChangeAspect="1"/>
          </p:cNvPicPr>
          <p:nvPr/>
        </p:nvPicPr>
        <p:blipFill>
          <a:blip r:embed="rId3"/>
          <a:srcRect r="6145" b="30516"/>
          <a:stretch>
            <a:fillRect/>
          </a:stretch>
        </p:blipFill>
        <p:spPr>
          <a:xfrm>
            <a:off x="8016875" y="0"/>
            <a:ext cx="1127125" cy="857250"/>
          </a:xfrm>
          <a:prstGeom prst="rect">
            <a:avLst/>
          </a:prstGeom>
          <a:noFill/>
          <a:ln w="9525">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1491"/>
                                        </p:tgtEl>
                                        <p:attrNameLst>
                                          <p:attrName>style.visibility</p:attrName>
                                        </p:attrNameLst>
                                      </p:cBhvr>
                                      <p:to>
                                        <p:strVal val="visible"/>
                                      </p:to>
                                    </p:set>
                                    <p:anim calcmode="lin" valueType="num">
                                      <p:cBhvr additive="base">
                                        <p:cTn id="7" dur="500" fill="hold"/>
                                        <p:tgtEl>
                                          <p:spTgt spid="191491"/>
                                        </p:tgtEl>
                                        <p:attrNameLst>
                                          <p:attrName>ppt_x</p:attrName>
                                        </p:attrNameLst>
                                      </p:cBhvr>
                                      <p:tavLst>
                                        <p:tav tm="0">
                                          <p:val>
                                            <p:strVal val="#ppt_x"/>
                                          </p:val>
                                        </p:tav>
                                        <p:tav tm="100000">
                                          <p:val>
                                            <p:strVal val="#ppt_x"/>
                                          </p:val>
                                        </p:tav>
                                      </p:tavLst>
                                    </p:anim>
                                    <p:anim calcmode="lin" valueType="num">
                                      <p:cBhvr additive="base">
                                        <p:cTn id="8" dur="500" fill="hold"/>
                                        <p:tgtEl>
                                          <p:spTgt spid="1914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7635" name="矩形 191489"/>
          <p:cNvSpPr/>
          <p:nvPr/>
        </p:nvSpPr>
        <p:spPr>
          <a:xfrm>
            <a:off x="539750" y="1563688"/>
            <a:ext cx="7056438" cy="1917700"/>
          </a:xfrm>
          <a:prstGeom prst="rect">
            <a:avLst/>
          </a:prstGeom>
          <a:noFill/>
          <a:ln w="9525">
            <a:noFill/>
          </a:ln>
        </p:spPr>
        <p:txBody>
          <a:bodyPr>
            <a:spAutoFit/>
          </a:bodyPr>
          <a:p>
            <a:r>
              <a:rPr lang="zh-CN" altLang="zh-CN" sz="2400" b="1" dirty="0">
                <a:latin typeface="Arial" panose="020B0604020202020204" pitchFamily="34" charset="0"/>
              </a:rPr>
              <a:t>（</a:t>
            </a:r>
            <a:r>
              <a:rPr lang="en-US" altLang="zh-CN" sz="2400" b="1">
                <a:latin typeface="Arial" panose="020B0604020202020204" pitchFamily="34" charset="0"/>
              </a:rPr>
              <a:t>2017·</a:t>
            </a:r>
            <a:r>
              <a:rPr lang="zh-CN" altLang="en-US" sz="2400" b="1" dirty="0">
                <a:latin typeface="Arial" panose="020B0604020202020204" pitchFamily="34" charset="0"/>
              </a:rPr>
              <a:t>上海高考</a:t>
            </a:r>
            <a:r>
              <a:rPr lang="en-US" altLang="zh-CN" sz="2400" b="1">
                <a:latin typeface="Arial" panose="020B0604020202020204" pitchFamily="34" charset="0"/>
              </a:rPr>
              <a:t>·13</a:t>
            </a:r>
            <a:r>
              <a:rPr lang="zh-CN" altLang="en-US" sz="2400" b="1" dirty="0">
                <a:latin typeface="Arial" panose="020B0604020202020204" pitchFamily="34" charset="0"/>
              </a:rPr>
              <a:t>）在走向现代化的道路上，各个国家路径不同。其中以军事力量完成统一，以发展重工业为重点的国家是</a:t>
            </a:r>
            <a:endParaRPr lang="en-US" altLang="zh-CN" sz="2400" b="1">
              <a:latin typeface="Arial" panose="020B0604020202020204" pitchFamily="34" charset="0"/>
            </a:endParaRPr>
          </a:p>
          <a:p>
            <a:r>
              <a:rPr lang="en-US" altLang="zh-CN" sz="2400" b="1">
                <a:latin typeface="Arial" panose="020B0604020202020204" pitchFamily="34" charset="0"/>
              </a:rPr>
              <a:t>A</a:t>
            </a:r>
            <a:r>
              <a:rPr lang="zh-CN" altLang="en-US" sz="2400" b="1" dirty="0">
                <a:latin typeface="Arial" panose="020B0604020202020204" pitchFamily="34" charset="0"/>
              </a:rPr>
              <a:t>．法国          </a:t>
            </a:r>
            <a:r>
              <a:rPr lang="en-US" altLang="zh-CN" sz="2400" b="1">
                <a:latin typeface="Arial" panose="020B0604020202020204" pitchFamily="34" charset="0"/>
              </a:rPr>
              <a:t>B</a:t>
            </a:r>
            <a:r>
              <a:rPr lang="zh-CN" altLang="en-US" sz="2400" b="1" dirty="0">
                <a:latin typeface="Arial" panose="020B0604020202020204" pitchFamily="34" charset="0"/>
              </a:rPr>
              <a:t>．日本           </a:t>
            </a:r>
            <a:endParaRPr lang="zh-CN" altLang="en-US" sz="2400" b="1" dirty="0">
              <a:latin typeface="Arial" panose="020B0604020202020204" pitchFamily="34" charset="0"/>
            </a:endParaRPr>
          </a:p>
          <a:p>
            <a:r>
              <a:rPr lang="en-US" altLang="zh-CN" sz="2400" b="1">
                <a:latin typeface="Arial" panose="020B0604020202020204" pitchFamily="34" charset="0"/>
              </a:rPr>
              <a:t>C</a:t>
            </a:r>
            <a:r>
              <a:rPr lang="zh-CN" altLang="en-US" sz="2400" b="1" dirty="0">
                <a:latin typeface="Arial" panose="020B0604020202020204" pitchFamily="34" charset="0"/>
              </a:rPr>
              <a:t>．德国           </a:t>
            </a:r>
            <a:r>
              <a:rPr lang="en-US" altLang="zh-CN" sz="2400" b="1">
                <a:latin typeface="Arial" panose="020B0604020202020204" pitchFamily="34" charset="0"/>
              </a:rPr>
              <a:t>D</a:t>
            </a:r>
            <a:r>
              <a:rPr lang="zh-CN" altLang="en-US" sz="2400" b="1" dirty="0">
                <a:latin typeface="Arial" panose="020B0604020202020204" pitchFamily="34" charset="0"/>
              </a:rPr>
              <a:t>．俄国</a:t>
            </a:r>
            <a:endParaRPr lang="zh-CN" altLang="en-US" sz="2400" b="1" dirty="0">
              <a:latin typeface="Arial" panose="020B0604020202020204" pitchFamily="34" charset="0"/>
            </a:endParaRPr>
          </a:p>
        </p:txBody>
      </p:sp>
      <p:sp>
        <p:nvSpPr>
          <p:cNvPr id="191491" name="矩形 191490"/>
          <p:cNvSpPr/>
          <p:nvPr/>
        </p:nvSpPr>
        <p:spPr>
          <a:xfrm>
            <a:off x="6804025" y="3867150"/>
            <a:ext cx="457200" cy="700088"/>
          </a:xfrm>
          <a:prstGeom prst="rect">
            <a:avLst/>
          </a:prstGeom>
        </p:spPr>
        <p:txBody>
          <a:bodyPr wrap="none" fromWordArt="1">
            <a:prstTxWarp prst="textCascadeUp">
              <a:avLst>
                <a:gd name="adj" fmla="val 8707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C</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4" name="TextBox 3"/>
          <p:cNvSpPr txBox="1"/>
          <p:nvPr/>
        </p:nvSpPr>
        <p:spPr>
          <a:xfrm>
            <a:off x="1187652" y="28200"/>
            <a:ext cx="3337773" cy="2731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zh-CN" altLang="en-US" sz="2400" b="1" noProof="1" dirty="0">
                <a:solidFill>
                  <a:srgbClr val="CC6600"/>
                </a:solidFill>
                <a:latin typeface="华文彩云" panose="02010800040101010101" pitchFamily="2" charset="-122"/>
                <a:ea typeface="华文彩云" panose="02010800040101010101" pitchFamily="2" charset="-122"/>
                <a:cs typeface="+mn-cs"/>
              </a:rPr>
              <a:t>高中历史一轮复习课程 </a:t>
            </a:r>
            <a:endParaRPr lang="zh-CN" altLang="en-US" sz="2400" b="1" noProof="1" dirty="0">
              <a:solidFill>
                <a:srgbClr val="CC6600"/>
              </a:solidFill>
              <a:latin typeface="华文彩云" panose="02010800040101010101" pitchFamily="2" charset="-122"/>
              <a:ea typeface="华文彩云" panose="02010800040101010101" pitchFamily="2" charset="-122"/>
            </a:endParaRPr>
          </a:p>
        </p:txBody>
      </p:sp>
      <p:grpSp>
        <p:nvGrpSpPr>
          <p:cNvPr id="197638" name="组合 191493"/>
          <p:cNvGrpSpPr/>
          <p:nvPr/>
        </p:nvGrpSpPr>
        <p:grpSpPr>
          <a:xfrm>
            <a:off x="179388" y="195263"/>
            <a:ext cx="2087562" cy="790575"/>
            <a:chOff x="3833" y="0"/>
            <a:chExt cx="1315" cy="498"/>
          </a:xfrm>
        </p:grpSpPr>
        <p:pic>
          <p:nvPicPr>
            <p:cNvPr id="197639" name="Picture 4" descr="20080405154401226"/>
            <p:cNvPicPr>
              <a:picLocks noChangeAspect="1"/>
            </p:cNvPicPr>
            <p:nvPr/>
          </p:nvPicPr>
          <p:blipFill>
            <a:blip r:embed="rId1"/>
            <a:stretch>
              <a:fillRect/>
            </a:stretch>
          </p:blipFill>
          <p:spPr>
            <a:xfrm>
              <a:off x="4014" y="0"/>
              <a:ext cx="1134" cy="498"/>
            </a:xfrm>
            <a:prstGeom prst="rect">
              <a:avLst/>
            </a:prstGeom>
            <a:noFill/>
            <a:ln w="9525">
              <a:noFill/>
            </a:ln>
          </p:spPr>
        </p:pic>
        <p:pic>
          <p:nvPicPr>
            <p:cNvPr id="197640" name="Picture 6" descr="0U1052N9-27"/>
            <p:cNvPicPr>
              <a:picLocks noChangeAspect="1"/>
            </p:cNvPicPr>
            <p:nvPr/>
          </p:nvPicPr>
          <p:blipFill>
            <a:blip r:embed="rId2"/>
            <a:stretch>
              <a:fillRect/>
            </a:stretch>
          </p:blipFill>
          <p:spPr>
            <a:xfrm rot="-1758000">
              <a:off x="3833" y="45"/>
              <a:ext cx="489" cy="400"/>
            </a:xfrm>
            <a:prstGeom prst="rect">
              <a:avLst/>
            </a:prstGeom>
            <a:noFill/>
            <a:ln w="9525">
              <a:noFill/>
            </a:ln>
          </p:spPr>
        </p:pic>
        <p:sp>
          <p:nvSpPr>
            <p:cNvPr id="197641" name="矩形 191496"/>
            <p:cNvSpPr/>
            <p:nvPr/>
          </p:nvSpPr>
          <p:spPr>
            <a:xfrm>
              <a:off x="4150" y="169"/>
              <a:ext cx="758" cy="124"/>
            </a:xfrm>
            <a:prstGeom prst="rect">
              <a:avLst/>
            </a:prstGeom>
          </p:spPr>
          <p:txBody>
            <a:bodyPr wrap="none" fromWordArt="1">
              <a:prstTxWarp prst="textCascadeUp">
                <a:avLst>
                  <a:gd name="adj" fmla="val 100000"/>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真题解析</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sp>
        <p:nvSpPr>
          <p:cNvPr id="197642" name="矩形 10"/>
          <p:cNvSpPr/>
          <p:nvPr/>
        </p:nvSpPr>
        <p:spPr>
          <a:xfrm>
            <a:off x="3779838" y="339725"/>
            <a:ext cx="3097212" cy="457200"/>
          </a:xfrm>
          <a:prstGeom prst="rect">
            <a:avLst/>
          </a:prstGeom>
          <a:noFill/>
          <a:ln w="9525">
            <a:noFill/>
          </a:ln>
        </p:spPr>
        <p:txBody>
          <a:bodyPr>
            <a:spAutoFit/>
          </a:bodyPr>
          <a:p>
            <a:pPr>
              <a:lnSpc>
                <a:spcPct val="120000"/>
              </a:lnSpc>
            </a:pPr>
            <a:r>
              <a:rPr lang="zh-CN" altLang="en-US" sz="2000" b="1" dirty="0">
                <a:solidFill>
                  <a:schemeClr val="accent2"/>
                </a:solidFill>
                <a:latin typeface="黑体" panose="02010609060101010101" pitchFamily="2" charset="-122"/>
                <a:ea typeface="黑体" panose="02010609060101010101" pitchFamily="2" charset="-122"/>
              </a:rPr>
              <a:t>考点  第二次工业革命</a:t>
            </a:r>
            <a:endParaRPr lang="en-US" altLang="zh-CN" sz="2000" b="1">
              <a:solidFill>
                <a:schemeClr val="accent2"/>
              </a:solidFill>
              <a:latin typeface="黑体" panose="02010609060101010101" pitchFamily="2" charset="-122"/>
              <a:ea typeface="黑体" panose="02010609060101010101" pitchFamily="2" charset="-122"/>
            </a:endParaRPr>
          </a:p>
        </p:txBody>
      </p:sp>
      <p:pic>
        <p:nvPicPr>
          <p:cNvPr id="197644" name="Picture 104" descr="TGFWBTVA168SN1XM"/>
          <p:cNvPicPr>
            <a:picLocks noChangeAspect="1"/>
          </p:cNvPicPr>
          <p:nvPr/>
        </p:nvPicPr>
        <p:blipFill>
          <a:blip r:embed="rId3"/>
          <a:srcRect r="6145" b="30516"/>
          <a:stretch>
            <a:fillRect/>
          </a:stretch>
        </p:blipFill>
        <p:spPr>
          <a:xfrm>
            <a:off x="8016875" y="0"/>
            <a:ext cx="1127125" cy="857250"/>
          </a:xfrm>
          <a:prstGeom prst="rect">
            <a:avLst/>
          </a:prstGeom>
          <a:noFill/>
          <a:ln w="9525">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1491"/>
                                        </p:tgtEl>
                                        <p:attrNameLst>
                                          <p:attrName>style.visibility</p:attrName>
                                        </p:attrNameLst>
                                      </p:cBhvr>
                                      <p:to>
                                        <p:strVal val="visible"/>
                                      </p:to>
                                    </p:set>
                                    <p:anim calcmode="lin" valueType="num">
                                      <p:cBhvr additive="base">
                                        <p:cTn id="7" dur="500" fill="hold"/>
                                        <p:tgtEl>
                                          <p:spTgt spid="191491"/>
                                        </p:tgtEl>
                                        <p:attrNameLst>
                                          <p:attrName>ppt_x</p:attrName>
                                        </p:attrNameLst>
                                      </p:cBhvr>
                                      <p:tavLst>
                                        <p:tav tm="0">
                                          <p:val>
                                            <p:strVal val="#ppt_x"/>
                                          </p:val>
                                        </p:tav>
                                        <p:tav tm="100000">
                                          <p:val>
                                            <p:strVal val="#ppt_x"/>
                                          </p:val>
                                        </p:tav>
                                      </p:tavLst>
                                    </p:anim>
                                    <p:anim calcmode="lin" valueType="num">
                                      <p:cBhvr additive="base">
                                        <p:cTn id="8" dur="500" fill="hold"/>
                                        <p:tgtEl>
                                          <p:spTgt spid="1914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TextBox 1"/>
          <p:cNvSpPr txBox="1"/>
          <p:nvPr/>
        </p:nvSpPr>
        <p:spPr>
          <a:xfrm>
            <a:off x="1187652" y="26856"/>
            <a:ext cx="3337773" cy="21171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zh-CN" altLang="en-US" sz="2400" b="1" noProof="1" dirty="0">
                <a:solidFill>
                  <a:srgbClr val="CC6600"/>
                </a:solidFill>
                <a:latin typeface="华文彩云" panose="02010800040101010101" pitchFamily="2" charset="-122"/>
                <a:ea typeface="华文彩云" panose="02010800040101010101" pitchFamily="2" charset="-122"/>
                <a:cs typeface="+mn-cs"/>
              </a:rPr>
              <a:t>高中历史一轮复习课程 </a:t>
            </a:r>
            <a:endParaRPr lang="zh-CN" altLang="en-US" sz="2400" b="1" noProof="1" dirty="0">
              <a:solidFill>
                <a:srgbClr val="CC6600"/>
              </a:solidFill>
              <a:latin typeface="华文彩云" panose="02010800040101010101" pitchFamily="2" charset="-122"/>
              <a:ea typeface="华文彩云" panose="02010800040101010101" pitchFamily="2" charset="-122"/>
            </a:endParaRPr>
          </a:p>
        </p:txBody>
      </p:sp>
      <p:sp>
        <p:nvSpPr>
          <p:cNvPr id="3" name="矩形 2"/>
          <p:cNvSpPr/>
          <p:nvPr/>
        </p:nvSpPr>
        <p:spPr>
          <a:xfrm>
            <a:off x="339725" y="68263"/>
            <a:ext cx="776288" cy="469900"/>
          </a:xfrm>
          <a:prstGeom prst="rect">
            <a:avLst/>
          </a:prstGeom>
          <a:blipFill dpi="0" rotWithShape="1">
            <a:blip r:embed="rId1">
              <a:alphaModFix amt="3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srgbClr val="FFFFFF"/>
              </a:solidFill>
            </a:endParaRPr>
          </a:p>
        </p:txBody>
      </p:sp>
      <p:graphicFrame>
        <p:nvGraphicFramePr>
          <p:cNvPr id="36898" name="表格 36897"/>
          <p:cNvGraphicFramePr/>
          <p:nvPr/>
        </p:nvGraphicFramePr>
        <p:xfrm>
          <a:off x="0" y="2290763"/>
          <a:ext cx="9109075" cy="2403475"/>
        </p:xfrm>
        <a:graphic>
          <a:graphicData uri="http://schemas.openxmlformats.org/drawingml/2006/table">
            <a:tbl>
              <a:tblPr/>
              <a:tblGrid>
                <a:gridCol w="1476375"/>
                <a:gridCol w="7632700"/>
              </a:tblGrid>
              <a:tr h="60325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20000"/>
                        </a:lnSpc>
                        <a:buNone/>
                      </a:pPr>
                      <a:r>
                        <a:rPr lang="zh-CN" altLang="en-US" sz="2400" b="1" dirty="0">
                          <a:solidFill>
                            <a:srgbClr val="FFCC00"/>
                          </a:solidFill>
                          <a:latin typeface="黑体" panose="02010609060101010101" pitchFamily="2" charset="-122"/>
                          <a:ea typeface="黑体" panose="02010609060101010101" pitchFamily="2" charset="-122"/>
                        </a:rPr>
                        <a:t>高考大纲</a:t>
                      </a:r>
                      <a:endParaRPr lang="zh-CN" altLang="en-US" sz="2400" b="1" dirty="0">
                        <a:solidFill>
                          <a:srgbClr val="FFCC00"/>
                        </a:solidFill>
                        <a:latin typeface="黑体" panose="02010609060101010101" pitchFamily="2" charset="-122"/>
                        <a:ea typeface="黑体" panose="02010609060101010101" pitchFamily="2" charset="-122"/>
                      </a:endParaRPr>
                    </a:p>
                  </a:txBody>
                  <a:tcPr marL="90000" marR="90000" marT="46786" marB="46786" anchor="ctr" anchorCtr="1">
                    <a:lnL w="2857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660033"/>
                    </a:solid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nSpc>
                          <a:spcPct val="120000"/>
                        </a:lnSpc>
                        <a:buNone/>
                      </a:pPr>
                      <a:r>
                        <a:rPr lang="zh-CN" altLang="en-US" b="1" dirty="0">
                          <a:solidFill>
                            <a:srgbClr val="3333FF"/>
                          </a:solidFill>
                          <a:latin typeface="黑体" panose="02010609060101010101" pitchFamily="2" charset="-122"/>
                          <a:ea typeface="黑体" panose="02010609060101010101" pitchFamily="2" charset="-122"/>
                        </a:rPr>
                        <a:t>第二次工业革命</a:t>
                      </a:r>
                      <a:endParaRPr lang="zh-CN" altLang="en-US" b="1" dirty="0">
                        <a:solidFill>
                          <a:srgbClr val="3333FF"/>
                        </a:solidFill>
                        <a:latin typeface="黑体" panose="02010609060101010101" pitchFamily="2" charset="-122"/>
                        <a:ea typeface="黑体" panose="02010609060101010101" pitchFamily="2" charset="-122"/>
                      </a:endParaRPr>
                    </a:p>
                  </a:txBody>
                  <a:tcPr marT="45706" marB="45706" anchor="ctr">
                    <a:lnL w="12700"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336600"/>
                    </a:solidFill>
                  </a:tcPr>
                </a:tc>
              </a:tr>
              <a:tr h="18002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20000"/>
                        </a:lnSpc>
                        <a:buNone/>
                      </a:pPr>
                      <a:r>
                        <a:rPr lang="zh-CN" altLang="en-US" sz="2400" b="1" dirty="0">
                          <a:solidFill>
                            <a:srgbClr val="FFCC00"/>
                          </a:solidFill>
                          <a:latin typeface="黑体" panose="02010609060101010101" pitchFamily="2" charset="-122"/>
                          <a:ea typeface="黑体" panose="02010609060101010101" pitchFamily="2" charset="-122"/>
                        </a:rPr>
                        <a:t>考纲解读</a:t>
                      </a:r>
                      <a:endParaRPr lang="zh-CN" altLang="en-US" sz="2400" b="1" dirty="0">
                        <a:solidFill>
                          <a:srgbClr val="FFCC00"/>
                        </a:solidFill>
                        <a:latin typeface="黑体" panose="02010609060101010101" pitchFamily="2" charset="-122"/>
                        <a:ea typeface="黑体" panose="02010609060101010101" pitchFamily="2" charset="-122"/>
                      </a:endParaRPr>
                    </a:p>
                  </a:txBody>
                  <a:tcPr marL="90000" marR="90000" marT="46786" marB="46786" anchor="ctr" anchorCtr="1">
                    <a:lnL w="2857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660033"/>
                    </a:solid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nSpc>
                          <a:spcPct val="120000"/>
                        </a:lnSpc>
                        <a:buNone/>
                      </a:pPr>
                      <a:r>
                        <a:rPr lang="en-US" altLang="zh-CN" b="1">
                          <a:solidFill>
                            <a:srgbClr val="3333FF"/>
                          </a:solidFill>
                          <a:latin typeface="黑体" panose="02010609060101010101" pitchFamily="2" charset="-122"/>
                          <a:ea typeface="黑体" panose="02010609060101010101" pitchFamily="2" charset="-122"/>
                        </a:rPr>
                        <a:t>1</a:t>
                      </a:r>
                      <a:r>
                        <a:rPr lang="zh-CN" altLang="en-US" b="1" dirty="0">
                          <a:solidFill>
                            <a:srgbClr val="3333FF"/>
                          </a:solidFill>
                          <a:latin typeface="黑体" panose="02010609060101010101" pitchFamily="2" charset="-122"/>
                          <a:ea typeface="黑体" panose="02010609060101010101" pitchFamily="2" charset="-122"/>
                        </a:rPr>
                        <a:t>、第二次工业革命的背景、经过和影响；</a:t>
                      </a:r>
                      <a:endParaRPr lang="zh-CN" altLang="en-US" b="1" dirty="0">
                        <a:solidFill>
                          <a:srgbClr val="3333FF"/>
                        </a:solidFill>
                        <a:latin typeface="黑体" panose="02010609060101010101" pitchFamily="2" charset="-122"/>
                        <a:ea typeface="黑体" panose="02010609060101010101" pitchFamily="2" charset="-122"/>
                      </a:endParaRPr>
                    </a:p>
                    <a:p>
                      <a:pPr marL="0" lvl="0" indent="0">
                        <a:lnSpc>
                          <a:spcPct val="120000"/>
                        </a:lnSpc>
                        <a:buNone/>
                      </a:pPr>
                      <a:r>
                        <a:rPr lang="en-US" altLang="zh-CN" b="1">
                          <a:solidFill>
                            <a:srgbClr val="3333FF"/>
                          </a:solidFill>
                          <a:latin typeface="黑体" panose="02010609060101010101" pitchFamily="2" charset="-122"/>
                          <a:ea typeface="黑体" panose="02010609060101010101" pitchFamily="2" charset="-122"/>
                        </a:rPr>
                        <a:t>2</a:t>
                      </a:r>
                      <a:r>
                        <a:rPr lang="zh-CN" altLang="en-US" b="1" dirty="0">
                          <a:solidFill>
                            <a:srgbClr val="3333FF"/>
                          </a:solidFill>
                          <a:latin typeface="黑体" panose="02010609060101010101" pitchFamily="2" charset="-122"/>
                          <a:ea typeface="黑体" panose="02010609060101010101" pitchFamily="2" charset="-122"/>
                        </a:rPr>
                        <a:t>、资本主义世界市场初步形成； </a:t>
                      </a:r>
                      <a:endParaRPr lang="zh-CN" altLang="en-US" b="1" dirty="0">
                        <a:solidFill>
                          <a:srgbClr val="3333FF"/>
                        </a:solidFill>
                        <a:latin typeface="黑体" panose="02010609060101010101" pitchFamily="2" charset="-122"/>
                        <a:ea typeface="黑体" panose="02010609060101010101" pitchFamily="2" charset="-122"/>
                      </a:endParaRPr>
                    </a:p>
                    <a:p>
                      <a:pPr marL="0" lvl="0" indent="0">
                        <a:lnSpc>
                          <a:spcPct val="120000"/>
                        </a:lnSpc>
                        <a:buNone/>
                      </a:pPr>
                      <a:r>
                        <a:rPr lang="en-US" altLang="zh-CN" b="1">
                          <a:solidFill>
                            <a:srgbClr val="3333FF"/>
                          </a:solidFill>
                          <a:latin typeface="黑体" panose="02010609060101010101" pitchFamily="2" charset="-122"/>
                          <a:ea typeface="黑体" panose="02010609060101010101" pitchFamily="2" charset="-122"/>
                        </a:rPr>
                        <a:t>3</a:t>
                      </a:r>
                      <a:r>
                        <a:rPr lang="zh-CN" altLang="en-US" b="1" dirty="0">
                          <a:solidFill>
                            <a:srgbClr val="3333FF"/>
                          </a:solidFill>
                          <a:latin typeface="黑体" panose="02010609060101010101" pitchFamily="2" charset="-122"/>
                          <a:ea typeface="黑体" panose="02010609060101010101" pitchFamily="2" charset="-122"/>
                        </a:rPr>
                        <a:t>、两次工业革命的比较；</a:t>
                      </a:r>
                      <a:endParaRPr lang="zh-CN" altLang="en-US" b="1" dirty="0">
                        <a:solidFill>
                          <a:srgbClr val="3333FF"/>
                        </a:solidFill>
                        <a:latin typeface="黑体" panose="02010609060101010101" pitchFamily="2" charset="-122"/>
                        <a:ea typeface="黑体" panose="02010609060101010101" pitchFamily="2" charset="-122"/>
                      </a:endParaRPr>
                    </a:p>
                  </a:txBody>
                  <a:tcPr marT="45706" marB="45706" anchor="ctr" anchorCtr="1">
                    <a:lnL w="12700"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336600"/>
                    </a:solidFill>
                  </a:tcPr>
                </a:tc>
              </a:tr>
            </a:tbl>
          </a:graphicData>
        </a:graphic>
      </p:graphicFrame>
      <p:sp>
        <p:nvSpPr>
          <p:cNvPr id="36885" name="矩形 154640"/>
          <p:cNvSpPr/>
          <p:nvPr/>
        </p:nvSpPr>
        <p:spPr>
          <a:xfrm>
            <a:off x="179388" y="627063"/>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高考考纲</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nvGrpSpPr>
          <p:cNvPr id="36899" name="组合 36898"/>
          <p:cNvGrpSpPr/>
          <p:nvPr/>
        </p:nvGrpSpPr>
        <p:grpSpPr>
          <a:xfrm>
            <a:off x="1835150" y="842963"/>
            <a:ext cx="6302375" cy="1089025"/>
            <a:chOff x="748" y="1620"/>
            <a:chExt cx="3970" cy="686"/>
          </a:xfrm>
        </p:grpSpPr>
        <p:sp>
          <p:nvSpPr>
            <p:cNvPr id="36900" name="TextBox 22"/>
            <p:cNvSpPr txBox="1"/>
            <p:nvPr/>
          </p:nvSpPr>
          <p:spPr>
            <a:xfrm>
              <a:off x="1474" y="1665"/>
              <a:ext cx="2404" cy="596"/>
            </a:xfrm>
            <a:prstGeom prst="rect">
              <a:avLst/>
            </a:prstGeom>
            <a:solidFill>
              <a:srgbClr val="FFFFFF"/>
            </a:solidFill>
            <a:ln w="9525">
              <a:noFill/>
            </a:ln>
          </p:spPr>
          <p:txBody>
            <a:bodyPr>
              <a:spAutoFit/>
            </a:bodyPr>
            <a:p>
              <a:r>
                <a:rPr lang="zh-CN" altLang="en-US" sz="2800" b="1" dirty="0">
                  <a:solidFill>
                    <a:srgbClr val="3333FF"/>
                  </a:solidFill>
                  <a:latin typeface="黑体" panose="02010609060101010101" pitchFamily="2" charset="-122"/>
                  <a:ea typeface="黑体" panose="02010609060101010101" pitchFamily="2" charset="-122"/>
                </a:rPr>
                <a:t>专题五</a:t>
              </a:r>
              <a:endParaRPr lang="en-US" altLang="zh-CN" sz="2800" b="1">
                <a:solidFill>
                  <a:srgbClr val="3333FF"/>
                </a:solidFill>
                <a:latin typeface="黑体" panose="02010609060101010101" pitchFamily="2" charset="-122"/>
                <a:ea typeface="黑体" panose="02010609060101010101" pitchFamily="2" charset="-122"/>
              </a:endParaRPr>
            </a:p>
            <a:p>
              <a:r>
                <a:rPr lang="zh-CN" altLang="en-US" sz="2800" b="1" dirty="0">
                  <a:solidFill>
                    <a:srgbClr val="3333FF"/>
                  </a:solidFill>
                  <a:latin typeface="黑体" panose="02010609060101010101" pitchFamily="2" charset="-122"/>
                  <a:ea typeface="黑体" panose="02010609060101010101" pitchFamily="2" charset="-122"/>
                </a:rPr>
                <a:t>第</a:t>
              </a:r>
              <a:r>
                <a:rPr lang="en-US" altLang="zh-CN" sz="2800" b="1">
                  <a:solidFill>
                    <a:srgbClr val="3333FF"/>
                  </a:solidFill>
                  <a:latin typeface="黑体" panose="02010609060101010101" pitchFamily="2" charset="-122"/>
                  <a:ea typeface="黑体" panose="02010609060101010101" pitchFamily="2" charset="-122"/>
                </a:rPr>
                <a:t>4</a:t>
              </a:r>
              <a:r>
                <a:rPr lang="zh-CN" altLang="en-US" sz="2800" b="1" dirty="0">
                  <a:solidFill>
                    <a:srgbClr val="3333FF"/>
                  </a:solidFill>
                  <a:latin typeface="黑体" panose="02010609060101010101" pitchFamily="2" charset="-122"/>
                  <a:ea typeface="黑体" panose="02010609060101010101" pitchFamily="2" charset="-122"/>
                </a:rPr>
                <a:t>讲 走向整体的世界</a:t>
              </a:r>
              <a:endParaRPr lang="en-US" altLang="zh-CN" sz="2800" b="1">
                <a:solidFill>
                  <a:srgbClr val="3333FF"/>
                </a:solidFill>
                <a:latin typeface="黑体" panose="02010609060101010101" pitchFamily="2" charset="-122"/>
                <a:ea typeface="黑体" panose="02010609060101010101" pitchFamily="2" charset="-122"/>
              </a:endParaRPr>
            </a:p>
          </p:txBody>
        </p:sp>
        <p:pic>
          <p:nvPicPr>
            <p:cNvPr id="36901" name="Picture 98" descr="d9bca505858dae15fe32d81aa9d32a9a"/>
            <p:cNvPicPr>
              <a:picLocks noChangeAspect="1"/>
            </p:cNvPicPr>
            <p:nvPr/>
          </p:nvPicPr>
          <p:blipFill>
            <a:blip r:embed="rId2"/>
            <a:stretch>
              <a:fillRect/>
            </a:stretch>
          </p:blipFill>
          <p:spPr>
            <a:xfrm>
              <a:off x="748" y="1620"/>
              <a:ext cx="693" cy="686"/>
            </a:xfrm>
            <a:prstGeom prst="rect">
              <a:avLst/>
            </a:prstGeom>
            <a:noFill/>
            <a:ln w="9525">
              <a:noFill/>
            </a:ln>
          </p:spPr>
        </p:pic>
        <p:grpSp>
          <p:nvGrpSpPr>
            <p:cNvPr id="36902" name="组合 19"/>
            <p:cNvGrpSpPr/>
            <p:nvPr/>
          </p:nvGrpSpPr>
          <p:grpSpPr>
            <a:xfrm>
              <a:off x="3923" y="1620"/>
              <a:ext cx="795" cy="681"/>
              <a:chOff x="6794151" y="134938"/>
              <a:chExt cx="1117949" cy="1030287"/>
            </a:xfrm>
          </p:grpSpPr>
          <p:pic>
            <p:nvPicPr>
              <p:cNvPr id="36903" name="Picture 69" descr="NYV977H6J5SDP73U"/>
              <p:cNvPicPr>
                <a:picLocks noChangeAspect="1"/>
              </p:cNvPicPr>
              <p:nvPr/>
            </p:nvPicPr>
            <p:blipFill>
              <a:blip r:embed="rId3"/>
              <a:srcRect b="8365"/>
              <a:stretch>
                <a:fillRect/>
              </a:stretch>
            </p:blipFill>
            <p:spPr>
              <a:xfrm>
                <a:off x="6794151" y="250091"/>
                <a:ext cx="430331" cy="915134"/>
              </a:xfrm>
              <a:prstGeom prst="rect">
                <a:avLst/>
              </a:prstGeom>
              <a:noFill/>
              <a:ln w="9525">
                <a:noFill/>
              </a:ln>
            </p:spPr>
          </p:pic>
          <p:pic>
            <p:nvPicPr>
              <p:cNvPr id="36904" name="Picture 70" descr="u=303118551,246131426&amp;fm=23&amp;gp=0"/>
              <p:cNvPicPr>
                <a:picLocks noChangeAspect="1"/>
              </p:cNvPicPr>
              <p:nvPr/>
            </p:nvPicPr>
            <p:blipFill>
              <a:blip r:embed="rId4"/>
              <a:stretch>
                <a:fillRect/>
              </a:stretch>
            </p:blipFill>
            <p:spPr>
              <a:xfrm>
                <a:off x="7239000" y="134938"/>
                <a:ext cx="673100" cy="1030287"/>
              </a:xfrm>
              <a:prstGeom prst="rect">
                <a:avLst/>
              </a:prstGeom>
              <a:noFill/>
              <a:ln w="9525">
                <a:noFill/>
              </a:ln>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36898"/>
                                        </p:tgtEl>
                                        <p:attrNameLst>
                                          <p:attrName>style.visibility</p:attrName>
                                        </p:attrNameLst>
                                      </p:cBhvr>
                                      <p:to>
                                        <p:strVal val="visible"/>
                                      </p:to>
                                    </p:set>
                                    <p:animEffect transition="in" filter="wedge">
                                      <p:cBhvr>
                                        <p:cTn id="7" dur="2000"/>
                                        <p:tgtEl>
                                          <p:spTgt spid="36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11729" name="表格 111728"/>
          <p:cNvGraphicFramePr/>
          <p:nvPr/>
        </p:nvGraphicFramePr>
        <p:xfrm>
          <a:off x="323850" y="1001713"/>
          <a:ext cx="8610600" cy="3873500"/>
        </p:xfrm>
        <a:graphic>
          <a:graphicData uri="http://schemas.openxmlformats.org/drawingml/2006/table">
            <a:tbl>
              <a:tblPr/>
              <a:tblGrid>
                <a:gridCol w="1060450"/>
                <a:gridCol w="839788"/>
                <a:gridCol w="1357312"/>
                <a:gridCol w="1476375"/>
                <a:gridCol w="1347788"/>
                <a:gridCol w="1263650"/>
                <a:gridCol w="1265237"/>
              </a:tblGrid>
              <a:tr h="13430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Tx/>
                        <a:buSzPct val="100000"/>
                        <a:buFont typeface="Arial" panose="020B0604020202020204" pitchFamily="34" charset="0"/>
                        <a:buNone/>
                      </a:pPr>
                      <a:r>
                        <a:rPr lang="en-US" altLang="zh-CN" sz="2600" b="1">
                          <a:solidFill>
                            <a:srgbClr val="FF0000"/>
                          </a:solidFill>
                          <a:latin typeface="宋体" panose="02010600030101010101" pitchFamily="2" charset="-122"/>
                        </a:rPr>
                        <a:t>2018 </a:t>
                      </a:r>
                      <a:r>
                        <a:rPr lang="zh-CN" altLang="en-US" sz="2600" b="1">
                          <a:solidFill>
                            <a:srgbClr val="FF0000"/>
                          </a:solidFill>
                          <a:latin typeface="宋体" panose="02010600030101010101" pitchFamily="2" charset="-122"/>
                        </a:rPr>
                        <a:t>年</a:t>
                      </a:r>
                      <a:endParaRPr lang="zh-CN" altLang="en-US" sz="2600" b="1">
                        <a:solidFill>
                          <a:srgbClr val="FF0000"/>
                        </a:solidFill>
                        <a:latin typeface="宋体" panose="02010600030101010101" pitchFamily="2" charset="-122"/>
                      </a:endParaRPr>
                    </a:p>
                    <a:p>
                      <a:pPr marL="0" lvl="0" indent="0" algn="ctr">
                        <a:spcBef>
                          <a:spcPct val="0"/>
                        </a:spcBef>
                        <a:buClrTx/>
                        <a:buSzPct val="100000"/>
                        <a:buFont typeface="Arial" panose="020B0604020202020204" pitchFamily="34" charset="0"/>
                        <a:buNone/>
                      </a:pPr>
                      <a:r>
                        <a:rPr lang="zh-CN" altLang="en-US" sz="1800" b="1">
                          <a:solidFill>
                            <a:srgbClr val="FF0000"/>
                          </a:solidFill>
                          <a:latin typeface="宋体" panose="02010600030101010101" pitchFamily="2" charset="-122"/>
                        </a:rPr>
                        <a:t>考纲</a:t>
                      </a:r>
                      <a:endParaRPr lang="zh-CN" altLang="en-US" sz="1800" b="1">
                        <a:solidFill>
                          <a:srgbClr val="FF0000"/>
                        </a:solidFill>
                        <a:latin typeface="宋体" panose="02010600030101010101" pitchFamily="2" charset="-122"/>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Tx/>
                        <a:buSzPct val="100000"/>
                        <a:buFont typeface="Arial" panose="020B0604020202020204" pitchFamily="34" charset="0"/>
                        <a:buNone/>
                      </a:pPr>
                      <a:r>
                        <a:rPr lang="en-US" altLang="zh-CN" sz="2600" b="1">
                          <a:solidFill>
                            <a:srgbClr val="FF0000"/>
                          </a:solidFill>
                          <a:latin typeface="宋体" panose="02010600030101010101" pitchFamily="2" charset="-122"/>
                        </a:rPr>
                        <a:t>2012 </a:t>
                      </a:r>
                      <a:r>
                        <a:rPr lang="zh-CN" altLang="en-US" sz="2600" b="1">
                          <a:solidFill>
                            <a:srgbClr val="FF0000"/>
                          </a:solidFill>
                          <a:latin typeface="宋体" panose="02010600030101010101" pitchFamily="2" charset="-122"/>
                        </a:rPr>
                        <a:t>年</a:t>
                      </a:r>
                      <a:endParaRPr lang="zh-CN" altLang="en-US" sz="2600" b="1">
                        <a:solidFill>
                          <a:srgbClr val="FF0000"/>
                        </a:solidFill>
                        <a:latin typeface="宋体" panose="02010600030101010101" pitchFamily="2" charset="-122"/>
                      </a:endParaRPr>
                    </a:p>
                    <a:p>
                      <a:pPr marL="0" lvl="0" indent="0" algn="ctr">
                        <a:spcBef>
                          <a:spcPct val="0"/>
                        </a:spcBef>
                        <a:buClrTx/>
                        <a:buSzPct val="100000"/>
                        <a:buFont typeface="Arial" panose="020B0604020202020204" pitchFamily="34" charset="0"/>
                        <a:buNone/>
                      </a:pPr>
                      <a:r>
                        <a:rPr lang="zh-CN" altLang="en-US" sz="1800" b="1">
                          <a:solidFill>
                            <a:srgbClr val="FF0000"/>
                          </a:solidFill>
                          <a:latin typeface="宋体" panose="02010600030101010101" pitchFamily="2" charset="-122"/>
                        </a:rPr>
                        <a:t>（全国卷）</a:t>
                      </a:r>
                      <a:endParaRPr lang="zh-CN" altLang="en-US" sz="1800" b="1">
                        <a:solidFill>
                          <a:srgbClr val="FF0000"/>
                        </a:solidFill>
                        <a:latin typeface="宋体" panose="02010600030101010101" pitchFamily="2" charset="-122"/>
                      </a:endParaRP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Tx/>
                        <a:buSzPct val="100000"/>
                        <a:buFont typeface="Arial" panose="020B0604020202020204" pitchFamily="34" charset="0"/>
                        <a:buNone/>
                      </a:pPr>
                      <a:r>
                        <a:rPr lang="en-US" altLang="zh-CN" sz="2600" b="1">
                          <a:solidFill>
                            <a:srgbClr val="FF0000"/>
                          </a:solidFill>
                          <a:latin typeface="宋体" panose="02010600030101010101" pitchFamily="2" charset="-122"/>
                        </a:rPr>
                        <a:t>2013 </a:t>
                      </a:r>
                      <a:r>
                        <a:rPr lang="zh-CN" altLang="en-US" sz="2600" b="1">
                          <a:solidFill>
                            <a:srgbClr val="FF0000"/>
                          </a:solidFill>
                          <a:latin typeface="宋体" panose="02010600030101010101" pitchFamily="2" charset="-122"/>
                        </a:rPr>
                        <a:t>年</a:t>
                      </a:r>
                      <a:endParaRPr lang="zh-CN" altLang="en-US" sz="2600" b="1">
                        <a:solidFill>
                          <a:srgbClr val="FF0000"/>
                        </a:solidFill>
                        <a:latin typeface="宋体" panose="02010600030101010101" pitchFamily="2" charset="-122"/>
                      </a:endParaRPr>
                    </a:p>
                    <a:p>
                      <a:pPr marL="0" lvl="0" indent="0" algn="ctr">
                        <a:spcBef>
                          <a:spcPct val="0"/>
                        </a:spcBef>
                        <a:buClrTx/>
                        <a:buSzPct val="100000"/>
                        <a:buFont typeface="Arial" panose="020B0604020202020204" pitchFamily="34" charset="0"/>
                        <a:buNone/>
                      </a:pPr>
                      <a:r>
                        <a:rPr lang="zh-CN" altLang="en-US" sz="1800" b="1">
                          <a:solidFill>
                            <a:srgbClr val="FF0000"/>
                          </a:solidFill>
                          <a:latin typeface="宋体" panose="02010600030101010101" pitchFamily="2" charset="-122"/>
                        </a:rPr>
                        <a:t>（全国卷</a:t>
                      </a:r>
                      <a:r>
                        <a:rPr lang="en-US" altLang="zh-CN" sz="1800" b="1">
                          <a:solidFill>
                            <a:srgbClr val="FF0000"/>
                          </a:solidFill>
                          <a:latin typeface="宋体" panose="02010600030101010101" pitchFamily="2" charset="-122"/>
                        </a:rPr>
                        <a:t>Ⅰ</a:t>
                      </a:r>
                      <a:r>
                        <a:rPr lang="zh-CN" altLang="en-US" sz="1800" b="1">
                          <a:solidFill>
                            <a:srgbClr val="FF0000"/>
                          </a:solidFill>
                          <a:latin typeface="宋体" panose="02010600030101010101" pitchFamily="2" charset="-122"/>
                        </a:rPr>
                        <a:t>、</a:t>
                      </a:r>
                      <a:r>
                        <a:rPr lang="en-US" altLang="zh-CN" sz="1800" b="1">
                          <a:solidFill>
                            <a:srgbClr val="FF0000"/>
                          </a:solidFill>
                          <a:latin typeface="宋体" panose="02010600030101010101" pitchFamily="2" charset="-122"/>
                        </a:rPr>
                        <a:t>Ⅱ</a:t>
                      </a:r>
                      <a:r>
                        <a:rPr lang="zh-CN" altLang="en-US" sz="1800" b="1">
                          <a:solidFill>
                            <a:srgbClr val="FF0000"/>
                          </a:solidFill>
                          <a:latin typeface="宋体" panose="02010600030101010101" pitchFamily="2" charset="-122"/>
                        </a:rPr>
                        <a:t>）</a:t>
                      </a:r>
                      <a:endParaRPr lang="zh-CN" altLang="en-US" sz="1800" b="1">
                        <a:solidFill>
                          <a:srgbClr val="FF0000"/>
                        </a:solidFill>
                        <a:latin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Tx/>
                        <a:buSzPct val="100000"/>
                        <a:buFont typeface="Arial" panose="020B0604020202020204" pitchFamily="34" charset="0"/>
                        <a:buNone/>
                      </a:pPr>
                      <a:r>
                        <a:rPr lang="en-US" altLang="zh-CN" sz="2600" b="1">
                          <a:solidFill>
                            <a:srgbClr val="FF0000"/>
                          </a:solidFill>
                          <a:latin typeface="宋体" panose="02010600030101010101" pitchFamily="2" charset="-122"/>
                        </a:rPr>
                        <a:t>2014 </a:t>
                      </a:r>
                      <a:r>
                        <a:rPr lang="zh-CN" altLang="en-US" sz="2600" b="1">
                          <a:solidFill>
                            <a:srgbClr val="FF0000"/>
                          </a:solidFill>
                          <a:latin typeface="宋体" panose="02010600030101010101" pitchFamily="2" charset="-122"/>
                        </a:rPr>
                        <a:t>年</a:t>
                      </a:r>
                      <a:endParaRPr lang="zh-CN" altLang="en-US" sz="2600" b="1">
                        <a:solidFill>
                          <a:srgbClr val="FF0000"/>
                        </a:solidFill>
                        <a:latin typeface="宋体" panose="02010600030101010101" pitchFamily="2" charset="-122"/>
                      </a:endParaRPr>
                    </a:p>
                    <a:p>
                      <a:pPr marL="0" lvl="0" indent="0" algn="ctr">
                        <a:spcBef>
                          <a:spcPct val="0"/>
                        </a:spcBef>
                        <a:buClrTx/>
                        <a:buSzPct val="100000"/>
                        <a:buFont typeface="Arial" panose="020B0604020202020204" pitchFamily="34" charset="0"/>
                        <a:buNone/>
                      </a:pPr>
                      <a:r>
                        <a:rPr lang="zh-CN" altLang="en-US" sz="1800" b="1">
                          <a:solidFill>
                            <a:srgbClr val="FF0000"/>
                          </a:solidFill>
                          <a:latin typeface="宋体" panose="02010600030101010101" pitchFamily="2" charset="-122"/>
                        </a:rPr>
                        <a:t>（全国卷</a:t>
                      </a:r>
                      <a:r>
                        <a:rPr lang="en-US" altLang="zh-CN" sz="1800" b="1">
                          <a:solidFill>
                            <a:srgbClr val="FF0000"/>
                          </a:solidFill>
                          <a:latin typeface="宋体" panose="02010600030101010101" pitchFamily="2" charset="-122"/>
                        </a:rPr>
                        <a:t>Ⅰ</a:t>
                      </a:r>
                      <a:r>
                        <a:rPr lang="zh-CN" altLang="en-US" sz="1800" b="1">
                          <a:solidFill>
                            <a:srgbClr val="FF0000"/>
                          </a:solidFill>
                          <a:latin typeface="宋体" panose="02010600030101010101" pitchFamily="2" charset="-122"/>
                        </a:rPr>
                        <a:t>、</a:t>
                      </a:r>
                      <a:r>
                        <a:rPr lang="en-US" altLang="zh-CN" sz="1800" b="1">
                          <a:solidFill>
                            <a:srgbClr val="FF0000"/>
                          </a:solidFill>
                          <a:latin typeface="宋体" panose="02010600030101010101" pitchFamily="2" charset="-122"/>
                        </a:rPr>
                        <a:t>Ⅱ</a:t>
                      </a:r>
                      <a:r>
                        <a:rPr lang="zh-CN" altLang="en-US" sz="1800" b="1">
                          <a:solidFill>
                            <a:srgbClr val="FF0000"/>
                          </a:solidFill>
                          <a:latin typeface="宋体" panose="02010600030101010101" pitchFamily="2" charset="-122"/>
                        </a:rPr>
                        <a:t>）</a:t>
                      </a:r>
                      <a:endParaRPr lang="zh-CN" altLang="en-US" sz="1800" b="1">
                        <a:solidFill>
                          <a:srgbClr val="FF0000"/>
                        </a:solidFill>
                        <a:latin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Tx/>
                        <a:buSzPct val="100000"/>
                        <a:buFont typeface="Arial" panose="020B0604020202020204" pitchFamily="34" charset="0"/>
                        <a:buNone/>
                      </a:pPr>
                      <a:r>
                        <a:rPr lang="en-US" altLang="zh-CN" sz="2600" b="1">
                          <a:solidFill>
                            <a:srgbClr val="FF0000"/>
                          </a:solidFill>
                          <a:latin typeface="宋体" panose="02010600030101010101" pitchFamily="2" charset="-122"/>
                        </a:rPr>
                        <a:t>2015 </a:t>
                      </a:r>
                      <a:r>
                        <a:rPr lang="zh-CN" altLang="en-US" sz="2600" b="1">
                          <a:solidFill>
                            <a:srgbClr val="FF0000"/>
                          </a:solidFill>
                          <a:latin typeface="宋体" panose="02010600030101010101" pitchFamily="2" charset="-122"/>
                        </a:rPr>
                        <a:t>年</a:t>
                      </a:r>
                      <a:endParaRPr lang="zh-CN" altLang="en-US" sz="2600" b="1">
                        <a:solidFill>
                          <a:srgbClr val="FF0000"/>
                        </a:solidFill>
                        <a:latin typeface="宋体" panose="02010600030101010101" pitchFamily="2" charset="-122"/>
                      </a:endParaRPr>
                    </a:p>
                    <a:p>
                      <a:pPr marL="0" lvl="0" indent="0" algn="ctr">
                        <a:spcBef>
                          <a:spcPct val="0"/>
                        </a:spcBef>
                        <a:buClrTx/>
                        <a:buSzPct val="100000"/>
                        <a:buFont typeface="Arial" panose="020B0604020202020204" pitchFamily="34" charset="0"/>
                        <a:buNone/>
                      </a:pPr>
                      <a:r>
                        <a:rPr lang="zh-CN" altLang="en-US" sz="1800" b="1">
                          <a:solidFill>
                            <a:srgbClr val="FF0000"/>
                          </a:solidFill>
                          <a:latin typeface="宋体" panose="02010600030101010101" pitchFamily="2" charset="-122"/>
                        </a:rPr>
                        <a:t>（全国卷</a:t>
                      </a:r>
                      <a:r>
                        <a:rPr lang="en-US" altLang="zh-CN" sz="1800" b="1">
                          <a:solidFill>
                            <a:srgbClr val="FF0000"/>
                          </a:solidFill>
                          <a:latin typeface="宋体" panose="02010600030101010101" pitchFamily="2" charset="-122"/>
                        </a:rPr>
                        <a:t>Ⅰ</a:t>
                      </a:r>
                      <a:r>
                        <a:rPr lang="zh-CN" altLang="en-US" sz="1800" b="1">
                          <a:solidFill>
                            <a:srgbClr val="FF0000"/>
                          </a:solidFill>
                          <a:latin typeface="宋体" panose="02010600030101010101" pitchFamily="2" charset="-122"/>
                        </a:rPr>
                        <a:t>、</a:t>
                      </a:r>
                      <a:r>
                        <a:rPr lang="en-US" altLang="zh-CN" sz="1800" b="1">
                          <a:solidFill>
                            <a:srgbClr val="FF0000"/>
                          </a:solidFill>
                          <a:latin typeface="宋体" panose="02010600030101010101" pitchFamily="2" charset="-122"/>
                        </a:rPr>
                        <a:t>Ⅱ</a:t>
                      </a:r>
                      <a:r>
                        <a:rPr lang="zh-CN" altLang="en-US" sz="1800" b="1">
                          <a:solidFill>
                            <a:srgbClr val="FF0000"/>
                          </a:solidFill>
                          <a:latin typeface="宋体" panose="02010600030101010101" pitchFamily="2" charset="-122"/>
                        </a:rPr>
                        <a:t>）</a:t>
                      </a:r>
                      <a:endParaRPr lang="zh-CN" altLang="en-US" sz="1800" b="1">
                        <a:solidFill>
                          <a:srgbClr val="FF0000"/>
                        </a:solidFill>
                        <a:latin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Tx/>
                        <a:buSzPct val="100000"/>
                        <a:buFont typeface="Arial" panose="020B0604020202020204" pitchFamily="34" charset="0"/>
                        <a:buNone/>
                      </a:pPr>
                      <a:r>
                        <a:rPr lang="en-US" altLang="zh-CN" sz="2600" b="1">
                          <a:solidFill>
                            <a:srgbClr val="FF0000"/>
                          </a:solidFill>
                          <a:latin typeface="宋体" panose="02010600030101010101" pitchFamily="2" charset="-122"/>
                        </a:rPr>
                        <a:t>2016 </a:t>
                      </a:r>
                      <a:r>
                        <a:rPr lang="zh-CN" altLang="en-US" sz="2600" b="1">
                          <a:solidFill>
                            <a:srgbClr val="FF0000"/>
                          </a:solidFill>
                          <a:latin typeface="宋体" panose="02010600030101010101" pitchFamily="2" charset="-122"/>
                        </a:rPr>
                        <a:t>年</a:t>
                      </a:r>
                      <a:endParaRPr lang="zh-CN" altLang="en-US" sz="2600" b="1">
                        <a:solidFill>
                          <a:srgbClr val="FF0000"/>
                        </a:solidFill>
                        <a:latin typeface="宋体" panose="02010600030101010101" pitchFamily="2" charset="-122"/>
                      </a:endParaRPr>
                    </a:p>
                    <a:p>
                      <a:pPr marL="0" lvl="0" indent="0" algn="ctr">
                        <a:spcBef>
                          <a:spcPct val="0"/>
                        </a:spcBef>
                        <a:buClrTx/>
                        <a:buSzPct val="100000"/>
                        <a:buFont typeface="Arial" panose="020B0604020202020204" pitchFamily="34" charset="0"/>
                        <a:buNone/>
                      </a:pPr>
                      <a:r>
                        <a:rPr lang="zh-CN" altLang="en-US" sz="1800" b="1">
                          <a:solidFill>
                            <a:srgbClr val="FF0000"/>
                          </a:solidFill>
                          <a:latin typeface="宋体" panose="02010600030101010101" pitchFamily="2" charset="-122"/>
                        </a:rPr>
                        <a:t>（全国卷</a:t>
                      </a:r>
                      <a:r>
                        <a:rPr lang="en-US" altLang="zh-CN" sz="1800" b="1">
                          <a:solidFill>
                            <a:srgbClr val="FF0000"/>
                          </a:solidFill>
                          <a:latin typeface="宋体" panose="02010600030101010101" pitchFamily="2" charset="-122"/>
                        </a:rPr>
                        <a:t>Ⅰ</a:t>
                      </a:r>
                      <a:r>
                        <a:rPr lang="zh-CN" altLang="en-US" sz="1800" b="1">
                          <a:solidFill>
                            <a:srgbClr val="FF0000"/>
                          </a:solidFill>
                          <a:latin typeface="宋体" panose="02010600030101010101" pitchFamily="2" charset="-122"/>
                        </a:rPr>
                        <a:t>、</a:t>
                      </a:r>
                      <a:r>
                        <a:rPr lang="en-US" altLang="zh-CN" sz="1800" b="1">
                          <a:solidFill>
                            <a:srgbClr val="FF0000"/>
                          </a:solidFill>
                          <a:latin typeface="宋体" panose="02010600030101010101" pitchFamily="2" charset="-122"/>
                        </a:rPr>
                        <a:t>Ⅱ</a:t>
                      </a:r>
                      <a:r>
                        <a:rPr lang="zh-CN" altLang="en-US" sz="1800" b="1">
                          <a:solidFill>
                            <a:srgbClr val="FF0000"/>
                          </a:solidFill>
                          <a:latin typeface="宋体" panose="02010600030101010101" pitchFamily="2" charset="-122"/>
                        </a:rPr>
                        <a:t>、 </a:t>
                      </a:r>
                      <a:r>
                        <a:rPr lang="en-US" altLang="zh-CN" sz="1800" b="1">
                          <a:solidFill>
                            <a:srgbClr val="FF0000"/>
                          </a:solidFill>
                          <a:latin typeface="宋体" panose="02010600030101010101" pitchFamily="2" charset="-122"/>
                        </a:rPr>
                        <a:t>Ⅲ</a:t>
                      </a:r>
                      <a:r>
                        <a:rPr lang="zh-CN" altLang="en-US" sz="1800" b="1">
                          <a:solidFill>
                            <a:srgbClr val="FF0000"/>
                          </a:solidFill>
                          <a:latin typeface="宋体" panose="02010600030101010101" pitchFamily="2" charset="-122"/>
                        </a:rPr>
                        <a:t>）</a:t>
                      </a:r>
                      <a:endParaRPr lang="zh-CN" altLang="en-US" sz="1800" b="1">
                        <a:solidFill>
                          <a:srgbClr val="FF0000"/>
                        </a:solidFill>
                        <a:latin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Tx/>
                        <a:buSzPct val="100000"/>
                        <a:buFont typeface="Arial" panose="020B0604020202020204" pitchFamily="34" charset="0"/>
                        <a:buNone/>
                      </a:pPr>
                      <a:r>
                        <a:rPr lang="en-US" altLang="zh-CN" sz="1800" b="1">
                          <a:solidFill>
                            <a:srgbClr val="FF0000"/>
                          </a:solidFill>
                          <a:latin typeface="宋体" panose="02010600030101010101" pitchFamily="2" charset="-122"/>
                        </a:rPr>
                        <a:t>2017 </a:t>
                      </a:r>
                      <a:r>
                        <a:rPr lang="zh-CN" altLang="en-US" sz="1800" b="1">
                          <a:solidFill>
                            <a:srgbClr val="FF0000"/>
                          </a:solidFill>
                          <a:latin typeface="宋体" panose="02010600030101010101" pitchFamily="2" charset="-122"/>
                        </a:rPr>
                        <a:t>年</a:t>
                      </a:r>
                      <a:endParaRPr lang="zh-CN" altLang="en-US" sz="1800" b="1">
                        <a:solidFill>
                          <a:srgbClr val="FF0000"/>
                        </a:solidFill>
                        <a:latin typeface="宋体" panose="02010600030101010101" pitchFamily="2" charset="-122"/>
                      </a:endParaRPr>
                    </a:p>
                    <a:p>
                      <a:pPr marL="0" lvl="0" indent="0" algn="ctr">
                        <a:spcBef>
                          <a:spcPct val="0"/>
                        </a:spcBef>
                        <a:buClrTx/>
                        <a:buSzPct val="100000"/>
                        <a:buFont typeface="Arial" panose="020B0604020202020204" pitchFamily="34" charset="0"/>
                        <a:buNone/>
                      </a:pPr>
                      <a:r>
                        <a:rPr lang="zh-CN" altLang="en-US" sz="1800" b="1">
                          <a:solidFill>
                            <a:srgbClr val="FF0000"/>
                          </a:solidFill>
                          <a:latin typeface="宋体" panose="02010600030101010101" pitchFamily="2" charset="-122"/>
                        </a:rPr>
                        <a:t>（全国卷</a:t>
                      </a:r>
                      <a:r>
                        <a:rPr lang="en-US" altLang="zh-CN" sz="1800" b="1">
                          <a:solidFill>
                            <a:srgbClr val="FF0000"/>
                          </a:solidFill>
                          <a:latin typeface="宋体" panose="02010600030101010101" pitchFamily="2" charset="-122"/>
                        </a:rPr>
                        <a:t>Ⅰ</a:t>
                      </a:r>
                      <a:r>
                        <a:rPr lang="zh-CN" altLang="en-US" sz="1800" b="1">
                          <a:solidFill>
                            <a:srgbClr val="FF0000"/>
                          </a:solidFill>
                          <a:latin typeface="宋体" panose="02010600030101010101" pitchFamily="2" charset="-122"/>
                        </a:rPr>
                        <a:t>、</a:t>
                      </a:r>
                      <a:r>
                        <a:rPr lang="en-US" altLang="zh-CN" sz="1800" b="1">
                          <a:solidFill>
                            <a:srgbClr val="FF0000"/>
                          </a:solidFill>
                          <a:latin typeface="宋体" panose="02010600030101010101" pitchFamily="2" charset="-122"/>
                        </a:rPr>
                        <a:t>Ⅱ</a:t>
                      </a:r>
                      <a:r>
                        <a:rPr lang="zh-CN" altLang="en-US" sz="1800" b="1">
                          <a:solidFill>
                            <a:srgbClr val="FF0000"/>
                          </a:solidFill>
                          <a:latin typeface="宋体" panose="02010600030101010101" pitchFamily="2" charset="-122"/>
                        </a:rPr>
                        <a:t>、 </a:t>
                      </a:r>
                      <a:r>
                        <a:rPr lang="en-US" altLang="zh-CN" sz="1800" b="1">
                          <a:solidFill>
                            <a:srgbClr val="FF0000"/>
                          </a:solidFill>
                          <a:latin typeface="宋体" panose="02010600030101010101" pitchFamily="2" charset="-122"/>
                        </a:rPr>
                        <a:t>Ⅲ</a:t>
                      </a:r>
                      <a:r>
                        <a:rPr lang="zh-CN" altLang="en-US" sz="1800" b="1">
                          <a:solidFill>
                            <a:srgbClr val="FF0000"/>
                          </a:solidFill>
                          <a:latin typeface="宋体" panose="02010600030101010101" pitchFamily="2" charset="-122"/>
                        </a:rPr>
                        <a:t>）</a:t>
                      </a:r>
                      <a:endParaRPr lang="zh-CN" altLang="en-US" sz="1800" b="1">
                        <a:solidFill>
                          <a:srgbClr val="FF0000"/>
                        </a:solidFill>
                        <a:latin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53047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ClrTx/>
                        <a:buSzPct val="100000"/>
                        <a:buFont typeface="Arial" panose="020B0604020202020204" pitchFamily="34" charset="0"/>
                        <a:buNone/>
                      </a:pPr>
                      <a:r>
                        <a:rPr lang="zh-CN" altLang="en-US" sz="2000" b="1" dirty="0">
                          <a:solidFill>
                            <a:srgbClr val="3333FF"/>
                          </a:solidFill>
                        </a:rPr>
                        <a:t>（</a:t>
                      </a:r>
                      <a:r>
                        <a:rPr lang="en-US" altLang="zh-CN" sz="2000" b="1">
                          <a:solidFill>
                            <a:srgbClr val="3333FF"/>
                          </a:solidFill>
                        </a:rPr>
                        <a:t>3</a:t>
                      </a:r>
                      <a:r>
                        <a:rPr lang="zh-CN" altLang="en-US" sz="2000" b="1" dirty="0">
                          <a:solidFill>
                            <a:srgbClr val="3333FF"/>
                          </a:solidFill>
                        </a:rPr>
                        <a:t>）工业革命</a:t>
                      </a:r>
                      <a:r>
                        <a:rPr lang="zh-CN" altLang="en-US" sz="2000" dirty="0">
                          <a:solidFill>
                            <a:srgbClr val="3333FF"/>
                          </a:solidFill>
                        </a:rPr>
                        <a:t> </a:t>
                      </a:r>
                      <a:endParaRPr lang="zh-CN" altLang="en-US" sz="2000" dirty="0">
                        <a:solidFill>
                          <a:srgbClr val="3333FF"/>
                        </a:solidFill>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000" b="1" dirty="0">
                        <a:solidFill>
                          <a:srgbClr val="3333FF"/>
                        </a:solidFill>
                        <a:latin typeface="宋体" panose="02010600030101010101" pitchFamily="2" charset="-122"/>
                      </a:endParaRP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000" b="1" dirty="0">
                        <a:solidFill>
                          <a:srgbClr val="3333FF"/>
                        </a:solidFill>
                        <a:latin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000" dirty="0">
                        <a:solidFill>
                          <a:srgbClr val="3333FF"/>
                        </a:solidFill>
                        <a:latin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000" b="1" dirty="0">
                          <a:solidFill>
                            <a:srgbClr val="3333FF"/>
                          </a:solidFill>
                        </a:rPr>
                        <a:t>（卷</a:t>
                      </a:r>
                      <a:r>
                        <a:rPr lang="en-US" altLang="zh-CN" sz="2000" b="1">
                          <a:solidFill>
                            <a:srgbClr val="3333FF"/>
                          </a:solidFill>
                        </a:rPr>
                        <a:t>Ⅱ</a:t>
                      </a:r>
                      <a:r>
                        <a:rPr lang="zh-CN" altLang="en-US" sz="2000" b="1" dirty="0">
                          <a:solidFill>
                            <a:srgbClr val="3333FF"/>
                          </a:solidFill>
                        </a:rPr>
                        <a:t>）</a:t>
                      </a:r>
                      <a:r>
                        <a:rPr lang="en-US" altLang="zh-CN" sz="2000" b="1">
                          <a:solidFill>
                            <a:srgbClr val="3333FF"/>
                          </a:solidFill>
                        </a:rPr>
                        <a:t>33.</a:t>
                      </a:r>
                      <a:r>
                        <a:rPr lang="zh-CN" altLang="en-US" sz="2000" b="1" dirty="0">
                          <a:solidFill>
                            <a:srgbClr val="3333FF"/>
                          </a:solidFill>
                        </a:rPr>
                        <a:t>第二次工业革命</a:t>
                      </a:r>
                      <a:r>
                        <a:rPr lang="zh-CN" altLang="en-US" sz="2000" dirty="0">
                          <a:solidFill>
                            <a:srgbClr val="3333FF"/>
                          </a:solidFill>
                        </a:rPr>
                        <a:t> </a:t>
                      </a:r>
                      <a:endParaRPr lang="zh-CN" altLang="en-US" sz="2000" dirty="0">
                        <a:solidFill>
                          <a:srgbClr val="3333FF"/>
                        </a:solidFill>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1800" b="1" dirty="0">
                        <a:latin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ClrTx/>
                        <a:buSzPct val="100000"/>
                        <a:buFont typeface="Arial" panose="020B0604020202020204" pitchFamily="34" charset="0"/>
                        <a:buNone/>
                      </a:pPr>
                      <a:endParaRPr lang="zh-CN" altLang="en-US" sz="1800" b="1" dirty="0">
                        <a:latin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pic>
        <p:nvPicPr>
          <p:cNvPr id="111644" name="TextBox 1"/>
          <p:cNvPicPr>
            <a:picLocks noGrp="1" noChangeAspect="1"/>
          </p:cNvPicPr>
          <p:nvPr/>
        </p:nvPicPr>
        <p:blipFill>
          <a:blip r:embed="rId1"/>
          <a:stretch>
            <a:fillRect/>
          </a:stretch>
        </p:blipFill>
        <p:spPr>
          <a:xfrm>
            <a:off x="900113" y="0"/>
            <a:ext cx="3457575" cy="296863"/>
          </a:xfrm>
          <a:prstGeom prst="rect">
            <a:avLst/>
          </a:prstGeom>
          <a:noFill/>
          <a:ln w="9525">
            <a:noFill/>
          </a:ln>
        </p:spPr>
      </p:pic>
      <p:sp>
        <p:nvSpPr>
          <p:cNvPr id="11276" name="矩形 11275"/>
          <p:cNvSpPr/>
          <p:nvPr/>
        </p:nvSpPr>
        <p:spPr>
          <a:xfrm>
            <a:off x="381000" y="412750"/>
            <a:ext cx="1409700" cy="298450"/>
          </a:xfrm>
          <a:prstGeom prst="rect">
            <a:avLst/>
          </a:prstGeom>
        </p:spPr>
        <p:txBody>
          <a:bodyPr wrap="none" fromWordArt="1">
            <a:prstTxWarp prst="textCascadeUp">
              <a:avLst>
                <a:gd name="adj" fmla="val 44444"/>
              </a:avLst>
            </a:prstTxWarp>
            <a:normAutofit fontScale="40000"/>
            <a:scene3d>
              <a:camera prst="legacyPerspectiveFront">
                <a:rot lat="20520000" lon="1080000" rev="0"/>
              </a:camera>
              <a:lightRig rig="legacyHarsh2" dir="b"/>
            </a:scene3d>
            <a:sp3d extrusionH="430200" prstMaterial="legacyMatte">
              <a:extrusionClr>
                <a:srgbClr val="FF6600"/>
              </a:extrusionClr>
            </a:sp3d>
          </a:bodyPr>
          <a:p>
            <a:pPr algn="ctr" fontAlgn="base"/>
            <a:r>
              <a:rPr lang="zh-CN" altLang="en-US" sz="2800" strike="noStrike" noProof="1">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cs typeface="+mn-ea"/>
              </a:rPr>
              <a:t>考题统计</a:t>
            </a:r>
            <a:endParaRPr lang="zh-CN" altLang="en-US" sz="2800" strike="noStrike" noProof="1">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111646" name="文本框 2"/>
          <p:cNvSpPr txBox="1"/>
          <p:nvPr/>
        </p:nvSpPr>
        <p:spPr>
          <a:xfrm>
            <a:off x="1619250" y="411163"/>
            <a:ext cx="5195888" cy="519112"/>
          </a:xfrm>
          <a:prstGeom prst="rect">
            <a:avLst/>
          </a:prstGeom>
          <a:noFill/>
          <a:ln w="9525">
            <a:noFill/>
          </a:ln>
        </p:spPr>
        <p:txBody>
          <a:bodyPr>
            <a:spAutoFit/>
          </a:bodyPr>
          <a:p>
            <a:r>
              <a:rPr lang="zh-CN" altLang="en-US" sz="2800" b="1" dirty="0">
                <a:solidFill>
                  <a:srgbClr val="3333FF"/>
                </a:solidFill>
                <a:latin typeface="黑体" panose="02010609060101010101" pitchFamily="2" charset="-122"/>
                <a:ea typeface="黑体" panose="02010609060101010101" pitchFamily="2" charset="-122"/>
              </a:rPr>
              <a:t>六年内全国卷高</a:t>
            </a:r>
            <a:r>
              <a:rPr lang="zh-CN" altLang="en-US" sz="2800" b="1">
                <a:solidFill>
                  <a:srgbClr val="3333FF"/>
                </a:solidFill>
                <a:latin typeface="黑体" panose="02010609060101010101" pitchFamily="2" charset="-122"/>
                <a:ea typeface="黑体" panose="02010609060101010101" pitchFamily="2" charset="-122"/>
              </a:rPr>
              <a:t>考考过什么</a:t>
            </a:r>
            <a:endParaRPr lang="zh-CN" altLang="en-US" sz="2800" b="1">
              <a:solidFill>
                <a:srgbClr val="3333FF"/>
              </a:solidFill>
              <a:latin typeface="黑体" panose="02010609060101010101" pitchFamily="2" charset="-122"/>
              <a:ea typeface="黑体" panose="02010609060101010101" pitchFamily="2" charset="-122"/>
            </a:endParaRPr>
          </a:p>
        </p:txBody>
      </p:sp>
      <p:sp>
        <p:nvSpPr>
          <p:cNvPr id="111730" name="矩形 10"/>
          <p:cNvSpPr/>
          <p:nvPr/>
        </p:nvSpPr>
        <p:spPr>
          <a:xfrm>
            <a:off x="3924300" y="123825"/>
            <a:ext cx="3097213" cy="457200"/>
          </a:xfrm>
          <a:prstGeom prst="rect">
            <a:avLst/>
          </a:prstGeom>
          <a:noFill/>
          <a:ln w="9525">
            <a:noFill/>
          </a:ln>
        </p:spPr>
        <p:txBody>
          <a:bodyPr>
            <a:spAutoFit/>
          </a:bodyPr>
          <a:p>
            <a:pPr>
              <a:lnSpc>
                <a:spcPct val="120000"/>
              </a:lnSpc>
            </a:pPr>
            <a:r>
              <a:rPr lang="zh-CN" altLang="en-US" sz="2000" b="1" dirty="0">
                <a:solidFill>
                  <a:schemeClr val="accent2"/>
                </a:solidFill>
                <a:latin typeface="黑体" panose="02010609060101010101" pitchFamily="2" charset="-122"/>
                <a:ea typeface="黑体" panose="02010609060101010101" pitchFamily="2" charset="-122"/>
              </a:rPr>
              <a:t>考点  第二次工业革命</a:t>
            </a:r>
            <a:endParaRPr lang="en-US" altLang="zh-CN" sz="2000" b="1">
              <a:solidFill>
                <a:schemeClr val="accent2"/>
              </a:solidFill>
              <a:latin typeface="黑体" panose="02010609060101010101" pitchFamily="2" charset="-122"/>
              <a:ea typeface="黑体" panose="02010609060101010101" pitchFamily="2" charset="-122"/>
            </a:endParaRPr>
          </a:p>
        </p:txBody>
      </p:sp>
      <p:pic>
        <p:nvPicPr>
          <p:cNvPr id="111732" name="Picture 101" descr="20091027123409-1659309844"/>
          <p:cNvPicPr>
            <a:picLocks noChangeAspect="1"/>
          </p:cNvPicPr>
          <p:nvPr/>
        </p:nvPicPr>
        <p:blipFill>
          <a:blip r:embed="rId2"/>
          <a:stretch>
            <a:fillRect/>
          </a:stretch>
        </p:blipFill>
        <p:spPr>
          <a:xfrm>
            <a:off x="8099425" y="0"/>
            <a:ext cx="1044575" cy="6477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1729"/>
                                        </p:tgtEl>
                                        <p:attrNameLst>
                                          <p:attrName>style.visibility</p:attrName>
                                        </p:attrNameLst>
                                      </p:cBhvr>
                                      <p:to>
                                        <p:strVal val="visible"/>
                                      </p:to>
                                    </p:set>
                                    <p:anim calcmode="lin" valueType="num">
                                      <p:cBhvr>
                                        <p:cTn id="7" dur="500" fill="hold"/>
                                        <p:tgtEl>
                                          <p:spTgt spid="111729"/>
                                        </p:tgtEl>
                                        <p:attrNameLst>
                                          <p:attrName>ppt_x</p:attrName>
                                        </p:attrNameLst>
                                      </p:cBhvr>
                                      <p:tavLst>
                                        <p:tav tm="0">
                                          <p:val>
                                            <p:strVal val="#ppt_x"/>
                                          </p:val>
                                        </p:tav>
                                        <p:tav tm="100000">
                                          <p:val>
                                            <p:strVal val="#ppt_x"/>
                                          </p:val>
                                        </p:tav>
                                      </p:tavLst>
                                    </p:anim>
                                    <p:anim calcmode="lin" valueType="num">
                                      <p:cBhvr>
                                        <p:cTn id="8" dur="500" fill="hold"/>
                                        <p:tgtEl>
                                          <p:spTgt spid="1117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50" name="标题 195585"/>
          <p:cNvSpPr>
            <a:spLocks noGrp="1" noRot="1"/>
          </p:cNvSpPr>
          <p:nvPr>
            <p:ph type="title"/>
          </p:nvPr>
        </p:nvSpPr>
        <p:spPr>
          <a:xfrm>
            <a:off x="611188" y="627063"/>
            <a:ext cx="6351587" cy="420687"/>
          </a:xfrm>
          <a:ln/>
        </p:spPr>
        <p:txBody>
          <a:bodyPr anchor="t"/>
          <a:p>
            <a:r>
              <a:rPr lang="zh-CN" altLang="en-US" sz="2700" b="1" dirty="0">
                <a:solidFill>
                  <a:srgbClr val="FF0066"/>
                </a:solidFill>
              </a:rPr>
              <a:t>阅读两节教材，自己梳理教材结构：</a:t>
            </a:r>
            <a:endParaRPr lang="zh-CN" altLang="en-US" sz="2700" b="1" dirty="0">
              <a:solidFill>
                <a:srgbClr val="FF0066"/>
              </a:solidFill>
            </a:endParaRPr>
          </a:p>
        </p:txBody>
      </p:sp>
      <p:sp>
        <p:nvSpPr>
          <p:cNvPr id="195587" name="文本框 195586"/>
          <p:cNvSpPr txBox="1"/>
          <p:nvPr/>
        </p:nvSpPr>
        <p:spPr>
          <a:xfrm>
            <a:off x="827088" y="2139950"/>
            <a:ext cx="458787" cy="1670050"/>
          </a:xfrm>
          <a:prstGeom prst="rect">
            <a:avLst/>
          </a:prstGeom>
          <a:noFill/>
          <a:ln w="9525">
            <a:noFill/>
          </a:ln>
        </p:spPr>
        <p:txBody>
          <a:bodyPr vert="eaVert" wrap="none">
            <a:spAutoFit/>
          </a:bodyPr>
          <a:p>
            <a:r>
              <a:rPr lang="zh-CN" altLang="en-US" b="1" dirty="0">
                <a:solidFill>
                  <a:srgbClr val="3333FF"/>
                </a:solidFill>
                <a:latin typeface="Arial" panose="020B0604020202020204" pitchFamily="34" charset="0"/>
              </a:rPr>
              <a:t>走向整体的世界</a:t>
            </a:r>
            <a:endParaRPr lang="en-US" altLang="zh-CN" b="1">
              <a:solidFill>
                <a:srgbClr val="3333FF"/>
              </a:solidFill>
              <a:latin typeface="Arial" panose="020B0604020202020204" pitchFamily="34" charset="0"/>
            </a:endParaRPr>
          </a:p>
        </p:txBody>
      </p:sp>
      <p:sp>
        <p:nvSpPr>
          <p:cNvPr id="130056" name="矩形 195594"/>
          <p:cNvSpPr/>
          <p:nvPr/>
        </p:nvSpPr>
        <p:spPr>
          <a:xfrm>
            <a:off x="179388" y="0"/>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知识梳理</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2" name="TextBox 1"/>
          <p:cNvSpPr txBox="1"/>
          <p:nvPr/>
        </p:nvSpPr>
        <p:spPr>
          <a:xfrm>
            <a:off x="1187652" y="26856"/>
            <a:ext cx="3337773" cy="21171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zh-CN" altLang="en-US" sz="2400" b="1" noProof="1" dirty="0">
                <a:solidFill>
                  <a:srgbClr val="CC6600"/>
                </a:solidFill>
                <a:latin typeface="华文彩云" panose="02010800040101010101" pitchFamily="2" charset="-122"/>
                <a:ea typeface="华文彩云" panose="02010800040101010101" pitchFamily="2" charset="-122"/>
                <a:cs typeface="+mn-cs"/>
              </a:rPr>
              <a:t>高中历史一轮复习课程 </a:t>
            </a:r>
            <a:endParaRPr lang="zh-CN" altLang="en-US" sz="2400" b="1" noProof="1" dirty="0">
              <a:solidFill>
                <a:srgbClr val="CC6600"/>
              </a:solidFill>
              <a:latin typeface="华文彩云" panose="02010800040101010101" pitchFamily="2" charset="-122"/>
              <a:ea typeface="华文彩云" panose="02010800040101010101" pitchFamily="2" charset="-122"/>
            </a:endParaRPr>
          </a:p>
        </p:txBody>
      </p:sp>
      <p:grpSp>
        <p:nvGrpSpPr>
          <p:cNvPr id="130099" name="组合 130098"/>
          <p:cNvGrpSpPr/>
          <p:nvPr/>
        </p:nvGrpSpPr>
        <p:grpSpPr>
          <a:xfrm>
            <a:off x="1331913" y="1347788"/>
            <a:ext cx="1508125" cy="3319462"/>
            <a:chOff x="975" y="985"/>
            <a:chExt cx="950" cy="2091"/>
          </a:xfrm>
        </p:grpSpPr>
        <p:sp>
          <p:nvSpPr>
            <p:cNvPr id="130065" name="左大括号 195597"/>
            <p:cNvSpPr/>
            <p:nvPr/>
          </p:nvSpPr>
          <p:spPr>
            <a:xfrm>
              <a:off x="975" y="1030"/>
              <a:ext cx="181" cy="1951"/>
            </a:xfrm>
            <a:prstGeom prst="leftBrace">
              <a:avLst>
                <a:gd name="adj1" fmla="val 89775"/>
                <a:gd name="adj2" fmla="val 50000"/>
              </a:avLst>
            </a:prstGeom>
            <a:noFill/>
            <a:ln w="25400" cap="flat" cmpd="sng">
              <a:solidFill>
                <a:schemeClr val="tx1"/>
              </a:solidFill>
              <a:prstDash val="solid"/>
              <a:headEnd type="none" w="med" len="med"/>
              <a:tailEnd type="none" w="med" len="med"/>
            </a:ln>
          </p:spPr>
          <p:txBody>
            <a:bodyPr/>
            <a:p>
              <a:endParaRPr lang="zh-CN" altLang="en-US" dirty="0">
                <a:latin typeface="Arial" panose="020B0604020202020204" pitchFamily="34" charset="0"/>
              </a:endParaRPr>
            </a:p>
          </p:txBody>
        </p:sp>
        <p:sp>
          <p:nvSpPr>
            <p:cNvPr id="130066" name="文本框 195598"/>
            <p:cNvSpPr txBox="1"/>
            <p:nvPr/>
          </p:nvSpPr>
          <p:spPr>
            <a:xfrm>
              <a:off x="1519" y="985"/>
              <a:ext cx="406" cy="231"/>
            </a:xfrm>
            <a:prstGeom prst="rect">
              <a:avLst/>
            </a:prstGeom>
            <a:noFill/>
            <a:ln w="9525">
              <a:noFill/>
            </a:ln>
          </p:spPr>
          <p:txBody>
            <a:bodyPr wrap="none">
              <a:spAutoFit/>
            </a:bodyPr>
            <a:p>
              <a:r>
                <a:rPr lang="zh-CN" altLang="en-US" b="1" dirty="0">
                  <a:solidFill>
                    <a:srgbClr val="3333FF"/>
                  </a:solidFill>
                  <a:latin typeface="Arial" panose="020B0604020202020204" pitchFamily="34" charset="0"/>
                </a:rPr>
                <a:t>条件</a:t>
              </a:r>
              <a:endParaRPr lang="zh-CN" altLang="en-US" b="1" dirty="0">
                <a:solidFill>
                  <a:srgbClr val="3333FF"/>
                </a:solidFill>
                <a:latin typeface="Arial" panose="020B0604020202020204" pitchFamily="34" charset="0"/>
              </a:endParaRPr>
            </a:p>
          </p:txBody>
        </p:sp>
        <p:sp>
          <p:nvSpPr>
            <p:cNvPr id="130067" name="文本框 195630"/>
            <p:cNvSpPr txBox="1"/>
            <p:nvPr/>
          </p:nvSpPr>
          <p:spPr>
            <a:xfrm>
              <a:off x="1202" y="1756"/>
              <a:ext cx="406" cy="231"/>
            </a:xfrm>
            <a:prstGeom prst="rect">
              <a:avLst/>
            </a:prstGeom>
            <a:noFill/>
            <a:ln w="9525">
              <a:noFill/>
            </a:ln>
          </p:spPr>
          <p:txBody>
            <a:bodyPr wrap="none">
              <a:spAutoFit/>
            </a:bodyPr>
            <a:p>
              <a:r>
                <a:rPr lang="zh-CN" altLang="en-US" b="1" dirty="0">
                  <a:solidFill>
                    <a:srgbClr val="3333FF"/>
                  </a:solidFill>
                  <a:latin typeface="Arial" panose="020B0604020202020204" pitchFamily="34" charset="0"/>
                </a:rPr>
                <a:t>表现</a:t>
              </a:r>
              <a:endParaRPr lang="zh-CN" altLang="en-US" b="1" dirty="0">
                <a:solidFill>
                  <a:srgbClr val="3333FF"/>
                </a:solidFill>
                <a:latin typeface="Arial" panose="020B0604020202020204" pitchFamily="34" charset="0"/>
              </a:endParaRPr>
            </a:p>
          </p:txBody>
        </p:sp>
        <p:sp>
          <p:nvSpPr>
            <p:cNvPr id="130068" name="文本框 195631"/>
            <p:cNvSpPr txBox="1"/>
            <p:nvPr/>
          </p:nvSpPr>
          <p:spPr>
            <a:xfrm>
              <a:off x="1338" y="2845"/>
              <a:ext cx="406" cy="231"/>
            </a:xfrm>
            <a:prstGeom prst="rect">
              <a:avLst/>
            </a:prstGeom>
            <a:noFill/>
            <a:ln w="9525">
              <a:noFill/>
            </a:ln>
          </p:spPr>
          <p:txBody>
            <a:bodyPr wrap="none">
              <a:spAutoFit/>
            </a:bodyPr>
            <a:p>
              <a:r>
                <a:rPr lang="zh-CN" altLang="en-US" b="1" dirty="0">
                  <a:solidFill>
                    <a:srgbClr val="3333FF"/>
                  </a:solidFill>
                  <a:latin typeface="Arial" panose="020B0604020202020204" pitchFamily="34" charset="0"/>
                </a:rPr>
                <a:t>影响</a:t>
              </a:r>
              <a:endParaRPr lang="zh-CN" altLang="en-US" b="1" dirty="0">
                <a:solidFill>
                  <a:srgbClr val="3333FF"/>
                </a:solidFill>
                <a:latin typeface="Arial" panose="020B0604020202020204" pitchFamily="34" charset="0"/>
              </a:endParaRPr>
            </a:p>
          </p:txBody>
        </p:sp>
      </p:grpSp>
      <p:grpSp>
        <p:nvGrpSpPr>
          <p:cNvPr id="130111" name="组合 130110"/>
          <p:cNvGrpSpPr/>
          <p:nvPr/>
        </p:nvGrpSpPr>
        <p:grpSpPr>
          <a:xfrm>
            <a:off x="3059113" y="1058863"/>
            <a:ext cx="3673475" cy="727075"/>
            <a:chOff x="1927" y="758"/>
            <a:chExt cx="2314" cy="458"/>
          </a:xfrm>
        </p:grpSpPr>
        <p:sp>
          <p:nvSpPr>
            <p:cNvPr id="130071" name="左大括号 195642"/>
            <p:cNvSpPr/>
            <p:nvPr/>
          </p:nvSpPr>
          <p:spPr>
            <a:xfrm>
              <a:off x="1927" y="849"/>
              <a:ext cx="46" cy="272"/>
            </a:xfrm>
            <a:prstGeom prst="leftBrace">
              <a:avLst>
                <a:gd name="adj1" fmla="val 49247"/>
                <a:gd name="adj2" fmla="val 50000"/>
              </a:avLst>
            </a:prstGeom>
            <a:noFill/>
            <a:ln w="25400" cap="flat" cmpd="sng">
              <a:solidFill>
                <a:schemeClr val="tx1"/>
              </a:solidFill>
              <a:prstDash val="solid"/>
              <a:headEnd type="none" w="med" len="med"/>
              <a:tailEnd type="none" w="med" len="med"/>
            </a:ln>
          </p:spPr>
          <p:txBody>
            <a:bodyPr/>
            <a:p>
              <a:endParaRPr lang="zh-CN" altLang="en-US" dirty="0">
                <a:latin typeface="Arial" panose="020B0604020202020204" pitchFamily="34" charset="0"/>
              </a:endParaRPr>
            </a:p>
          </p:txBody>
        </p:sp>
        <p:sp>
          <p:nvSpPr>
            <p:cNvPr id="130072" name="文本框 195643"/>
            <p:cNvSpPr txBox="1"/>
            <p:nvPr/>
          </p:nvSpPr>
          <p:spPr>
            <a:xfrm>
              <a:off x="1973" y="758"/>
              <a:ext cx="544" cy="231"/>
            </a:xfrm>
            <a:prstGeom prst="rect">
              <a:avLst/>
            </a:prstGeom>
            <a:noFill/>
            <a:ln w="9525">
              <a:noFill/>
            </a:ln>
          </p:spPr>
          <p:txBody>
            <a:bodyPr>
              <a:spAutoFit/>
            </a:bodyPr>
            <a:p>
              <a:r>
                <a:rPr lang="zh-CN" altLang="en-US" b="1" dirty="0">
                  <a:solidFill>
                    <a:srgbClr val="3333FF"/>
                  </a:solidFill>
                  <a:latin typeface="Arial" panose="020B0604020202020204" pitchFamily="34" charset="0"/>
                </a:rPr>
                <a:t>政治</a:t>
              </a:r>
              <a:endParaRPr lang="zh-CN" altLang="en-US" b="1" dirty="0">
                <a:solidFill>
                  <a:srgbClr val="3333FF"/>
                </a:solidFill>
                <a:latin typeface="Arial" panose="020B0604020202020204" pitchFamily="34" charset="0"/>
              </a:endParaRPr>
            </a:p>
          </p:txBody>
        </p:sp>
        <p:sp>
          <p:nvSpPr>
            <p:cNvPr id="130073" name="文本框 195644"/>
            <p:cNvSpPr txBox="1"/>
            <p:nvPr/>
          </p:nvSpPr>
          <p:spPr>
            <a:xfrm>
              <a:off x="1973" y="985"/>
              <a:ext cx="2268" cy="231"/>
            </a:xfrm>
            <a:prstGeom prst="rect">
              <a:avLst/>
            </a:prstGeom>
            <a:noFill/>
            <a:ln w="9525">
              <a:noFill/>
            </a:ln>
          </p:spPr>
          <p:txBody>
            <a:bodyPr>
              <a:spAutoFit/>
            </a:bodyPr>
            <a:p>
              <a:r>
                <a:rPr lang="zh-CN" altLang="en-US" b="1" dirty="0">
                  <a:solidFill>
                    <a:srgbClr val="3333FF"/>
                  </a:solidFill>
                  <a:latin typeface="Arial" panose="020B0604020202020204" pitchFamily="34" charset="0"/>
                </a:rPr>
                <a:t>经济（资本、、市场、科学技术）</a:t>
              </a:r>
              <a:endParaRPr lang="zh-CN" altLang="en-US" b="1" dirty="0">
                <a:solidFill>
                  <a:srgbClr val="3333FF"/>
                </a:solidFill>
                <a:latin typeface="Arial" panose="020B0604020202020204" pitchFamily="34" charset="0"/>
              </a:endParaRPr>
            </a:p>
          </p:txBody>
        </p:sp>
      </p:grpSp>
      <p:grpSp>
        <p:nvGrpSpPr>
          <p:cNvPr id="130119" name="组合 130118"/>
          <p:cNvGrpSpPr/>
          <p:nvPr/>
        </p:nvGrpSpPr>
        <p:grpSpPr>
          <a:xfrm>
            <a:off x="3059113" y="3940175"/>
            <a:ext cx="1730375" cy="1190625"/>
            <a:chOff x="1927" y="2482"/>
            <a:chExt cx="1090" cy="750"/>
          </a:xfrm>
        </p:grpSpPr>
        <p:sp>
          <p:nvSpPr>
            <p:cNvPr id="130096" name="左大括号 195642"/>
            <p:cNvSpPr/>
            <p:nvPr/>
          </p:nvSpPr>
          <p:spPr>
            <a:xfrm>
              <a:off x="1927" y="2573"/>
              <a:ext cx="91" cy="577"/>
            </a:xfrm>
            <a:prstGeom prst="leftBrace">
              <a:avLst>
                <a:gd name="adj1" fmla="val 52398"/>
                <a:gd name="adj2" fmla="val 50000"/>
              </a:avLst>
            </a:prstGeom>
            <a:noFill/>
            <a:ln w="25400" cap="flat" cmpd="sng">
              <a:solidFill>
                <a:schemeClr val="tx1"/>
              </a:solidFill>
              <a:prstDash val="solid"/>
              <a:headEnd type="none" w="med" len="med"/>
              <a:tailEnd type="none" w="med" len="med"/>
            </a:ln>
          </p:spPr>
          <p:txBody>
            <a:bodyPr/>
            <a:p>
              <a:endParaRPr lang="zh-CN" altLang="en-US" dirty="0">
                <a:latin typeface="Arial" panose="020B0604020202020204" pitchFamily="34" charset="0"/>
              </a:endParaRPr>
            </a:p>
          </p:txBody>
        </p:sp>
        <p:sp>
          <p:nvSpPr>
            <p:cNvPr id="130097" name="文本框 195644"/>
            <p:cNvSpPr txBox="1"/>
            <p:nvPr/>
          </p:nvSpPr>
          <p:spPr>
            <a:xfrm>
              <a:off x="2200" y="2482"/>
              <a:ext cx="817" cy="750"/>
            </a:xfrm>
            <a:prstGeom prst="rect">
              <a:avLst/>
            </a:prstGeom>
            <a:noFill/>
            <a:ln w="9525">
              <a:noFill/>
            </a:ln>
          </p:spPr>
          <p:txBody>
            <a:bodyPr>
              <a:spAutoFit/>
            </a:bodyPr>
            <a:p>
              <a:r>
                <a:rPr lang="zh-CN" altLang="en-US" b="1" dirty="0">
                  <a:solidFill>
                    <a:srgbClr val="3333FF"/>
                  </a:solidFill>
                  <a:latin typeface="Arial" panose="020B0604020202020204" pitchFamily="34" charset="0"/>
                </a:rPr>
                <a:t>经济</a:t>
              </a:r>
              <a:endParaRPr lang="zh-CN" altLang="en-US" b="1" dirty="0">
                <a:solidFill>
                  <a:srgbClr val="3333FF"/>
                </a:solidFill>
                <a:latin typeface="Arial" panose="020B0604020202020204" pitchFamily="34" charset="0"/>
              </a:endParaRPr>
            </a:p>
            <a:p>
              <a:r>
                <a:rPr lang="zh-CN" altLang="en-US" b="1" dirty="0">
                  <a:solidFill>
                    <a:srgbClr val="3333FF"/>
                  </a:solidFill>
                  <a:latin typeface="Arial" panose="020B0604020202020204" pitchFamily="34" charset="0"/>
                </a:rPr>
                <a:t>政治</a:t>
              </a:r>
              <a:endParaRPr lang="zh-CN" altLang="en-US" b="1" dirty="0">
                <a:solidFill>
                  <a:srgbClr val="3333FF"/>
                </a:solidFill>
                <a:latin typeface="Arial" panose="020B0604020202020204" pitchFamily="34" charset="0"/>
              </a:endParaRPr>
            </a:p>
            <a:p>
              <a:r>
                <a:rPr lang="zh-CN" altLang="en-US" b="1" dirty="0">
                  <a:solidFill>
                    <a:srgbClr val="3333FF"/>
                  </a:solidFill>
                  <a:latin typeface="Arial" panose="020B0604020202020204" pitchFamily="34" charset="0"/>
                </a:rPr>
                <a:t>社会生活国际关系</a:t>
              </a:r>
              <a:endParaRPr lang="zh-CN" altLang="en-US" b="1" dirty="0">
                <a:solidFill>
                  <a:srgbClr val="3333FF"/>
                </a:solidFill>
                <a:latin typeface="Arial" panose="020B0604020202020204" pitchFamily="34" charset="0"/>
              </a:endParaRPr>
            </a:p>
          </p:txBody>
        </p:sp>
      </p:grpSp>
      <p:grpSp>
        <p:nvGrpSpPr>
          <p:cNvPr id="130110" name="组合 130109"/>
          <p:cNvGrpSpPr/>
          <p:nvPr/>
        </p:nvGrpSpPr>
        <p:grpSpPr>
          <a:xfrm>
            <a:off x="3708400" y="1708150"/>
            <a:ext cx="3095625" cy="1879600"/>
            <a:chOff x="2336" y="1302"/>
            <a:chExt cx="1950" cy="1184"/>
          </a:xfrm>
        </p:grpSpPr>
        <p:sp>
          <p:nvSpPr>
            <p:cNvPr id="130081" name="左大括号 195642"/>
            <p:cNvSpPr/>
            <p:nvPr/>
          </p:nvSpPr>
          <p:spPr>
            <a:xfrm>
              <a:off x="2336" y="1439"/>
              <a:ext cx="45" cy="907"/>
            </a:xfrm>
            <a:prstGeom prst="leftBrace">
              <a:avLst>
                <a:gd name="adj1" fmla="val 166563"/>
                <a:gd name="adj2" fmla="val 50000"/>
              </a:avLst>
            </a:prstGeom>
            <a:noFill/>
            <a:ln w="25400" cap="flat" cmpd="sng">
              <a:solidFill>
                <a:schemeClr val="tx1"/>
              </a:solidFill>
              <a:prstDash val="solid"/>
              <a:headEnd type="none" w="med" len="med"/>
              <a:tailEnd type="none" w="med" len="med"/>
            </a:ln>
          </p:spPr>
          <p:txBody>
            <a:bodyPr/>
            <a:p>
              <a:endParaRPr lang="zh-CN" altLang="en-US" dirty="0">
                <a:latin typeface="Arial" panose="020B0604020202020204" pitchFamily="34" charset="0"/>
              </a:endParaRPr>
            </a:p>
          </p:txBody>
        </p:sp>
        <p:sp>
          <p:nvSpPr>
            <p:cNvPr id="130082" name="文本框 195643"/>
            <p:cNvSpPr txBox="1"/>
            <p:nvPr/>
          </p:nvSpPr>
          <p:spPr>
            <a:xfrm>
              <a:off x="2426" y="1302"/>
              <a:ext cx="1679" cy="231"/>
            </a:xfrm>
            <a:prstGeom prst="rect">
              <a:avLst/>
            </a:prstGeom>
            <a:noFill/>
            <a:ln w="9525">
              <a:noFill/>
            </a:ln>
          </p:spPr>
          <p:txBody>
            <a:bodyPr>
              <a:spAutoFit/>
            </a:bodyPr>
            <a:p>
              <a:r>
                <a:rPr lang="zh-CN" altLang="en-US" b="1" dirty="0">
                  <a:solidFill>
                    <a:srgbClr val="3333FF"/>
                  </a:solidFill>
                  <a:latin typeface="Arial" panose="020B0604020202020204" pitchFamily="34" charset="0"/>
                </a:rPr>
                <a:t>电力的广泛应用     </a:t>
              </a:r>
              <a:endParaRPr lang="zh-CN" altLang="en-US" b="1" dirty="0">
                <a:solidFill>
                  <a:srgbClr val="3333FF"/>
                </a:solidFill>
                <a:latin typeface="Arial" panose="020B0604020202020204" pitchFamily="34" charset="0"/>
              </a:endParaRPr>
            </a:p>
          </p:txBody>
        </p:sp>
        <p:sp>
          <p:nvSpPr>
            <p:cNvPr id="130083" name="文本框 195644"/>
            <p:cNvSpPr txBox="1"/>
            <p:nvPr/>
          </p:nvSpPr>
          <p:spPr>
            <a:xfrm>
              <a:off x="2426" y="1529"/>
              <a:ext cx="1860" cy="231"/>
            </a:xfrm>
            <a:prstGeom prst="rect">
              <a:avLst/>
            </a:prstGeom>
            <a:noFill/>
            <a:ln w="9525">
              <a:noFill/>
            </a:ln>
          </p:spPr>
          <p:txBody>
            <a:bodyPr>
              <a:spAutoFit/>
            </a:bodyPr>
            <a:p>
              <a:r>
                <a:rPr lang="zh-CN" altLang="en-US" b="1" dirty="0">
                  <a:solidFill>
                    <a:srgbClr val="3333FF"/>
                  </a:solidFill>
                  <a:latin typeface="Arial" panose="020B0604020202020204" pitchFamily="34" charset="0"/>
                </a:rPr>
                <a:t>内燃机的发明和新交通工具</a:t>
              </a:r>
              <a:endParaRPr lang="zh-CN" altLang="en-US" b="1" dirty="0">
                <a:solidFill>
                  <a:srgbClr val="3333FF"/>
                </a:solidFill>
                <a:latin typeface="Arial" panose="020B0604020202020204" pitchFamily="34" charset="0"/>
              </a:endParaRPr>
            </a:p>
          </p:txBody>
        </p:sp>
        <p:sp>
          <p:nvSpPr>
            <p:cNvPr id="130090" name="文本框 195644"/>
            <p:cNvSpPr txBox="1"/>
            <p:nvPr/>
          </p:nvSpPr>
          <p:spPr>
            <a:xfrm>
              <a:off x="2472" y="1801"/>
              <a:ext cx="817" cy="231"/>
            </a:xfrm>
            <a:prstGeom prst="rect">
              <a:avLst/>
            </a:prstGeom>
            <a:noFill/>
            <a:ln w="9525">
              <a:noFill/>
            </a:ln>
          </p:spPr>
          <p:txBody>
            <a:bodyPr>
              <a:spAutoFit/>
            </a:bodyPr>
            <a:p>
              <a:r>
                <a:rPr lang="zh-CN" altLang="en-US" b="1" dirty="0">
                  <a:solidFill>
                    <a:srgbClr val="3333FF"/>
                  </a:solidFill>
                  <a:latin typeface="Arial" panose="020B0604020202020204" pitchFamily="34" charset="0"/>
                </a:rPr>
                <a:t>通讯</a:t>
              </a:r>
              <a:endParaRPr lang="zh-CN" altLang="en-US" b="1" dirty="0">
                <a:solidFill>
                  <a:srgbClr val="3333FF"/>
                </a:solidFill>
                <a:latin typeface="Arial" panose="020B0604020202020204" pitchFamily="34" charset="0"/>
              </a:endParaRPr>
            </a:p>
          </p:txBody>
        </p:sp>
        <p:sp>
          <p:nvSpPr>
            <p:cNvPr id="130092" name="文本框 195644"/>
            <p:cNvSpPr txBox="1"/>
            <p:nvPr/>
          </p:nvSpPr>
          <p:spPr>
            <a:xfrm>
              <a:off x="2472" y="2028"/>
              <a:ext cx="817" cy="231"/>
            </a:xfrm>
            <a:prstGeom prst="rect">
              <a:avLst/>
            </a:prstGeom>
            <a:noFill/>
            <a:ln w="9525">
              <a:noFill/>
            </a:ln>
          </p:spPr>
          <p:txBody>
            <a:bodyPr>
              <a:spAutoFit/>
            </a:bodyPr>
            <a:p>
              <a:r>
                <a:rPr lang="zh-CN" altLang="en-US" b="1" dirty="0">
                  <a:solidFill>
                    <a:srgbClr val="3333FF"/>
                  </a:solidFill>
                  <a:latin typeface="Arial" panose="020B0604020202020204" pitchFamily="34" charset="0"/>
                </a:rPr>
                <a:t>化学工业</a:t>
              </a:r>
              <a:endParaRPr lang="zh-CN" altLang="en-US" b="1" dirty="0">
                <a:solidFill>
                  <a:srgbClr val="3333FF"/>
                </a:solidFill>
                <a:latin typeface="Arial" panose="020B0604020202020204" pitchFamily="34" charset="0"/>
              </a:endParaRPr>
            </a:p>
          </p:txBody>
        </p:sp>
        <p:sp>
          <p:nvSpPr>
            <p:cNvPr id="130106" name="文本框 195644"/>
            <p:cNvSpPr txBox="1"/>
            <p:nvPr/>
          </p:nvSpPr>
          <p:spPr>
            <a:xfrm>
              <a:off x="2472" y="2255"/>
              <a:ext cx="817" cy="231"/>
            </a:xfrm>
            <a:prstGeom prst="rect">
              <a:avLst/>
            </a:prstGeom>
            <a:noFill/>
            <a:ln w="9525">
              <a:noFill/>
            </a:ln>
          </p:spPr>
          <p:txBody>
            <a:bodyPr>
              <a:spAutoFit/>
            </a:bodyPr>
            <a:p>
              <a:r>
                <a:rPr lang="zh-CN" altLang="en-US" b="1" dirty="0">
                  <a:solidFill>
                    <a:srgbClr val="3333FF"/>
                  </a:solidFill>
                  <a:latin typeface="Arial" panose="020B0604020202020204" pitchFamily="34" charset="0"/>
                </a:rPr>
                <a:t>传统工业</a:t>
              </a:r>
              <a:endParaRPr lang="zh-CN" altLang="en-US" b="1" dirty="0">
                <a:solidFill>
                  <a:srgbClr val="3333FF"/>
                </a:solidFill>
                <a:latin typeface="Arial" panose="020B0604020202020204" pitchFamily="34" charset="0"/>
              </a:endParaRPr>
            </a:p>
          </p:txBody>
        </p:sp>
      </p:grpSp>
      <p:grpSp>
        <p:nvGrpSpPr>
          <p:cNvPr id="130116" name="组合 130115"/>
          <p:cNvGrpSpPr/>
          <p:nvPr/>
        </p:nvGrpSpPr>
        <p:grpSpPr>
          <a:xfrm>
            <a:off x="2339975" y="2139950"/>
            <a:ext cx="1295400" cy="1519238"/>
            <a:chOff x="1519" y="1620"/>
            <a:chExt cx="816" cy="957"/>
          </a:xfrm>
        </p:grpSpPr>
        <p:sp>
          <p:nvSpPr>
            <p:cNvPr id="130107" name="文本框 195643"/>
            <p:cNvSpPr txBox="1"/>
            <p:nvPr/>
          </p:nvSpPr>
          <p:spPr>
            <a:xfrm>
              <a:off x="1655" y="1620"/>
              <a:ext cx="680" cy="231"/>
            </a:xfrm>
            <a:prstGeom prst="rect">
              <a:avLst/>
            </a:prstGeom>
            <a:noFill/>
            <a:ln w="9525">
              <a:noFill/>
            </a:ln>
          </p:spPr>
          <p:txBody>
            <a:bodyPr>
              <a:spAutoFit/>
            </a:bodyPr>
            <a:p>
              <a:r>
                <a:rPr lang="zh-CN" altLang="en-US" b="1" dirty="0">
                  <a:solidFill>
                    <a:srgbClr val="3333FF"/>
                  </a:solidFill>
                  <a:latin typeface="Arial" panose="020B0604020202020204" pitchFamily="34" charset="0"/>
                </a:rPr>
                <a:t>生产力     </a:t>
              </a:r>
              <a:endParaRPr lang="zh-CN" altLang="en-US" b="1" dirty="0">
                <a:solidFill>
                  <a:srgbClr val="3333FF"/>
                </a:solidFill>
                <a:latin typeface="Arial" panose="020B0604020202020204" pitchFamily="34" charset="0"/>
              </a:endParaRPr>
            </a:p>
          </p:txBody>
        </p:sp>
        <p:sp>
          <p:nvSpPr>
            <p:cNvPr id="130108" name="文本框 195643"/>
            <p:cNvSpPr txBox="1"/>
            <p:nvPr/>
          </p:nvSpPr>
          <p:spPr>
            <a:xfrm>
              <a:off x="1565" y="2346"/>
              <a:ext cx="726" cy="231"/>
            </a:xfrm>
            <a:prstGeom prst="rect">
              <a:avLst/>
            </a:prstGeom>
            <a:noFill/>
            <a:ln w="9525">
              <a:noFill/>
            </a:ln>
          </p:spPr>
          <p:txBody>
            <a:bodyPr>
              <a:spAutoFit/>
            </a:bodyPr>
            <a:p>
              <a:r>
                <a:rPr lang="zh-CN" altLang="en-US" b="1" dirty="0">
                  <a:solidFill>
                    <a:srgbClr val="3333FF"/>
                  </a:solidFill>
                  <a:latin typeface="Arial" panose="020B0604020202020204" pitchFamily="34" charset="0"/>
                </a:rPr>
                <a:t>生产关系     </a:t>
              </a:r>
              <a:endParaRPr lang="zh-CN" altLang="en-US" b="1" dirty="0">
                <a:solidFill>
                  <a:srgbClr val="3333FF"/>
                </a:solidFill>
                <a:latin typeface="Arial" panose="020B0604020202020204" pitchFamily="34" charset="0"/>
              </a:endParaRPr>
            </a:p>
          </p:txBody>
        </p:sp>
        <p:sp>
          <p:nvSpPr>
            <p:cNvPr id="130109" name="左大括号 195642"/>
            <p:cNvSpPr/>
            <p:nvPr/>
          </p:nvSpPr>
          <p:spPr>
            <a:xfrm>
              <a:off x="1519" y="1711"/>
              <a:ext cx="136" cy="726"/>
            </a:xfrm>
            <a:prstGeom prst="leftBrace">
              <a:avLst>
                <a:gd name="adj1" fmla="val 44114"/>
                <a:gd name="adj2" fmla="val 50000"/>
              </a:avLst>
            </a:prstGeom>
            <a:noFill/>
            <a:ln w="25400" cap="flat" cmpd="sng">
              <a:solidFill>
                <a:schemeClr val="tx1"/>
              </a:solidFill>
              <a:prstDash val="solid"/>
              <a:headEnd type="none" w="med" len="med"/>
              <a:tailEnd type="none" w="med" len="med"/>
            </a:ln>
          </p:spPr>
          <p:txBody>
            <a:bodyPr/>
            <a:p>
              <a:endParaRPr lang="zh-CN" altLang="en-US" dirty="0">
                <a:latin typeface="Arial" panose="020B0604020202020204" pitchFamily="34" charset="0"/>
              </a:endParaRPr>
            </a:p>
          </p:txBody>
        </p:sp>
      </p:grpSp>
      <p:grpSp>
        <p:nvGrpSpPr>
          <p:cNvPr id="130115" name="组合 130114"/>
          <p:cNvGrpSpPr/>
          <p:nvPr/>
        </p:nvGrpSpPr>
        <p:grpSpPr>
          <a:xfrm>
            <a:off x="3635375" y="3508375"/>
            <a:ext cx="1511300" cy="366713"/>
            <a:chOff x="2336" y="2346"/>
            <a:chExt cx="952" cy="231"/>
          </a:xfrm>
        </p:grpSpPr>
        <p:sp>
          <p:nvSpPr>
            <p:cNvPr id="130112" name="文本框 195643"/>
            <p:cNvSpPr txBox="1"/>
            <p:nvPr/>
          </p:nvSpPr>
          <p:spPr>
            <a:xfrm>
              <a:off x="2562" y="2346"/>
              <a:ext cx="726" cy="231"/>
            </a:xfrm>
            <a:prstGeom prst="rect">
              <a:avLst/>
            </a:prstGeom>
            <a:noFill/>
            <a:ln w="9525">
              <a:noFill/>
            </a:ln>
          </p:spPr>
          <p:txBody>
            <a:bodyPr>
              <a:spAutoFit/>
            </a:bodyPr>
            <a:p>
              <a:r>
                <a:rPr lang="zh-CN" altLang="en-US" b="1" dirty="0">
                  <a:solidFill>
                    <a:srgbClr val="3333FF"/>
                  </a:solidFill>
                  <a:latin typeface="Arial" panose="020B0604020202020204" pitchFamily="34" charset="0"/>
                </a:rPr>
                <a:t>垄断组织     </a:t>
              </a:r>
              <a:endParaRPr lang="zh-CN" altLang="en-US" b="1" dirty="0">
                <a:solidFill>
                  <a:srgbClr val="3333FF"/>
                </a:solidFill>
                <a:latin typeface="Arial" panose="020B0604020202020204" pitchFamily="34" charset="0"/>
              </a:endParaRPr>
            </a:p>
          </p:txBody>
        </p:sp>
        <p:sp>
          <p:nvSpPr>
            <p:cNvPr id="130114" name="直接连接符 130113"/>
            <p:cNvSpPr/>
            <p:nvPr/>
          </p:nvSpPr>
          <p:spPr>
            <a:xfrm>
              <a:off x="2336" y="2482"/>
              <a:ext cx="226" cy="0"/>
            </a:xfrm>
            <a:prstGeom prst="line">
              <a:avLst/>
            </a:prstGeom>
            <a:ln w="25400" cap="flat" cmpd="sng">
              <a:solidFill>
                <a:schemeClr val="tx1"/>
              </a:solidFill>
              <a:prstDash val="solid"/>
              <a:headEnd type="none" w="med" len="med"/>
              <a:tailEnd type="none" w="med" len="med"/>
            </a:ln>
          </p:spPr>
        </p:sp>
      </p:grpSp>
      <p:sp>
        <p:nvSpPr>
          <p:cNvPr id="130120" name="矩形 10"/>
          <p:cNvSpPr/>
          <p:nvPr/>
        </p:nvSpPr>
        <p:spPr>
          <a:xfrm>
            <a:off x="3995738" y="268288"/>
            <a:ext cx="3097212" cy="457200"/>
          </a:xfrm>
          <a:prstGeom prst="rect">
            <a:avLst/>
          </a:prstGeom>
          <a:noFill/>
          <a:ln w="9525">
            <a:noFill/>
          </a:ln>
        </p:spPr>
        <p:txBody>
          <a:bodyPr>
            <a:spAutoFit/>
          </a:bodyPr>
          <a:p>
            <a:pPr>
              <a:lnSpc>
                <a:spcPct val="120000"/>
              </a:lnSpc>
            </a:pPr>
            <a:r>
              <a:rPr lang="zh-CN" altLang="en-US" sz="2000" b="1" dirty="0">
                <a:solidFill>
                  <a:schemeClr val="accent2"/>
                </a:solidFill>
                <a:latin typeface="黑体" panose="02010609060101010101" pitchFamily="2" charset="-122"/>
                <a:ea typeface="黑体" panose="02010609060101010101" pitchFamily="2" charset="-122"/>
              </a:rPr>
              <a:t>考点  第二次工业革命</a:t>
            </a:r>
            <a:endParaRPr lang="en-US" altLang="zh-CN" sz="2000" b="1">
              <a:solidFill>
                <a:schemeClr val="accent2"/>
              </a:solidFill>
              <a:latin typeface="黑体" panose="02010609060101010101" pitchFamily="2" charset="-122"/>
              <a:ea typeface="黑体" panose="02010609060101010101" pitchFamily="2" charset="-122"/>
            </a:endParaRPr>
          </a:p>
        </p:txBody>
      </p:sp>
      <p:pic>
        <p:nvPicPr>
          <p:cNvPr id="130121" name="Picture 101" descr="20091027123409-1659309844"/>
          <p:cNvPicPr>
            <a:picLocks noChangeAspect="1"/>
          </p:cNvPicPr>
          <p:nvPr/>
        </p:nvPicPr>
        <p:blipFill>
          <a:blip r:embed="rId1"/>
          <a:stretch>
            <a:fillRect/>
          </a:stretch>
        </p:blipFill>
        <p:spPr>
          <a:xfrm>
            <a:off x="7810500" y="0"/>
            <a:ext cx="1333500" cy="827088"/>
          </a:xfrm>
          <a:prstGeom prst="rect">
            <a:avLst/>
          </a:prstGeom>
          <a:noFill/>
          <a:ln w="9525">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55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30099"/>
                                        </p:tgtEl>
                                        <p:attrNameLst>
                                          <p:attrName>style.visibility</p:attrName>
                                        </p:attrNameLst>
                                      </p:cBhvr>
                                      <p:to>
                                        <p:strVal val="visible"/>
                                      </p:to>
                                    </p:set>
                                    <p:anim calcmode="lin" valueType="num">
                                      <p:cBhvr additive="base">
                                        <p:cTn id="11" dur="500" fill="hold"/>
                                        <p:tgtEl>
                                          <p:spTgt spid="130099"/>
                                        </p:tgtEl>
                                        <p:attrNameLst>
                                          <p:attrName>ppt_x</p:attrName>
                                        </p:attrNameLst>
                                      </p:cBhvr>
                                      <p:tavLst>
                                        <p:tav tm="0">
                                          <p:val>
                                            <p:strVal val="#ppt_x"/>
                                          </p:val>
                                        </p:tav>
                                        <p:tav tm="100000">
                                          <p:val>
                                            <p:strVal val="#ppt_x"/>
                                          </p:val>
                                        </p:tav>
                                      </p:tavLst>
                                    </p:anim>
                                    <p:anim calcmode="lin" valueType="num">
                                      <p:cBhvr additive="base">
                                        <p:cTn id="12" dur="500" fill="hold"/>
                                        <p:tgtEl>
                                          <p:spTgt spid="13009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30111"/>
                                        </p:tgtEl>
                                        <p:attrNameLst>
                                          <p:attrName>style.visibility</p:attrName>
                                        </p:attrNameLst>
                                      </p:cBhvr>
                                      <p:to>
                                        <p:strVal val="visible"/>
                                      </p:to>
                                    </p:set>
                                    <p:animEffect transition="in" filter="checkerboard(across)">
                                      <p:cBhvr>
                                        <p:cTn id="17" dur="500"/>
                                        <p:tgtEl>
                                          <p:spTgt spid="13011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30116"/>
                                        </p:tgtEl>
                                        <p:attrNameLst>
                                          <p:attrName>style.visibility</p:attrName>
                                        </p:attrNameLst>
                                      </p:cBhvr>
                                      <p:to>
                                        <p:strVal val="visible"/>
                                      </p:to>
                                    </p:set>
                                    <p:animEffect transition="in" filter="checkerboard(across)">
                                      <p:cBhvr>
                                        <p:cTn id="22" dur="500"/>
                                        <p:tgtEl>
                                          <p:spTgt spid="13011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30110"/>
                                        </p:tgtEl>
                                        <p:attrNameLst>
                                          <p:attrName>style.visibility</p:attrName>
                                        </p:attrNameLst>
                                      </p:cBhvr>
                                      <p:to>
                                        <p:strVal val="visible"/>
                                      </p:to>
                                    </p:set>
                                    <p:animEffect transition="in" filter="checkerboard(across)">
                                      <p:cBhvr>
                                        <p:cTn id="27" dur="500"/>
                                        <p:tgtEl>
                                          <p:spTgt spid="13011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30115"/>
                                        </p:tgtEl>
                                        <p:attrNameLst>
                                          <p:attrName>style.visibility</p:attrName>
                                        </p:attrNameLst>
                                      </p:cBhvr>
                                      <p:to>
                                        <p:strVal val="visible"/>
                                      </p:to>
                                    </p:set>
                                    <p:animEffect transition="in" filter="checkerboard(across)">
                                      <p:cBhvr>
                                        <p:cTn id="32" dur="500"/>
                                        <p:tgtEl>
                                          <p:spTgt spid="130115"/>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30119"/>
                                        </p:tgtEl>
                                        <p:attrNameLst>
                                          <p:attrName>style.visibility</p:attrName>
                                        </p:attrNameLst>
                                      </p:cBhvr>
                                      <p:to>
                                        <p:strVal val="visible"/>
                                      </p:to>
                                    </p:set>
                                    <p:animEffect transition="in" filter="checkerboard(across)">
                                      <p:cBhvr>
                                        <p:cTn id="37" dur="500"/>
                                        <p:tgtEl>
                                          <p:spTgt spid="130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8962" name="文本框 168961"/>
          <p:cNvSpPr txBox="1"/>
          <p:nvPr/>
        </p:nvSpPr>
        <p:spPr>
          <a:xfrm>
            <a:off x="1187450" y="987425"/>
            <a:ext cx="5003800" cy="434975"/>
          </a:xfrm>
          <a:prstGeom prst="rect">
            <a:avLst/>
          </a:prstGeom>
          <a:noFill/>
          <a:ln w="9525">
            <a:noFill/>
          </a:ln>
        </p:spPr>
        <p:txBody>
          <a:bodyPr lIns="68562" tIns="34281" rIns="68562" bIns="34281">
            <a:spAutoFit/>
          </a:bodyPr>
          <a:p>
            <a:pPr defTabSz="685800">
              <a:spcBef>
                <a:spcPct val="50000"/>
              </a:spcBef>
            </a:pPr>
            <a:r>
              <a:rPr lang="zh-CN" altLang="en-US" sz="2400" b="1" dirty="0">
                <a:solidFill>
                  <a:srgbClr val="3333FF"/>
                </a:solidFill>
                <a:latin typeface="黑体" panose="02010609060101010101" pitchFamily="2" charset="-122"/>
                <a:ea typeface="黑体" panose="02010609060101010101" pitchFamily="2" charset="-122"/>
              </a:rPr>
              <a:t>一、第二次工业革命发生的原因：</a:t>
            </a:r>
            <a:endParaRPr lang="zh-CN" altLang="en-US" sz="2400" b="1">
              <a:solidFill>
                <a:srgbClr val="3333FF"/>
              </a:solidFill>
              <a:latin typeface="黑体" panose="02010609060101010101" pitchFamily="2" charset="-122"/>
              <a:ea typeface="黑体" panose="02010609060101010101" pitchFamily="2" charset="-122"/>
            </a:endParaRPr>
          </a:p>
        </p:txBody>
      </p:sp>
      <p:sp>
        <p:nvSpPr>
          <p:cNvPr id="168964" name="矩形 168963"/>
          <p:cNvSpPr/>
          <p:nvPr/>
        </p:nvSpPr>
        <p:spPr>
          <a:xfrm>
            <a:off x="0" y="1924050"/>
            <a:ext cx="2574925" cy="390525"/>
          </a:xfrm>
          <a:prstGeom prst="rect">
            <a:avLst/>
          </a:prstGeom>
          <a:noFill/>
          <a:ln w="9525">
            <a:noFill/>
          </a:ln>
        </p:spPr>
        <p:txBody>
          <a:bodyPr lIns="68562" tIns="34281" rIns="68562" bIns="34281">
            <a:spAutoFit/>
          </a:bodyPr>
          <a:p>
            <a:pPr defTabSz="685800"/>
            <a:r>
              <a:rPr lang="en-US" altLang="zh-CN" sz="2100" b="1">
                <a:solidFill>
                  <a:srgbClr val="0000FF"/>
                </a:solidFill>
                <a:effectLst>
                  <a:outerShdw blurRad="38100" dist="38100" dir="2700000">
                    <a:srgbClr val="000000"/>
                  </a:outerShdw>
                </a:effectLst>
                <a:latin typeface="Arial" panose="020B0604020202020204" pitchFamily="34" charset="0"/>
                <a:ea typeface="黑体" panose="02010609060101010101" pitchFamily="2" charset="-122"/>
              </a:rPr>
              <a:t>1.</a:t>
            </a:r>
            <a:r>
              <a:rPr lang="zh-CN" altLang="en-US" sz="2100" b="1" dirty="0">
                <a:solidFill>
                  <a:srgbClr val="0000FF"/>
                </a:solidFill>
                <a:effectLst>
                  <a:outerShdw blurRad="38100" dist="38100" dir="2700000">
                    <a:srgbClr val="000000"/>
                  </a:outerShdw>
                </a:effectLst>
                <a:latin typeface="Arial" panose="020B0604020202020204" pitchFamily="34" charset="0"/>
                <a:ea typeface="黑体" panose="02010609060101010101" pitchFamily="2" charset="-122"/>
              </a:rPr>
              <a:t>政治前提：</a:t>
            </a:r>
            <a:endParaRPr lang="zh-CN" altLang="en-US" sz="2100" b="1" dirty="0">
              <a:solidFill>
                <a:srgbClr val="0000FF"/>
              </a:solidFill>
              <a:effectLst>
                <a:outerShdw blurRad="38100" dist="38100" dir="2700000">
                  <a:srgbClr val="000000"/>
                </a:outerShdw>
              </a:effectLst>
              <a:latin typeface="Arial" panose="020B0604020202020204" pitchFamily="34" charset="0"/>
              <a:ea typeface="黑体" panose="02010609060101010101" pitchFamily="2" charset="-122"/>
            </a:endParaRPr>
          </a:p>
        </p:txBody>
      </p:sp>
      <p:sp>
        <p:nvSpPr>
          <p:cNvPr id="168965" name="矩形 168964"/>
          <p:cNvSpPr/>
          <p:nvPr/>
        </p:nvSpPr>
        <p:spPr>
          <a:xfrm>
            <a:off x="1547813" y="1924050"/>
            <a:ext cx="4392612" cy="388938"/>
          </a:xfrm>
          <a:prstGeom prst="rect">
            <a:avLst/>
          </a:prstGeom>
          <a:noFill/>
          <a:ln w="9525">
            <a:noFill/>
          </a:ln>
        </p:spPr>
        <p:txBody>
          <a:bodyPr lIns="68562" tIns="34281" rIns="68562" bIns="34281">
            <a:spAutoFit/>
          </a:bodyPr>
          <a:p>
            <a:pPr defTabSz="685800"/>
            <a:r>
              <a:rPr lang="zh-CN" altLang="en-US" sz="2100" b="1" dirty="0">
                <a:effectLst>
                  <a:outerShdw blurRad="38100" dist="38100" dir="2700000">
                    <a:srgbClr val="000000"/>
                  </a:outerShdw>
                </a:effectLst>
                <a:latin typeface="Arial" panose="020B0604020202020204" pitchFamily="34" charset="0"/>
              </a:rPr>
              <a:t>资本主义制度在世界范围普遍确立</a:t>
            </a:r>
            <a:endParaRPr lang="zh-CN" altLang="en-US" sz="2100" b="1" dirty="0">
              <a:effectLst>
                <a:outerShdw blurRad="38100" dist="38100" dir="2700000">
                  <a:srgbClr val="000000"/>
                </a:outerShdw>
              </a:effectLst>
              <a:latin typeface="Arial" panose="020B0604020202020204" pitchFamily="34" charset="0"/>
            </a:endParaRPr>
          </a:p>
        </p:txBody>
      </p:sp>
      <p:sp>
        <p:nvSpPr>
          <p:cNvPr id="168966" name="矩形 168965"/>
          <p:cNvSpPr/>
          <p:nvPr/>
        </p:nvSpPr>
        <p:spPr>
          <a:xfrm>
            <a:off x="0" y="2732088"/>
            <a:ext cx="1163638" cy="390525"/>
          </a:xfrm>
          <a:prstGeom prst="rect">
            <a:avLst/>
          </a:prstGeom>
          <a:noFill/>
          <a:ln w="9525">
            <a:noFill/>
          </a:ln>
        </p:spPr>
        <p:txBody>
          <a:bodyPr wrap="none" lIns="68562" tIns="34281" rIns="68562" bIns="34281" anchor="t">
            <a:spAutoFit/>
          </a:bodyPr>
          <a:p>
            <a:pPr defTabSz="685800"/>
            <a:r>
              <a:rPr lang="en-US" altLang="zh-CN" sz="2100" b="1">
                <a:solidFill>
                  <a:srgbClr val="0000FF"/>
                </a:solidFill>
                <a:effectLst>
                  <a:outerShdw blurRad="38100" dist="38100" dir="2700000">
                    <a:srgbClr val="000000"/>
                  </a:outerShdw>
                </a:effectLst>
                <a:latin typeface="Arial" panose="020B0604020202020204" pitchFamily="34" charset="0"/>
                <a:ea typeface="黑体" panose="02010609060101010101" pitchFamily="2" charset="-122"/>
              </a:rPr>
              <a:t>2.</a:t>
            </a:r>
            <a:r>
              <a:rPr lang="zh-CN" altLang="en-US" sz="2100" b="1" dirty="0">
                <a:solidFill>
                  <a:srgbClr val="0000FF"/>
                </a:solidFill>
                <a:effectLst>
                  <a:outerShdw blurRad="38100" dist="38100" dir="2700000">
                    <a:srgbClr val="000000"/>
                  </a:outerShdw>
                </a:effectLst>
                <a:latin typeface="Arial" panose="020B0604020202020204" pitchFamily="34" charset="0"/>
                <a:ea typeface="黑体" panose="02010609060101010101" pitchFamily="2" charset="-122"/>
              </a:rPr>
              <a:t>资金：</a:t>
            </a:r>
            <a:endParaRPr lang="zh-CN" altLang="en-US" sz="2100" b="1" dirty="0">
              <a:solidFill>
                <a:srgbClr val="0000FF"/>
              </a:solidFill>
              <a:effectLst>
                <a:outerShdw blurRad="38100" dist="38100" dir="2700000">
                  <a:srgbClr val="000000"/>
                </a:outerShdw>
              </a:effectLst>
              <a:latin typeface="Arial" panose="020B0604020202020204" pitchFamily="34" charset="0"/>
              <a:ea typeface="黑体" panose="02010609060101010101" pitchFamily="2" charset="-122"/>
            </a:endParaRPr>
          </a:p>
        </p:txBody>
      </p:sp>
      <p:sp>
        <p:nvSpPr>
          <p:cNvPr id="168967" name="矩形 168966"/>
          <p:cNvSpPr/>
          <p:nvPr/>
        </p:nvSpPr>
        <p:spPr>
          <a:xfrm>
            <a:off x="0" y="3308350"/>
            <a:ext cx="1163638" cy="390525"/>
          </a:xfrm>
          <a:prstGeom prst="rect">
            <a:avLst/>
          </a:prstGeom>
          <a:noFill/>
          <a:ln w="9525">
            <a:noFill/>
          </a:ln>
        </p:spPr>
        <p:txBody>
          <a:bodyPr wrap="none" lIns="68562" tIns="34281" rIns="68562" bIns="34281" anchor="t">
            <a:spAutoFit/>
          </a:bodyPr>
          <a:p>
            <a:pPr defTabSz="685800"/>
            <a:r>
              <a:rPr lang="en-US" altLang="zh-CN" sz="2100" b="1">
                <a:solidFill>
                  <a:srgbClr val="0000FF"/>
                </a:solidFill>
                <a:effectLst>
                  <a:outerShdw blurRad="38100" dist="38100" dir="2700000">
                    <a:srgbClr val="000000"/>
                  </a:outerShdw>
                </a:effectLst>
                <a:latin typeface="Arial" panose="020B0604020202020204" pitchFamily="34" charset="0"/>
                <a:ea typeface="黑体" panose="02010609060101010101" pitchFamily="2" charset="-122"/>
              </a:rPr>
              <a:t>3.</a:t>
            </a:r>
            <a:r>
              <a:rPr lang="zh-CN" altLang="en-US" sz="2100" b="1" dirty="0">
                <a:solidFill>
                  <a:srgbClr val="0000FF"/>
                </a:solidFill>
                <a:effectLst>
                  <a:outerShdw blurRad="38100" dist="38100" dir="2700000">
                    <a:srgbClr val="000000"/>
                  </a:outerShdw>
                </a:effectLst>
                <a:latin typeface="Arial" panose="020B0604020202020204" pitchFamily="34" charset="0"/>
                <a:ea typeface="黑体" panose="02010609060101010101" pitchFamily="2" charset="-122"/>
              </a:rPr>
              <a:t>市场：</a:t>
            </a:r>
            <a:endParaRPr lang="zh-CN" altLang="en-US" sz="2100" b="1" dirty="0">
              <a:solidFill>
                <a:srgbClr val="0000FF"/>
              </a:solidFill>
              <a:effectLst>
                <a:outerShdw blurRad="38100" dist="38100" dir="2700000">
                  <a:srgbClr val="000000"/>
                </a:outerShdw>
              </a:effectLst>
              <a:latin typeface="Arial" panose="020B0604020202020204" pitchFamily="34" charset="0"/>
              <a:ea typeface="黑体" panose="02010609060101010101" pitchFamily="2" charset="-122"/>
            </a:endParaRPr>
          </a:p>
        </p:txBody>
      </p:sp>
      <p:sp>
        <p:nvSpPr>
          <p:cNvPr id="168968" name="矩形 168967"/>
          <p:cNvSpPr/>
          <p:nvPr/>
        </p:nvSpPr>
        <p:spPr>
          <a:xfrm>
            <a:off x="0" y="3883025"/>
            <a:ext cx="1163638" cy="390525"/>
          </a:xfrm>
          <a:prstGeom prst="rect">
            <a:avLst/>
          </a:prstGeom>
          <a:noFill/>
          <a:ln w="9525">
            <a:noFill/>
          </a:ln>
        </p:spPr>
        <p:txBody>
          <a:bodyPr wrap="none" lIns="68562" tIns="34281" rIns="68562" bIns="34281" anchor="t">
            <a:spAutoFit/>
          </a:bodyPr>
          <a:p>
            <a:pPr defTabSz="685800"/>
            <a:r>
              <a:rPr lang="en-US" altLang="zh-CN" sz="2100" b="1">
                <a:solidFill>
                  <a:srgbClr val="0000FF"/>
                </a:solidFill>
                <a:effectLst>
                  <a:outerShdw blurRad="38100" dist="38100" dir="2700000">
                    <a:srgbClr val="000000"/>
                  </a:outerShdw>
                </a:effectLst>
                <a:latin typeface="Arial" panose="020B0604020202020204" pitchFamily="34" charset="0"/>
                <a:ea typeface="黑体" panose="02010609060101010101" pitchFamily="2" charset="-122"/>
              </a:rPr>
              <a:t>4.</a:t>
            </a:r>
            <a:r>
              <a:rPr lang="zh-CN" altLang="en-US" sz="2100" b="1" dirty="0">
                <a:solidFill>
                  <a:srgbClr val="0000FF"/>
                </a:solidFill>
                <a:effectLst>
                  <a:outerShdw blurRad="38100" dist="38100" dir="2700000">
                    <a:srgbClr val="000000"/>
                  </a:outerShdw>
                </a:effectLst>
                <a:latin typeface="Arial" panose="020B0604020202020204" pitchFamily="34" charset="0"/>
                <a:ea typeface="黑体" panose="02010609060101010101" pitchFamily="2" charset="-122"/>
              </a:rPr>
              <a:t>技术：</a:t>
            </a:r>
            <a:endParaRPr lang="zh-CN" altLang="en-US" sz="2100" b="1" dirty="0">
              <a:solidFill>
                <a:srgbClr val="0000FF"/>
              </a:solidFill>
              <a:effectLst>
                <a:outerShdw blurRad="38100" dist="38100" dir="2700000">
                  <a:srgbClr val="000000"/>
                </a:outerShdw>
              </a:effectLst>
              <a:latin typeface="Arial" panose="020B0604020202020204" pitchFamily="34" charset="0"/>
              <a:ea typeface="黑体" panose="02010609060101010101" pitchFamily="2" charset="-122"/>
            </a:endParaRPr>
          </a:p>
        </p:txBody>
      </p:sp>
      <p:sp>
        <p:nvSpPr>
          <p:cNvPr id="168969" name="矩形 168968"/>
          <p:cNvSpPr/>
          <p:nvPr/>
        </p:nvSpPr>
        <p:spPr>
          <a:xfrm>
            <a:off x="971550" y="2716213"/>
            <a:ext cx="7561263" cy="390525"/>
          </a:xfrm>
          <a:prstGeom prst="rect">
            <a:avLst/>
          </a:prstGeom>
          <a:noFill/>
          <a:ln w="9525">
            <a:noFill/>
          </a:ln>
        </p:spPr>
        <p:txBody>
          <a:bodyPr lIns="68562" tIns="34281" rIns="68562" bIns="34281">
            <a:spAutoFit/>
          </a:bodyPr>
          <a:p>
            <a:pPr defTabSz="685800"/>
            <a:r>
              <a:rPr lang="zh-CN" altLang="en-US" sz="2100" b="1" dirty="0">
                <a:effectLst>
                  <a:outerShdw blurRad="38100" dist="38100" dir="2700000">
                    <a:srgbClr val="000000"/>
                  </a:outerShdw>
                </a:effectLst>
                <a:latin typeface="Arial" panose="020B0604020202020204" pitchFamily="34" charset="0"/>
              </a:rPr>
              <a:t>工业革命完成，资本主义经济迅速发展，积累大量的资本</a:t>
            </a:r>
            <a:endParaRPr lang="zh-CN" altLang="en-US" sz="2100" b="1" dirty="0">
              <a:effectLst>
                <a:outerShdw blurRad="38100" dist="38100" dir="2700000">
                  <a:srgbClr val="000000"/>
                </a:outerShdw>
              </a:effectLst>
              <a:latin typeface="Arial" panose="020B0604020202020204" pitchFamily="34" charset="0"/>
            </a:endParaRPr>
          </a:p>
        </p:txBody>
      </p:sp>
      <p:sp>
        <p:nvSpPr>
          <p:cNvPr id="168970" name="矩形 168969"/>
          <p:cNvSpPr/>
          <p:nvPr/>
        </p:nvSpPr>
        <p:spPr>
          <a:xfrm>
            <a:off x="1331913" y="3363913"/>
            <a:ext cx="4967287" cy="388937"/>
          </a:xfrm>
          <a:prstGeom prst="rect">
            <a:avLst/>
          </a:prstGeom>
          <a:noFill/>
          <a:ln w="9525">
            <a:noFill/>
          </a:ln>
        </p:spPr>
        <p:txBody>
          <a:bodyPr lIns="68562" tIns="34281" rIns="68562" bIns="34281">
            <a:spAutoFit/>
          </a:bodyPr>
          <a:p>
            <a:pPr defTabSz="685800">
              <a:spcBef>
                <a:spcPct val="50000"/>
              </a:spcBef>
              <a:buClr>
                <a:schemeClr val="bg1"/>
              </a:buClr>
            </a:pPr>
            <a:r>
              <a:rPr lang="zh-CN" altLang="en-US" sz="2100" b="1" dirty="0">
                <a:effectLst>
                  <a:outerShdw blurRad="38100" dist="38100" dir="2700000">
                    <a:srgbClr val="000000"/>
                  </a:outerShdw>
                </a:effectLst>
                <a:latin typeface="Arial" panose="020B0604020202020204" pitchFamily="34" charset="0"/>
              </a:rPr>
              <a:t>资本主义世界市场的初步形成</a:t>
            </a:r>
            <a:endParaRPr lang="zh-CN" altLang="en-US" sz="2100" b="1" dirty="0">
              <a:effectLst>
                <a:outerShdw blurRad="38100" dist="38100" dir="2700000">
                  <a:srgbClr val="000000"/>
                </a:outerShdw>
              </a:effectLst>
              <a:latin typeface="Arial" panose="020B0604020202020204" pitchFamily="34" charset="0"/>
            </a:endParaRPr>
          </a:p>
        </p:txBody>
      </p:sp>
      <p:sp>
        <p:nvSpPr>
          <p:cNvPr id="168971" name="矩形 168970"/>
          <p:cNvSpPr/>
          <p:nvPr/>
        </p:nvSpPr>
        <p:spPr>
          <a:xfrm>
            <a:off x="1260475" y="3940175"/>
            <a:ext cx="6642100" cy="388938"/>
          </a:xfrm>
          <a:prstGeom prst="rect">
            <a:avLst/>
          </a:prstGeom>
          <a:noFill/>
          <a:ln w="9525">
            <a:noFill/>
          </a:ln>
        </p:spPr>
        <p:txBody>
          <a:bodyPr lIns="68562" tIns="34281" rIns="68562" bIns="34281">
            <a:spAutoFit/>
          </a:bodyPr>
          <a:p>
            <a:pPr defTabSz="685800"/>
            <a:r>
              <a:rPr lang="zh-CN" altLang="en-US" sz="2100" b="1" dirty="0">
                <a:effectLst>
                  <a:outerShdw blurRad="38100" dist="38100" dir="2700000">
                    <a:srgbClr val="000000"/>
                  </a:outerShdw>
                </a:effectLst>
                <a:latin typeface="Arial" panose="020B0604020202020204" pitchFamily="34" charset="0"/>
              </a:rPr>
              <a:t>自然科学研究取得重大突破性进展（</a:t>
            </a:r>
            <a:r>
              <a:rPr lang="zh-CN" altLang="en-US" sz="2100" b="1" dirty="0">
                <a:solidFill>
                  <a:srgbClr val="FF0000"/>
                </a:solidFill>
                <a:effectLst>
                  <a:outerShdw blurRad="38100" dist="38100" dir="2700000">
                    <a:srgbClr val="000000"/>
                  </a:outerShdw>
                </a:effectLst>
                <a:latin typeface="Arial" panose="020B0604020202020204" pitchFamily="34" charset="0"/>
              </a:rPr>
              <a:t>直接原因</a:t>
            </a:r>
            <a:r>
              <a:rPr lang="zh-CN" altLang="en-US" sz="2100" b="1" dirty="0">
                <a:effectLst>
                  <a:outerShdw blurRad="38100" dist="38100" dir="2700000">
                    <a:srgbClr val="000000"/>
                  </a:outerShdw>
                </a:effectLst>
                <a:latin typeface="Arial" panose="020B0604020202020204" pitchFamily="34" charset="0"/>
              </a:rPr>
              <a:t>）</a:t>
            </a:r>
            <a:endParaRPr lang="zh-CN" altLang="en-US" sz="2100" b="1" dirty="0">
              <a:effectLst>
                <a:outerShdw blurRad="38100" dist="38100" dir="2700000">
                  <a:srgbClr val="000000"/>
                </a:outerShdw>
              </a:effectLst>
              <a:latin typeface="Arial" panose="020B0604020202020204" pitchFamily="34" charset="0"/>
            </a:endParaRPr>
          </a:p>
        </p:txBody>
      </p:sp>
      <p:sp>
        <p:nvSpPr>
          <p:cNvPr id="168972" name="文本框 168971"/>
          <p:cNvSpPr txBox="1"/>
          <p:nvPr/>
        </p:nvSpPr>
        <p:spPr>
          <a:xfrm>
            <a:off x="0" y="1995488"/>
            <a:ext cx="9144000" cy="2314575"/>
          </a:xfrm>
          <a:prstGeom prst="rect">
            <a:avLst/>
          </a:prstGeom>
          <a:solidFill>
            <a:schemeClr val="bg1"/>
          </a:solidFill>
          <a:ln w="9525">
            <a:noFill/>
          </a:ln>
        </p:spPr>
        <p:txBody>
          <a:bodyPr lIns="68562" tIns="34281" rIns="68562" bIns="34281">
            <a:spAutoFit/>
          </a:bodyPr>
          <a:p>
            <a:pPr defTabSz="685800"/>
            <a:r>
              <a:rPr lang="zh-CN" altLang="en-US" b="1" dirty="0">
                <a:effectLst>
                  <a:outerShdw blurRad="38100" dist="38100" dir="2700000">
                    <a:srgbClr val="000000"/>
                  </a:outerShdw>
                </a:effectLst>
                <a:latin typeface="楷体_GB2312" pitchFamily="49" charset="-122"/>
                <a:ea typeface="楷体_GB2312" pitchFamily="49" charset="-122"/>
              </a:rPr>
              <a:t>   </a:t>
            </a:r>
            <a:r>
              <a:rPr lang="en-US" altLang="zh-CN" sz="2100" b="1">
                <a:effectLst>
                  <a:outerShdw blurRad="38100" dist="38100" dir="2700000">
                    <a:srgbClr val="000000"/>
                  </a:outerShdw>
                </a:effectLst>
                <a:latin typeface="楷体_GB2312" pitchFamily="49" charset="-122"/>
                <a:ea typeface="楷体_GB2312" pitchFamily="49" charset="-122"/>
              </a:rPr>
              <a:t>19</a:t>
            </a:r>
            <a:r>
              <a:rPr lang="zh-CN" altLang="en-US" sz="2100" b="1" dirty="0">
                <a:effectLst>
                  <a:outerShdw blurRad="38100" dist="38100" dir="2700000">
                    <a:srgbClr val="000000"/>
                  </a:outerShdw>
                </a:effectLst>
                <a:latin typeface="楷体_GB2312" pitchFamily="49" charset="-122"/>
                <a:ea typeface="楷体_GB2312" pitchFamily="49" charset="-122"/>
              </a:rPr>
              <a:t>世纪后半叶，是世界形势发生重大变化的时代。</a:t>
            </a:r>
            <a:r>
              <a:rPr lang="en-US" altLang="zh-CN" sz="2100" b="1">
                <a:effectLst>
                  <a:outerShdw blurRad="38100" dist="38100" dir="2700000">
                    <a:srgbClr val="000000"/>
                  </a:outerShdw>
                </a:effectLst>
                <a:latin typeface="楷体_GB2312" pitchFamily="49" charset="-122"/>
                <a:ea typeface="楷体_GB2312" pitchFamily="49" charset="-122"/>
              </a:rPr>
              <a:t>1861</a:t>
            </a:r>
            <a:r>
              <a:rPr lang="zh-CN" altLang="en-US" sz="2100" b="1" dirty="0">
                <a:effectLst>
                  <a:outerShdw blurRad="38100" dist="38100" dir="2700000">
                    <a:srgbClr val="000000"/>
                  </a:outerShdw>
                </a:effectLst>
                <a:latin typeface="楷体_GB2312" pitchFamily="49" charset="-122"/>
                <a:ea typeface="楷体_GB2312" pitchFamily="49" charset="-122"/>
              </a:rPr>
              <a:t>年，俄国农奴制改革，</a:t>
            </a:r>
            <a:r>
              <a:rPr lang="zh-CN" altLang="en-US" sz="2100" b="1" dirty="0">
                <a:solidFill>
                  <a:srgbClr val="FF3300"/>
                </a:solidFill>
                <a:effectLst>
                  <a:outerShdw blurRad="38100" dist="38100" dir="2700000">
                    <a:srgbClr val="000000"/>
                  </a:outerShdw>
                </a:effectLst>
                <a:latin typeface="楷体_GB2312" pitchFamily="49" charset="-122"/>
                <a:ea typeface="楷体_GB2312" pitchFamily="49" charset="-122"/>
              </a:rPr>
              <a:t>俄国</a:t>
            </a:r>
            <a:r>
              <a:rPr lang="zh-CN" altLang="en-US" sz="2100" b="1" dirty="0">
                <a:effectLst>
                  <a:outerShdw blurRad="38100" dist="38100" dir="2700000">
                    <a:srgbClr val="000000"/>
                  </a:outerShdw>
                </a:effectLst>
                <a:latin typeface="楷体_GB2312" pitchFamily="49" charset="-122"/>
                <a:ea typeface="楷体_GB2312" pitchFamily="49" charset="-122"/>
              </a:rPr>
              <a:t>从此走上资本主义发展道路；</a:t>
            </a:r>
            <a:r>
              <a:rPr lang="en-US" altLang="zh-CN" sz="2100" b="1">
                <a:effectLst>
                  <a:outerShdw blurRad="38100" dist="38100" dir="2700000">
                    <a:srgbClr val="000000"/>
                  </a:outerShdw>
                </a:effectLst>
                <a:latin typeface="楷体_GB2312" pitchFamily="49" charset="-122"/>
                <a:ea typeface="楷体_GB2312" pitchFamily="49" charset="-122"/>
              </a:rPr>
              <a:t>1865</a:t>
            </a:r>
            <a:r>
              <a:rPr lang="zh-CN" altLang="en-US" sz="2100" b="1" dirty="0">
                <a:effectLst>
                  <a:outerShdw blurRad="38100" dist="38100" dir="2700000">
                    <a:srgbClr val="000000"/>
                  </a:outerShdw>
                </a:effectLst>
                <a:latin typeface="楷体_GB2312" pitchFamily="49" charset="-122"/>
                <a:ea typeface="楷体_GB2312" pitchFamily="49" charset="-122"/>
              </a:rPr>
              <a:t>年，美国南北战争结束，一个真正统一的</a:t>
            </a:r>
            <a:r>
              <a:rPr lang="zh-CN" altLang="en-US" sz="2100" b="1" dirty="0">
                <a:solidFill>
                  <a:srgbClr val="FF3300"/>
                </a:solidFill>
                <a:effectLst>
                  <a:outerShdw blurRad="38100" dist="38100" dir="2700000">
                    <a:srgbClr val="000000"/>
                  </a:outerShdw>
                </a:effectLst>
                <a:latin typeface="楷体_GB2312" pitchFamily="49" charset="-122"/>
                <a:ea typeface="楷体_GB2312" pitchFamily="49" charset="-122"/>
              </a:rPr>
              <a:t>美国</a:t>
            </a:r>
            <a:r>
              <a:rPr lang="zh-CN" altLang="en-US" sz="2100" b="1" dirty="0">
                <a:effectLst>
                  <a:outerShdw blurRad="38100" dist="38100" dir="2700000">
                    <a:srgbClr val="000000"/>
                  </a:outerShdw>
                </a:effectLst>
                <a:latin typeface="楷体_GB2312" pitchFamily="49" charset="-122"/>
                <a:ea typeface="楷体_GB2312" pitchFamily="49" charset="-122"/>
              </a:rPr>
              <a:t>出现；</a:t>
            </a:r>
            <a:r>
              <a:rPr lang="en-US" altLang="zh-CN" sz="2100" b="1">
                <a:effectLst>
                  <a:outerShdw blurRad="38100" dist="38100" dir="2700000">
                    <a:srgbClr val="000000"/>
                  </a:outerShdw>
                </a:effectLst>
                <a:latin typeface="楷体_GB2312" pitchFamily="49" charset="-122"/>
                <a:ea typeface="楷体_GB2312" pitchFamily="49" charset="-122"/>
              </a:rPr>
              <a:t>1868</a:t>
            </a:r>
            <a:r>
              <a:rPr lang="zh-CN" altLang="en-US" sz="2100" b="1" dirty="0">
                <a:effectLst>
                  <a:outerShdw blurRad="38100" dist="38100" dir="2700000">
                    <a:srgbClr val="000000"/>
                  </a:outerShdw>
                </a:effectLst>
                <a:latin typeface="楷体_GB2312" pitchFamily="49" charset="-122"/>
                <a:ea typeface="楷体_GB2312" pitchFamily="49" charset="-122"/>
              </a:rPr>
              <a:t>年，</a:t>
            </a:r>
            <a:r>
              <a:rPr lang="zh-CN" altLang="en-US" sz="2100" b="1" dirty="0">
                <a:solidFill>
                  <a:srgbClr val="FF3300"/>
                </a:solidFill>
                <a:effectLst>
                  <a:outerShdw blurRad="38100" dist="38100" dir="2700000">
                    <a:srgbClr val="000000"/>
                  </a:outerShdw>
                </a:effectLst>
                <a:latin typeface="楷体_GB2312" pitchFamily="49" charset="-122"/>
                <a:ea typeface="楷体_GB2312" pitchFamily="49" charset="-122"/>
              </a:rPr>
              <a:t>日本</a:t>
            </a:r>
            <a:r>
              <a:rPr lang="zh-CN" altLang="en-US" sz="2100" b="1" dirty="0">
                <a:effectLst>
                  <a:outerShdw blurRad="38100" dist="38100" dir="2700000">
                    <a:srgbClr val="000000"/>
                  </a:outerShdw>
                </a:effectLst>
                <a:latin typeface="楷体_GB2312" pitchFamily="49" charset="-122"/>
                <a:ea typeface="楷体_GB2312" pitchFamily="49" charset="-122"/>
              </a:rPr>
              <a:t>明治维新，打开了向西方学习、确立新体制的大门；</a:t>
            </a:r>
            <a:r>
              <a:rPr lang="en-US" altLang="zh-CN" sz="2100" b="1">
                <a:effectLst>
                  <a:outerShdw blurRad="38100" dist="38100" dir="2700000">
                    <a:srgbClr val="000000"/>
                  </a:outerShdw>
                </a:effectLst>
                <a:latin typeface="楷体_GB2312" pitchFamily="49" charset="-122"/>
                <a:ea typeface="楷体_GB2312" pitchFamily="49" charset="-122"/>
              </a:rPr>
              <a:t>1870</a:t>
            </a:r>
            <a:r>
              <a:rPr lang="zh-CN" altLang="en-US" sz="2100" b="1" dirty="0">
                <a:effectLst>
                  <a:outerShdw blurRad="38100" dist="38100" dir="2700000">
                    <a:srgbClr val="000000"/>
                  </a:outerShdw>
                </a:effectLst>
                <a:latin typeface="楷体_GB2312" pitchFamily="49" charset="-122"/>
                <a:ea typeface="楷体_GB2312" pitchFamily="49" charset="-122"/>
              </a:rPr>
              <a:t>年，</a:t>
            </a:r>
            <a:r>
              <a:rPr lang="zh-CN" altLang="en-US" sz="2100" b="1" dirty="0">
                <a:solidFill>
                  <a:srgbClr val="FF3300"/>
                </a:solidFill>
                <a:effectLst>
                  <a:outerShdw blurRad="38100" dist="38100" dir="2700000">
                    <a:srgbClr val="000000"/>
                  </a:outerShdw>
                </a:effectLst>
                <a:latin typeface="楷体_GB2312" pitchFamily="49" charset="-122"/>
                <a:ea typeface="楷体_GB2312" pitchFamily="49" charset="-122"/>
              </a:rPr>
              <a:t>法国</a:t>
            </a:r>
            <a:r>
              <a:rPr lang="zh-CN" altLang="en-US" sz="2100" b="1" dirty="0">
                <a:effectLst>
                  <a:outerShdw blurRad="38100" dist="38100" dir="2700000">
                    <a:srgbClr val="000000"/>
                  </a:outerShdw>
                </a:effectLst>
                <a:latin typeface="楷体_GB2312" pitchFamily="49" charset="-122"/>
                <a:ea typeface="楷体_GB2312" pitchFamily="49" charset="-122"/>
              </a:rPr>
              <a:t>开始进入了平稳发展时期；</a:t>
            </a:r>
            <a:r>
              <a:rPr lang="zh-CN" altLang="en-US" sz="2100" b="1" dirty="0">
                <a:solidFill>
                  <a:srgbClr val="FF3300"/>
                </a:solidFill>
                <a:effectLst>
                  <a:outerShdw blurRad="38100" dist="38100" dir="2700000">
                    <a:srgbClr val="000000"/>
                  </a:outerShdw>
                </a:effectLst>
                <a:latin typeface="楷体_GB2312" pitchFamily="49" charset="-122"/>
                <a:ea typeface="楷体_GB2312" pitchFamily="49" charset="-122"/>
              </a:rPr>
              <a:t>英国</a:t>
            </a:r>
            <a:r>
              <a:rPr lang="zh-CN" altLang="en-US" sz="2100" b="1" dirty="0">
                <a:effectLst>
                  <a:outerShdw blurRad="38100" dist="38100" dir="2700000">
                    <a:srgbClr val="000000"/>
                  </a:outerShdw>
                </a:effectLst>
                <a:latin typeface="楷体_GB2312" pitchFamily="49" charset="-122"/>
                <a:ea typeface="楷体_GB2312" pitchFamily="49" charset="-122"/>
              </a:rPr>
              <a:t>经过三次议会改革，扩大民主范围，逐步完善资产阶级代议制；</a:t>
            </a:r>
            <a:r>
              <a:rPr lang="en-US" altLang="zh-CN" sz="2100" b="1">
                <a:effectLst>
                  <a:outerShdw blurRad="38100" dist="38100" dir="2700000">
                    <a:srgbClr val="000000"/>
                  </a:outerShdw>
                </a:effectLst>
                <a:latin typeface="楷体_GB2312" pitchFamily="49" charset="-122"/>
                <a:ea typeface="楷体_GB2312" pitchFamily="49" charset="-122"/>
              </a:rPr>
              <a:t>19</a:t>
            </a:r>
            <a:r>
              <a:rPr lang="zh-CN" altLang="en-US" sz="2100" b="1" dirty="0">
                <a:effectLst>
                  <a:outerShdw blurRad="38100" dist="38100" dir="2700000">
                    <a:srgbClr val="000000"/>
                  </a:outerShdw>
                </a:effectLst>
                <a:latin typeface="楷体_GB2312" pitchFamily="49" charset="-122"/>
                <a:ea typeface="楷体_GB2312" pitchFamily="49" charset="-122"/>
              </a:rPr>
              <a:t>世纪</a:t>
            </a:r>
            <a:r>
              <a:rPr lang="en-US" altLang="zh-CN" sz="2100" b="1">
                <a:effectLst>
                  <a:outerShdw blurRad="38100" dist="38100" dir="2700000">
                    <a:srgbClr val="000000"/>
                  </a:outerShdw>
                </a:effectLst>
                <a:latin typeface="楷体_GB2312" pitchFamily="49" charset="-122"/>
                <a:ea typeface="楷体_GB2312" pitchFamily="49" charset="-122"/>
              </a:rPr>
              <a:t>70</a:t>
            </a:r>
            <a:r>
              <a:rPr lang="zh-CN" altLang="en-US" sz="2100" b="1" dirty="0">
                <a:effectLst>
                  <a:outerShdw blurRad="38100" dist="38100" dir="2700000">
                    <a:srgbClr val="000000"/>
                  </a:outerShdw>
                </a:effectLst>
                <a:latin typeface="楷体_GB2312" pitchFamily="49" charset="-122"/>
                <a:ea typeface="楷体_GB2312" pitchFamily="49" charset="-122"/>
              </a:rPr>
              <a:t>年代，</a:t>
            </a:r>
            <a:r>
              <a:rPr lang="zh-CN" altLang="en-US" sz="2100" b="1" dirty="0">
                <a:solidFill>
                  <a:srgbClr val="FF3300"/>
                </a:solidFill>
                <a:effectLst>
                  <a:outerShdw blurRad="38100" dist="38100" dir="2700000">
                    <a:srgbClr val="000000"/>
                  </a:outerShdw>
                </a:effectLst>
                <a:latin typeface="楷体_GB2312" pitchFamily="49" charset="-122"/>
                <a:ea typeface="楷体_GB2312" pitchFamily="49" charset="-122"/>
              </a:rPr>
              <a:t>德国、意大利</a:t>
            </a:r>
            <a:r>
              <a:rPr lang="zh-CN" altLang="en-US" sz="2100" b="1" dirty="0">
                <a:effectLst>
                  <a:outerShdw blurRad="38100" dist="38100" dir="2700000">
                    <a:srgbClr val="000000"/>
                  </a:outerShdw>
                </a:effectLst>
                <a:latin typeface="楷体_GB2312" pitchFamily="49" charset="-122"/>
                <a:ea typeface="楷体_GB2312" pitchFamily="49" charset="-122"/>
              </a:rPr>
              <a:t>最终完成统一，确立君主立宪政体。</a:t>
            </a:r>
            <a:endParaRPr lang="zh-CN" altLang="en-US" sz="2100" b="1" dirty="0">
              <a:effectLst>
                <a:outerShdw blurRad="38100" dist="38100" dir="2700000">
                  <a:srgbClr val="000000"/>
                </a:outerShdw>
              </a:effectLst>
              <a:latin typeface="楷体_GB2312" pitchFamily="49" charset="-122"/>
              <a:ea typeface="楷体_GB2312" pitchFamily="49" charset="-122"/>
            </a:endParaRPr>
          </a:p>
          <a:p>
            <a:pPr defTabSz="685800"/>
            <a:endParaRPr lang="zh-CN" altLang="en-US" sz="2100" b="1" dirty="0">
              <a:effectLst>
                <a:outerShdw blurRad="38100" dist="38100" dir="2700000">
                  <a:srgbClr val="000000"/>
                </a:outerShdw>
              </a:effectLst>
              <a:latin typeface="楷体_GB2312" pitchFamily="49" charset="-122"/>
              <a:ea typeface="楷体_GB2312" pitchFamily="49" charset="-122"/>
            </a:endParaRPr>
          </a:p>
        </p:txBody>
      </p:sp>
      <p:sp>
        <p:nvSpPr>
          <p:cNvPr id="168973" name="矩形 10"/>
          <p:cNvSpPr/>
          <p:nvPr/>
        </p:nvSpPr>
        <p:spPr>
          <a:xfrm>
            <a:off x="3779838" y="339725"/>
            <a:ext cx="3097212" cy="457200"/>
          </a:xfrm>
          <a:prstGeom prst="rect">
            <a:avLst/>
          </a:prstGeom>
          <a:noFill/>
          <a:ln w="9525">
            <a:noFill/>
          </a:ln>
        </p:spPr>
        <p:txBody>
          <a:bodyPr>
            <a:spAutoFit/>
          </a:bodyPr>
          <a:p>
            <a:pPr>
              <a:lnSpc>
                <a:spcPct val="120000"/>
              </a:lnSpc>
            </a:pPr>
            <a:r>
              <a:rPr lang="zh-CN" altLang="en-US" sz="2000" b="1" dirty="0">
                <a:solidFill>
                  <a:schemeClr val="accent2"/>
                </a:solidFill>
                <a:latin typeface="黑体" panose="02010609060101010101" pitchFamily="2" charset="-122"/>
                <a:ea typeface="黑体" panose="02010609060101010101" pitchFamily="2" charset="-122"/>
              </a:rPr>
              <a:t>考点  第二次工业革命</a:t>
            </a:r>
            <a:endParaRPr lang="en-US" altLang="zh-CN" sz="2000" b="1">
              <a:solidFill>
                <a:schemeClr val="accent2"/>
              </a:solidFill>
              <a:latin typeface="黑体" panose="02010609060101010101" pitchFamily="2" charset="-122"/>
              <a:ea typeface="黑体" panose="02010609060101010101" pitchFamily="2" charset="-122"/>
            </a:endParaRPr>
          </a:p>
        </p:txBody>
      </p:sp>
      <p:pic>
        <p:nvPicPr>
          <p:cNvPr id="168974" name="Picture 101" descr="20091027123409-1659309844"/>
          <p:cNvPicPr>
            <a:picLocks noChangeAspect="1"/>
          </p:cNvPicPr>
          <p:nvPr/>
        </p:nvPicPr>
        <p:blipFill>
          <a:blip r:embed="rId1"/>
          <a:stretch>
            <a:fillRect/>
          </a:stretch>
        </p:blipFill>
        <p:spPr>
          <a:xfrm>
            <a:off x="7810500" y="0"/>
            <a:ext cx="1333500" cy="827088"/>
          </a:xfrm>
          <a:prstGeom prst="rect">
            <a:avLst/>
          </a:prstGeom>
          <a:noFill/>
          <a:ln w="9525">
            <a:noFill/>
          </a:ln>
        </p:spPr>
      </p:pic>
      <p:sp>
        <p:nvSpPr>
          <p:cNvPr id="168975" name="矩形 195594"/>
          <p:cNvSpPr/>
          <p:nvPr/>
        </p:nvSpPr>
        <p:spPr>
          <a:xfrm>
            <a:off x="0" y="339725"/>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知识梳理</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2" name="TextBox 1"/>
          <p:cNvSpPr txBox="1"/>
          <p:nvPr/>
        </p:nvSpPr>
        <p:spPr>
          <a:xfrm>
            <a:off x="1187652" y="22312"/>
            <a:ext cx="3337773" cy="10931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zh-CN" altLang="en-US" sz="2400" b="1" noProof="1" dirty="0">
                <a:solidFill>
                  <a:srgbClr val="CC6600"/>
                </a:solidFill>
                <a:latin typeface="华文彩云" panose="02010800040101010101" pitchFamily="2" charset="-122"/>
                <a:ea typeface="华文彩云" panose="02010800040101010101" pitchFamily="2" charset="-122"/>
                <a:cs typeface="+mn-cs"/>
              </a:rPr>
              <a:t>高中历史一轮复习课程 </a:t>
            </a:r>
            <a:endParaRPr lang="zh-CN" altLang="en-US" sz="2400" b="1" noProof="1" dirty="0">
              <a:solidFill>
                <a:srgbClr val="CC6600"/>
              </a:solidFill>
              <a:latin typeface="华文彩云" panose="02010800040101010101" pitchFamily="2" charset="-122"/>
              <a:ea typeface="华文彩云"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68972"/>
                                        </p:tgtEl>
                                        <p:attrNameLst>
                                          <p:attrName>style.visibility</p:attrName>
                                        </p:attrNameLst>
                                      </p:cBhvr>
                                      <p:to>
                                        <p:strVal val="visible"/>
                                      </p:to>
                                    </p:set>
                                    <p:anim calcmode="lin" valueType="num">
                                      <p:cBhvr>
                                        <p:cTn id="7" dur="1" fill="hold"/>
                                        <p:tgtEl>
                                          <p:spTgt spid="168972"/>
                                        </p:tgtEl>
                                      </p:cBhvr>
                                    </p:anim>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168972"/>
                                        </p:tgtEl>
                                        <p:attrNameLst>
                                          <p:attrName>ppt_x</p:attrName>
                                        </p:attrNameLst>
                                      </p:cBhvr>
                                      <p:tavLst>
                                        <p:tav tm="0">
                                          <p:val>
                                            <p:strVal val="ppt_x"/>
                                          </p:val>
                                        </p:tav>
                                        <p:tav tm="100000">
                                          <p:val>
                                            <p:strVal val="ppt_x"/>
                                          </p:val>
                                        </p:tav>
                                      </p:tavLst>
                                    </p:anim>
                                    <p:anim calcmode="lin" valueType="num">
                                      <p:cBhvr additive="base">
                                        <p:cTn id="12" dur="500"/>
                                        <p:tgtEl>
                                          <p:spTgt spid="168972"/>
                                        </p:tgtEl>
                                        <p:attrNameLst>
                                          <p:attrName>ppt_y</p:attrName>
                                        </p:attrNameLst>
                                      </p:cBhvr>
                                      <p:tavLst>
                                        <p:tav tm="0">
                                          <p:val>
                                            <p:strVal val="ppt_y"/>
                                          </p:val>
                                        </p:tav>
                                        <p:tav tm="100000">
                                          <p:val>
                                            <p:strVal val="1+ppt_h/2"/>
                                          </p:val>
                                        </p:tav>
                                      </p:tavLst>
                                    </p:anim>
                                    <p:set>
                                      <p:cBhvr>
                                        <p:cTn id="13" dur="1" fill="hold">
                                          <p:stCondLst>
                                            <p:cond delay="499"/>
                                          </p:stCondLst>
                                        </p:cTn>
                                        <p:tgtEl>
                                          <p:spTgt spid="16897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68965"/>
                                        </p:tgtEl>
                                        <p:attrNameLst>
                                          <p:attrName>style.visibility</p:attrName>
                                        </p:attrNameLst>
                                      </p:cBhvr>
                                      <p:to>
                                        <p:strVal val="visible"/>
                                      </p:to>
                                    </p:set>
                                    <p:animEffect transition="in" filter="blinds(horizontal)">
                                      <p:cBhvr>
                                        <p:cTn id="18" dur="500"/>
                                        <p:tgtEl>
                                          <p:spTgt spid="16896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68969"/>
                                        </p:tgtEl>
                                        <p:attrNameLst>
                                          <p:attrName>style.visibility</p:attrName>
                                        </p:attrNameLst>
                                      </p:cBhvr>
                                      <p:to>
                                        <p:strVal val="visible"/>
                                      </p:to>
                                    </p:set>
                                    <p:animEffect transition="in" filter="blinds(horizontal)">
                                      <p:cBhvr>
                                        <p:cTn id="23" dur="500"/>
                                        <p:tgtEl>
                                          <p:spTgt spid="168969"/>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68970"/>
                                        </p:tgtEl>
                                        <p:attrNameLst>
                                          <p:attrName>style.visibility</p:attrName>
                                        </p:attrNameLst>
                                      </p:cBhvr>
                                      <p:to>
                                        <p:strVal val="visible"/>
                                      </p:to>
                                    </p:set>
                                    <p:animEffect transition="in" filter="blinds(horizontal)">
                                      <p:cBhvr>
                                        <p:cTn id="28" dur="500"/>
                                        <p:tgtEl>
                                          <p:spTgt spid="16897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68971"/>
                                        </p:tgtEl>
                                        <p:attrNameLst>
                                          <p:attrName>style.visibility</p:attrName>
                                        </p:attrNameLst>
                                      </p:cBhvr>
                                      <p:to>
                                        <p:strVal val="visible"/>
                                      </p:to>
                                    </p:set>
                                    <p:animEffect transition="in" filter="blinds(horizontal)">
                                      <p:cBhvr>
                                        <p:cTn id="33" dur="500"/>
                                        <p:tgtEl>
                                          <p:spTgt spid="168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5" grpId="0"/>
      <p:bldP spid="168969" grpId="0"/>
      <p:bldP spid="168970" grpId="0"/>
      <p:bldP spid="168971" grpId="0"/>
      <p:bldP spid="168972" grpId="0" animBg="1"/>
      <p:bldP spid="16897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9986" name="文本框 169985"/>
          <p:cNvSpPr txBox="1"/>
          <p:nvPr/>
        </p:nvSpPr>
        <p:spPr>
          <a:xfrm>
            <a:off x="1260475" y="411163"/>
            <a:ext cx="5329238" cy="434975"/>
          </a:xfrm>
          <a:prstGeom prst="rect">
            <a:avLst/>
          </a:prstGeom>
          <a:noFill/>
          <a:ln w="9525">
            <a:noFill/>
          </a:ln>
        </p:spPr>
        <p:txBody>
          <a:bodyPr lIns="68562" tIns="34281" rIns="68562" bIns="34281">
            <a:spAutoFit/>
          </a:bodyPr>
          <a:p>
            <a:pPr defTabSz="685800">
              <a:spcBef>
                <a:spcPct val="50000"/>
              </a:spcBef>
            </a:pPr>
            <a:r>
              <a:rPr lang="zh-CN" altLang="en-US" sz="2400" b="1" dirty="0">
                <a:solidFill>
                  <a:srgbClr val="3333FF"/>
                </a:solidFill>
                <a:latin typeface="黑体" panose="02010609060101010101" pitchFamily="2" charset="-122"/>
                <a:ea typeface="黑体" panose="02010609060101010101" pitchFamily="2" charset="-122"/>
              </a:rPr>
              <a:t>二、第二次工业革命的主要成果：</a:t>
            </a:r>
            <a:endParaRPr lang="zh-CN" altLang="en-US" sz="2400" b="1">
              <a:solidFill>
                <a:srgbClr val="3333FF"/>
              </a:solidFill>
              <a:latin typeface="黑体" panose="02010609060101010101" pitchFamily="2" charset="-122"/>
              <a:ea typeface="黑体" panose="02010609060101010101" pitchFamily="2" charset="-122"/>
            </a:endParaRPr>
          </a:p>
        </p:txBody>
      </p:sp>
      <p:sp>
        <p:nvSpPr>
          <p:cNvPr id="169987" name="矩形 169986"/>
          <p:cNvSpPr/>
          <p:nvPr/>
        </p:nvSpPr>
        <p:spPr>
          <a:xfrm>
            <a:off x="395288" y="825500"/>
            <a:ext cx="2403475" cy="374650"/>
          </a:xfrm>
          <a:prstGeom prst="rect">
            <a:avLst/>
          </a:prstGeom>
          <a:noFill/>
          <a:ln w="9525">
            <a:noFill/>
          </a:ln>
        </p:spPr>
        <p:txBody>
          <a:bodyPr lIns="68562" tIns="34281" rIns="68562" bIns="34281">
            <a:spAutoFit/>
          </a:bodyPr>
          <a:p>
            <a:pPr defTabSz="685800"/>
            <a:r>
              <a:rPr lang="en-US" altLang="zh-CN" sz="2000" b="1">
                <a:solidFill>
                  <a:srgbClr val="0000FF"/>
                </a:solidFill>
                <a:effectLst>
                  <a:outerShdw blurRad="38100" dist="38100" dir="2700000">
                    <a:srgbClr val="000000"/>
                  </a:outerShdw>
                </a:effectLst>
                <a:latin typeface="Arial" panose="020B0604020202020204" pitchFamily="34" charset="0"/>
                <a:ea typeface="黑体" panose="02010609060101010101" pitchFamily="2" charset="-122"/>
              </a:rPr>
              <a:t>1.</a:t>
            </a:r>
            <a:r>
              <a:rPr lang="zh-CN" altLang="en-US" sz="2000" b="1" dirty="0">
                <a:solidFill>
                  <a:srgbClr val="0000FF"/>
                </a:solidFill>
                <a:effectLst>
                  <a:outerShdw blurRad="38100" dist="38100" dir="2700000">
                    <a:srgbClr val="000000"/>
                  </a:outerShdw>
                </a:effectLst>
                <a:latin typeface="Arial" panose="020B0604020202020204" pitchFamily="34" charset="0"/>
                <a:ea typeface="黑体" panose="02010609060101010101" pitchFamily="2" charset="-122"/>
              </a:rPr>
              <a:t>发源地和中心：</a:t>
            </a:r>
            <a:endParaRPr lang="zh-CN" altLang="en-US" sz="2000" b="1" dirty="0">
              <a:solidFill>
                <a:srgbClr val="0000FF"/>
              </a:solidFill>
              <a:effectLst>
                <a:outerShdw blurRad="38100" dist="38100" dir="2700000">
                  <a:srgbClr val="000000"/>
                </a:outerShdw>
              </a:effectLst>
              <a:latin typeface="Arial" panose="020B0604020202020204" pitchFamily="34" charset="0"/>
              <a:ea typeface="黑体" panose="02010609060101010101" pitchFamily="2" charset="-122"/>
            </a:endParaRPr>
          </a:p>
        </p:txBody>
      </p:sp>
      <p:sp>
        <p:nvSpPr>
          <p:cNvPr id="169988" name="矩形 169987"/>
          <p:cNvSpPr/>
          <p:nvPr/>
        </p:nvSpPr>
        <p:spPr>
          <a:xfrm>
            <a:off x="2538413" y="825500"/>
            <a:ext cx="5189537" cy="374650"/>
          </a:xfrm>
          <a:prstGeom prst="rect">
            <a:avLst/>
          </a:prstGeom>
          <a:noFill/>
          <a:ln w="9525">
            <a:noFill/>
          </a:ln>
        </p:spPr>
        <p:txBody>
          <a:bodyPr lIns="68562" tIns="34281" rIns="68562" bIns="34281">
            <a:spAutoFit/>
          </a:bodyPr>
          <a:p>
            <a:pPr defTabSz="685800"/>
            <a:r>
              <a:rPr lang="zh-CN" altLang="en-US" sz="2000" b="1" dirty="0">
                <a:effectLst>
                  <a:outerShdw blurRad="38100" dist="38100" dir="2700000">
                    <a:srgbClr val="000000"/>
                  </a:outerShdw>
                </a:effectLst>
                <a:latin typeface="Arial" panose="020B0604020202020204" pitchFamily="34" charset="0"/>
              </a:rPr>
              <a:t>美国和德国</a:t>
            </a:r>
            <a:endParaRPr lang="zh-CN" altLang="en-US" sz="2000" b="1" dirty="0">
              <a:effectLst>
                <a:outerShdw blurRad="38100" dist="38100" dir="2700000">
                  <a:srgbClr val="000000"/>
                </a:outerShdw>
              </a:effectLst>
              <a:latin typeface="Arial" panose="020B0604020202020204" pitchFamily="34" charset="0"/>
            </a:endParaRPr>
          </a:p>
        </p:txBody>
      </p:sp>
      <p:sp>
        <p:nvSpPr>
          <p:cNvPr id="169989" name="矩形 169988"/>
          <p:cNvSpPr/>
          <p:nvPr/>
        </p:nvSpPr>
        <p:spPr>
          <a:xfrm>
            <a:off x="395288" y="1231900"/>
            <a:ext cx="2513012" cy="374650"/>
          </a:xfrm>
          <a:prstGeom prst="rect">
            <a:avLst/>
          </a:prstGeom>
          <a:noFill/>
          <a:ln w="9525">
            <a:noFill/>
          </a:ln>
        </p:spPr>
        <p:txBody>
          <a:bodyPr lIns="68562" tIns="34281" rIns="68562" bIns="34281" anchor="t">
            <a:spAutoFit/>
          </a:bodyPr>
          <a:p>
            <a:pPr defTabSz="685800"/>
            <a:r>
              <a:rPr lang="en-US" altLang="zh-CN" sz="2000" b="1">
                <a:solidFill>
                  <a:srgbClr val="0000FF"/>
                </a:solidFill>
                <a:effectLst>
                  <a:outerShdw blurRad="38100" dist="38100" dir="2700000">
                    <a:srgbClr val="000000"/>
                  </a:outerShdw>
                </a:effectLst>
                <a:latin typeface="Arial" panose="020B0604020202020204" pitchFamily="34" charset="0"/>
                <a:ea typeface="黑体" panose="02010609060101010101" pitchFamily="2" charset="-122"/>
              </a:rPr>
              <a:t>2.</a:t>
            </a:r>
            <a:r>
              <a:rPr lang="zh-CN" altLang="en-US" sz="2000" b="1" dirty="0">
                <a:solidFill>
                  <a:srgbClr val="0000FF"/>
                </a:solidFill>
                <a:effectLst>
                  <a:outerShdw blurRad="38100" dist="38100" dir="2700000">
                    <a:srgbClr val="000000"/>
                  </a:outerShdw>
                </a:effectLst>
                <a:latin typeface="Arial" panose="020B0604020202020204" pitchFamily="34" charset="0"/>
                <a:ea typeface="黑体" panose="02010609060101010101" pitchFamily="2" charset="-122"/>
              </a:rPr>
              <a:t>新能源和新兴产业：</a:t>
            </a:r>
            <a:endParaRPr lang="zh-CN" altLang="en-US" sz="2000" b="1" dirty="0">
              <a:solidFill>
                <a:srgbClr val="0000FF"/>
              </a:solidFill>
              <a:effectLst>
                <a:outerShdw blurRad="38100" dist="38100" dir="2700000">
                  <a:srgbClr val="000000"/>
                </a:outerShdw>
              </a:effectLst>
              <a:latin typeface="Arial" panose="020B0604020202020204" pitchFamily="34" charset="0"/>
              <a:ea typeface="黑体" panose="02010609060101010101" pitchFamily="2" charset="-122"/>
            </a:endParaRPr>
          </a:p>
        </p:txBody>
      </p:sp>
      <p:sp>
        <p:nvSpPr>
          <p:cNvPr id="169990" name="矩形 169989"/>
          <p:cNvSpPr/>
          <p:nvPr/>
        </p:nvSpPr>
        <p:spPr>
          <a:xfrm>
            <a:off x="395288" y="1528763"/>
            <a:ext cx="8532812" cy="374650"/>
          </a:xfrm>
          <a:prstGeom prst="rect">
            <a:avLst/>
          </a:prstGeom>
          <a:noFill/>
          <a:ln w="9525">
            <a:noFill/>
          </a:ln>
        </p:spPr>
        <p:txBody>
          <a:bodyPr lIns="68562" tIns="34281" rIns="68562" bIns="34281">
            <a:spAutoFit/>
          </a:bodyPr>
          <a:p>
            <a:pPr defTabSz="685800"/>
            <a:r>
              <a:rPr lang="zh-CN" altLang="en-US" sz="2000" b="1" dirty="0">
                <a:effectLst>
                  <a:outerShdw blurRad="38100" dist="38100" dir="2700000">
                    <a:srgbClr val="000000"/>
                  </a:outerShdw>
                </a:effectLst>
                <a:latin typeface="Arial" panose="020B0604020202020204" pitchFamily="34" charset="0"/>
              </a:rPr>
              <a:t>电力工业：发电机、电灯、发电厂、电影放映机、留声机、电气设备等</a:t>
            </a:r>
            <a:endParaRPr lang="zh-CN" altLang="en-US" sz="2000" b="1" dirty="0">
              <a:effectLst>
                <a:outerShdw blurRad="38100" dist="38100" dir="2700000">
                  <a:srgbClr val="000000"/>
                </a:outerShdw>
              </a:effectLst>
              <a:latin typeface="Arial" panose="020B0604020202020204" pitchFamily="34" charset="0"/>
            </a:endParaRPr>
          </a:p>
        </p:txBody>
      </p:sp>
      <p:sp>
        <p:nvSpPr>
          <p:cNvPr id="169991" name="矩形 169990"/>
          <p:cNvSpPr/>
          <p:nvPr/>
        </p:nvSpPr>
        <p:spPr>
          <a:xfrm>
            <a:off x="395288" y="1905000"/>
            <a:ext cx="2703512" cy="374650"/>
          </a:xfrm>
          <a:prstGeom prst="rect">
            <a:avLst/>
          </a:prstGeom>
          <a:noFill/>
          <a:ln w="9525">
            <a:noFill/>
          </a:ln>
        </p:spPr>
        <p:txBody>
          <a:bodyPr lIns="68562" tIns="34281" rIns="68562" bIns="34281">
            <a:spAutoFit/>
          </a:bodyPr>
          <a:p>
            <a:pPr defTabSz="685800"/>
            <a:r>
              <a:rPr lang="zh-CN" altLang="en-US" sz="2000" b="1" dirty="0">
                <a:effectLst>
                  <a:outerShdw blurRad="38100" dist="38100" dir="2700000">
                    <a:srgbClr val="000000"/>
                  </a:outerShdw>
                </a:effectLst>
                <a:latin typeface="Arial" panose="020B0604020202020204" pitchFamily="34" charset="0"/>
              </a:rPr>
              <a:t>石油工业：</a:t>
            </a:r>
            <a:endParaRPr lang="zh-CN" altLang="en-US" sz="2000" b="1" dirty="0">
              <a:effectLst>
                <a:outerShdw blurRad="38100" dist="38100" dir="2700000">
                  <a:srgbClr val="000000"/>
                </a:outerShdw>
              </a:effectLst>
              <a:latin typeface="Arial" panose="020B0604020202020204" pitchFamily="34" charset="0"/>
            </a:endParaRPr>
          </a:p>
        </p:txBody>
      </p:sp>
      <p:sp>
        <p:nvSpPr>
          <p:cNvPr id="169992" name="矩形 169991"/>
          <p:cNvSpPr/>
          <p:nvPr/>
        </p:nvSpPr>
        <p:spPr>
          <a:xfrm>
            <a:off x="395288" y="2284413"/>
            <a:ext cx="8532812" cy="374650"/>
          </a:xfrm>
          <a:prstGeom prst="rect">
            <a:avLst/>
          </a:prstGeom>
          <a:noFill/>
          <a:ln w="9525">
            <a:noFill/>
          </a:ln>
        </p:spPr>
        <p:txBody>
          <a:bodyPr lIns="68562" tIns="34281" rIns="68562" bIns="34281">
            <a:spAutoFit/>
          </a:bodyPr>
          <a:p>
            <a:pPr defTabSz="685800"/>
            <a:r>
              <a:rPr lang="zh-CN" altLang="en-US" sz="2000" b="1" dirty="0">
                <a:effectLst>
                  <a:outerShdw blurRad="38100" dist="38100" dir="2700000">
                    <a:srgbClr val="000000"/>
                  </a:outerShdw>
                </a:effectLst>
                <a:latin typeface="Arial" panose="020B0604020202020204" pitchFamily="34" charset="0"/>
              </a:rPr>
              <a:t>化工技术和化学工业：塑料、绝缘材料、人造纤维、炸药等</a:t>
            </a:r>
            <a:endParaRPr lang="zh-CN" altLang="en-US" sz="2000" b="1" dirty="0">
              <a:effectLst>
                <a:outerShdw blurRad="38100" dist="38100" dir="2700000">
                  <a:srgbClr val="000000"/>
                </a:outerShdw>
              </a:effectLst>
              <a:latin typeface="Arial" panose="020B0604020202020204" pitchFamily="34" charset="0"/>
            </a:endParaRPr>
          </a:p>
        </p:txBody>
      </p:sp>
      <p:sp>
        <p:nvSpPr>
          <p:cNvPr id="169993" name="矩形 169992"/>
          <p:cNvSpPr/>
          <p:nvPr/>
        </p:nvSpPr>
        <p:spPr>
          <a:xfrm>
            <a:off x="395288" y="2662238"/>
            <a:ext cx="5927725" cy="374650"/>
          </a:xfrm>
          <a:prstGeom prst="rect">
            <a:avLst/>
          </a:prstGeom>
          <a:noFill/>
          <a:ln w="9525">
            <a:noFill/>
          </a:ln>
        </p:spPr>
        <p:txBody>
          <a:bodyPr lIns="68562" tIns="34281" rIns="68562" bIns="34281">
            <a:spAutoFit/>
          </a:bodyPr>
          <a:p>
            <a:pPr defTabSz="685800"/>
            <a:r>
              <a:rPr lang="zh-CN" altLang="en-US" sz="2000" b="1" dirty="0">
                <a:effectLst>
                  <a:outerShdw blurRad="38100" dist="38100" dir="2700000">
                    <a:srgbClr val="000000"/>
                  </a:outerShdw>
                </a:effectLst>
                <a:latin typeface="Arial" panose="020B0604020202020204" pitchFamily="34" charset="0"/>
              </a:rPr>
              <a:t>汽车工业：</a:t>
            </a:r>
            <a:r>
              <a:rPr lang="en-US" altLang="zh-CN" sz="2000" b="1">
                <a:effectLst>
                  <a:outerShdw blurRad="38100" dist="38100" dir="2700000">
                    <a:srgbClr val="000000"/>
                  </a:outerShdw>
                </a:effectLst>
                <a:latin typeface="Arial" panose="020B0604020202020204" pitchFamily="34" charset="0"/>
              </a:rPr>
              <a:t>1885</a:t>
            </a:r>
            <a:r>
              <a:rPr lang="zh-CN" altLang="en-US" sz="2000" b="1" dirty="0">
                <a:effectLst>
                  <a:outerShdw blurRad="38100" dist="38100" dir="2700000">
                    <a:srgbClr val="000000"/>
                  </a:outerShdw>
                </a:effectLst>
                <a:latin typeface="Arial" panose="020B0604020202020204" pitchFamily="34" charset="0"/>
              </a:rPr>
              <a:t>年</a:t>
            </a:r>
            <a:endParaRPr lang="zh-CN" altLang="en-US" sz="2000" b="1" dirty="0">
              <a:effectLst>
                <a:outerShdw blurRad="38100" dist="38100" dir="2700000">
                  <a:srgbClr val="000000"/>
                </a:outerShdw>
              </a:effectLst>
              <a:latin typeface="Arial" panose="020B0604020202020204" pitchFamily="34" charset="0"/>
            </a:endParaRPr>
          </a:p>
        </p:txBody>
      </p:sp>
      <p:sp>
        <p:nvSpPr>
          <p:cNvPr id="169994" name="矩形 169993"/>
          <p:cNvSpPr/>
          <p:nvPr/>
        </p:nvSpPr>
        <p:spPr>
          <a:xfrm>
            <a:off x="395288" y="3419475"/>
            <a:ext cx="8532812" cy="374650"/>
          </a:xfrm>
          <a:prstGeom prst="rect">
            <a:avLst/>
          </a:prstGeom>
          <a:noFill/>
          <a:ln w="9525">
            <a:noFill/>
          </a:ln>
        </p:spPr>
        <p:txBody>
          <a:bodyPr lIns="68562" tIns="34281" rIns="68562" bIns="34281">
            <a:spAutoFit/>
          </a:bodyPr>
          <a:p>
            <a:pPr defTabSz="685800"/>
            <a:r>
              <a:rPr lang="zh-CN" altLang="en-US" sz="2000" b="1" dirty="0">
                <a:effectLst>
                  <a:outerShdw blurRad="38100" dist="38100" dir="2700000">
                    <a:srgbClr val="000000"/>
                  </a:outerShdw>
                </a:effectLst>
                <a:latin typeface="Arial" panose="020B0604020202020204" pitchFamily="34" charset="0"/>
              </a:rPr>
              <a:t>电信产业：</a:t>
            </a:r>
            <a:r>
              <a:rPr lang="en-US" altLang="zh-CN" sz="2000" b="1">
                <a:effectLst>
                  <a:outerShdw blurRad="38100" dist="38100" dir="2700000">
                    <a:srgbClr val="000000"/>
                  </a:outerShdw>
                </a:effectLst>
                <a:latin typeface="Arial" panose="020B0604020202020204" pitchFamily="34" charset="0"/>
              </a:rPr>
              <a:t>1837</a:t>
            </a:r>
            <a:r>
              <a:rPr lang="zh-CN" altLang="en-US" sz="2000" b="1" dirty="0">
                <a:effectLst>
                  <a:outerShdw blurRad="38100" dist="38100" dir="2700000">
                    <a:srgbClr val="000000"/>
                  </a:outerShdw>
                </a:effectLst>
                <a:latin typeface="Arial" panose="020B0604020202020204" pitchFamily="34" charset="0"/>
              </a:rPr>
              <a:t>年有线电报、</a:t>
            </a:r>
            <a:r>
              <a:rPr lang="en-US" altLang="zh-CN" sz="2000" b="1">
                <a:effectLst>
                  <a:outerShdw blurRad="38100" dist="38100" dir="2700000">
                    <a:srgbClr val="000000"/>
                  </a:outerShdw>
                </a:effectLst>
                <a:latin typeface="Arial" panose="020B0604020202020204" pitchFamily="34" charset="0"/>
              </a:rPr>
              <a:t>1876</a:t>
            </a:r>
            <a:r>
              <a:rPr lang="zh-CN" altLang="en-US" sz="2000" b="1" dirty="0">
                <a:effectLst>
                  <a:outerShdw blurRad="38100" dist="38100" dir="2700000">
                    <a:srgbClr val="000000"/>
                  </a:outerShdw>
                </a:effectLst>
                <a:latin typeface="Arial" panose="020B0604020202020204" pitchFamily="34" charset="0"/>
              </a:rPr>
              <a:t>年电话、</a:t>
            </a:r>
            <a:r>
              <a:rPr lang="en-US" altLang="zh-CN" sz="2000" b="1">
                <a:effectLst>
                  <a:outerShdw blurRad="38100" dist="38100" dir="2700000">
                    <a:srgbClr val="000000"/>
                  </a:outerShdw>
                </a:effectLst>
                <a:latin typeface="Arial" panose="020B0604020202020204" pitchFamily="34" charset="0"/>
              </a:rPr>
              <a:t>1896</a:t>
            </a:r>
            <a:r>
              <a:rPr lang="zh-CN" altLang="en-US" sz="2000" b="1" dirty="0">
                <a:effectLst>
                  <a:outerShdw blurRad="38100" dist="38100" dir="2700000">
                    <a:srgbClr val="000000"/>
                  </a:outerShdw>
                </a:effectLst>
                <a:latin typeface="Arial" panose="020B0604020202020204" pitchFamily="34" charset="0"/>
              </a:rPr>
              <a:t>年无线电报</a:t>
            </a:r>
            <a:endParaRPr lang="zh-CN" altLang="en-US" sz="2000" b="1" dirty="0">
              <a:effectLst>
                <a:outerShdw blurRad="38100" dist="38100" dir="2700000">
                  <a:srgbClr val="000000"/>
                </a:outerShdw>
              </a:effectLst>
              <a:latin typeface="Arial" panose="020B0604020202020204" pitchFamily="34" charset="0"/>
            </a:endParaRPr>
          </a:p>
        </p:txBody>
      </p:sp>
      <p:sp>
        <p:nvSpPr>
          <p:cNvPr id="169995" name="矩形 169994"/>
          <p:cNvSpPr/>
          <p:nvPr/>
        </p:nvSpPr>
        <p:spPr>
          <a:xfrm>
            <a:off x="395288" y="3040063"/>
            <a:ext cx="5122862" cy="374650"/>
          </a:xfrm>
          <a:prstGeom prst="rect">
            <a:avLst/>
          </a:prstGeom>
          <a:noFill/>
          <a:ln w="9525">
            <a:noFill/>
          </a:ln>
        </p:spPr>
        <p:txBody>
          <a:bodyPr lIns="68562" tIns="34281" rIns="68562" bIns="34281">
            <a:spAutoFit/>
          </a:bodyPr>
          <a:p>
            <a:pPr defTabSz="685800"/>
            <a:r>
              <a:rPr lang="zh-CN" altLang="en-US" sz="2000" b="1" dirty="0">
                <a:effectLst>
                  <a:outerShdw blurRad="38100" dist="38100" dir="2700000">
                    <a:srgbClr val="000000"/>
                  </a:outerShdw>
                </a:effectLst>
                <a:latin typeface="Arial" panose="020B0604020202020204" pitchFamily="34" charset="0"/>
              </a:rPr>
              <a:t>飞机工业：</a:t>
            </a:r>
            <a:r>
              <a:rPr lang="en-US" altLang="zh-CN" sz="2000" b="1">
                <a:effectLst>
                  <a:outerShdw blurRad="38100" dist="38100" dir="2700000">
                    <a:srgbClr val="000000"/>
                  </a:outerShdw>
                </a:effectLst>
                <a:latin typeface="Arial" panose="020B0604020202020204" pitchFamily="34" charset="0"/>
              </a:rPr>
              <a:t>1903</a:t>
            </a:r>
            <a:r>
              <a:rPr lang="zh-CN" altLang="en-US" sz="2000" b="1" dirty="0">
                <a:effectLst>
                  <a:outerShdw blurRad="38100" dist="38100" dir="2700000">
                    <a:srgbClr val="000000"/>
                  </a:outerShdw>
                </a:effectLst>
                <a:latin typeface="Arial" panose="020B0604020202020204" pitchFamily="34" charset="0"/>
              </a:rPr>
              <a:t>年</a:t>
            </a:r>
            <a:endParaRPr lang="zh-CN" altLang="en-US" sz="2000" b="1" dirty="0">
              <a:effectLst>
                <a:outerShdw blurRad="38100" dist="38100" dir="2700000">
                  <a:srgbClr val="000000"/>
                </a:outerShdw>
              </a:effectLst>
              <a:latin typeface="Arial" panose="020B0604020202020204" pitchFamily="34" charset="0"/>
            </a:endParaRPr>
          </a:p>
        </p:txBody>
      </p:sp>
      <p:sp>
        <p:nvSpPr>
          <p:cNvPr id="169996" name="矩形 169995"/>
          <p:cNvSpPr/>
          <p:nvPr/>
        </p:nvSpPr>
        <p:spPr>
          <a:xfrm>
            <a:off x="395288" y="3743325"/>
            <a:ext cx="3006725" cy="374650"/>
          </a:xfrm>
          <a:prstGeom prst="rect">
            <a:avLst/>
          </a:prstGeom>
          <a:noFill/>
          <a:ln w="9525">
            <a:noFill/>
          </a:ln>
        </p:spPr>
        <p:txBody>
          <a:bodyPr lIns="68562" tIns="34281" rIns="68562" bIns="34281">
            <a:spAutoFit/>
          </a:bodyPr>
          <a:p>
            <a:pPr defTabSz="685800"/>
            <a:r>
              <a:rPr lang="en-US" altLang="zh-CN" sz="2000" b="1">
                <a:solidFill>
                  <a:srgbClr val="0000FF"/>
                </a:solidFill>
                <a:effectLst>
                  <a:outerShdw blurRad="38100" dist="38100" dir="2700000">
                    <a:srgbClr val="000000"/>
                  </a:outerShdw>
                </a:effectLst>
                <a:latin typeface="Arial" panose="020B0604020202020204" pitchFamily="34" charset="0"/>
                <a:ea typeface="黑体" panose="02010609060101010101" pitchFamily="2" charset="-122"/>
              </a:rPr>
              <a:t>3.</a:t>
            </a:r>
            <a:r>
              <a:rPr lang="zh-CN" altLang="en-US" sz="2000" b="1" dirty="0">
                <a:solidFill>
                  <a:srgbClr val="0000FF"/>
                </a:solidFill>
                <a:effectLst>
                  <a:outerShdw blurRad="38100" dist="38100" dir="2700000">
                    <a:srgbClr val="000000"/>
                  </a:outerShdw>
                </a:effectLst>
                <a:latin typeface="Arial" panose="020B0604020202020204" pitchFamily="34" charset="0"/>
                <a:ea typeface="黑体" panose="02010609060101010101" pitchFamily="2" charset="-122"/>
              </a:rPr>
              <a:t>传统产业的突破：</a:t>
            </a:r>
            <a:endParaRPr lang="zh-CN" altLang="en-US" sz="2000" b="1" dirty="0">
              <a:solidFill>
                <a:srgbClr val="0000FF"/>
              </a:solidFill>
              <a:effectLst>
                <a:outerShdw blurRad="38100" dist="38100" dir="2700000">
                  <a:srgbClr val="000000"/>
                </a:outerShdw>
              </a:effectLst>
              <a:latin typeface="Arial" panose="020B0604020202020204" pitchFamily="34" charset="0"/>
              <a:ea typeface="黑体" panose="02010609060101010101" pitchFamily="2" charset="-122"/>
            </a:endParaRPr>
          </a:p>
        </p:txBody>
      </p:sp>
      <p:sp>
        <p:nvSpPr>
          <p:cNvPr id="169997" name="矩形 169996"/>
          <p:cNvSpPr/>
          <p:nvPr/>
        </p:nvSpPr>
        <p:spPr>
          <a:xfrm>
            <a:off x="395288" y="4119563"/>
            <a:ext cx="8532812" cy="679450"/>
          </a:xfrm>
          <a:prstGeom prst="rect">
            <a:avLst/>
          </a:prstGeom>
          <a:noFill/>
          <a:ln w="9525">
            <a:noFill/>
          </a:ln>
        </p:spPr>
        <p:txBody>
          <a:bodyPr lIns="68562" tIns="34281" rIns="68562" bIns="34281">
            <a:spAutoFit/>
          </a:bodyPr>
          <a:p>
            <a:pPr defTabSz="685800"/>
            <a:r>
              <a:rPr lang="zh-CN" altLang="en-US" sz="2000" b="1" dirty="0">
                <a:effectLst>
                  <a:outerShdw blurRad="38100" dist="38100" dir="2700000">
                    <a:srgbClr val="000000"/>
                  </a:outerShdw>
                </a:effectLst>
                <a:latin typeface="Arial" panose="020B0604020202020204" pitchFamily="34" charset="0"/>
              </a:rPr>
              <a:t>冶金方面出现炼钢业，推动人类社会进入钢铁时代；农机方面出现汽油拖拉机、化学肥料等，为传统农业向现代农业转化准备了物质技术条件。</a:t>
            </a:r>
            <a:endParaRPr lang="zh-CN" altLang="en-US" sz="2000" b="1" dirty="0">
              <a:effectLst>
                <a:outerShdw blurRad="38100" dist="38100" dir="2700000">
                  <a:srgbClr val="000000"/>
                </a:outerShdw>
              </a:effectLst>
              <a:latin typeface="Arial" panose="020B0604020202020204" pitchFamily="34" charset="0"/>
            </a:endParaRPr>
          </a:p>
        </p:txBody>
      </p:sp>
      <p:sp>
        <p:nvSpPr>
          <p:cNvPr id="169998" name="矩形 169997"/>
          <p:cNvSpPr/>
          <p:nvPr/>
        </p:nvSpPr>
        <p:spPr>
          <a:xfrm>
            <a:off x="395288" y="4768850"/>
            <a:ext cx="2957512" cy="374650"/>
          </a:xfrm>
          <a:prstGeom prst="rect">
            <a:avLst/>
          </a:prstGeom>
          <a:noFill/>
          <a:ln w="9525">
            <a:noFill/>
          </a:ln>
        </p:spPr>
        <p:txBody>
          <a:bodyPr lIns="68562" tIns="34281" rIns="68562" bIns="34281">
            <a:spAutoFit/>
          </a:bodyPr>
          <a:p>
            <a:pPr defTabSz="685800"/>
            <a:r>
              <a:rPr lang="en-US" altLang="zh-CN" sz="2000" b="1">
                <a:solidFill>
                  <a:srgbClr val="0000FF"/>
                </a:solidFill>
                <a:effectLst>
                  <a:outerShdw blurRad="38100" dist="38100" dir="2700000">
                    <a:srgbClr val="000000"/>
                  </a:outerShdw>
                </a:effectLst>
                <a:latin typeface="Arial" panose="020B0604020202020204" pitchFamily="34" charset="0"/>
                <a:ea typeface="黑体" panose="02010609060101010101" pitchFamily="2" charset="-122"/>
              </a:rPr>
              <a:t>4.</a:t>
            </a:r>
            <a:r>
              <a:rPr lang="zh-CN" altLang="en-US" sz="2000" b="1" dirty="0">
                <a:solidFill>
                  <a:srgbClr val="0000FF"/>
                </a:solidFill>
                <a:effectLst>
                  <a:outerShdw blurRad="38100" dist="38100" dir="2700000">
                    <a:srgbClr val="000000"/>
                  </a:outerShdw>
                </a:effectLst>
                <a:latin typeface="Arial" panose="020B0604020202020204" pitchFamily="34" charset="0"/>
                <a:ea typeface="黑体" panose="02010609060101010101" pitchFamily="2" charset="-122"/>
              </a:rPr>
              <a:t>工业结构变化：</a:t>
            </a:r>
            <a:endParaRPr lang="zh-CN" altLang="en-US" sz="2000" b="1" dirty="0">
              <a:solidFill>
                <a:srgbClr val="0000FF"/>
              </a:solidFill>
              <a:effectLst>
                <a:outerShdw blurRad="38100" dist="38100" dir="2700000">
                  <a:srgbClr val="000000"/>
                </a:outerShdw>
              </a:effectLst>
              <a:latin typeface="Arial" panose="020B0604020202020204" pitchFamily="34" charset="0"/>
              <a:ea typeface="黑体" panose="02010609060101010101" pitchFamily="2" charset="-122"/>
            </a:endParaRPr>
          </a:p>
        </p:txBody>
      </p:sp>
      <p:sp>
        <p:nvSpPr>
          <p:cNvPr id="169999" name="矩形 169998"/>
          <p:cNvSpPr/>
          <p:nvPr/>
        </p:nvSpPr>
        <p:spPr>
          <a:xfrm>
            <a:off x="2438400" y="4768850"/>
            <a:ext cx="3367088" cy="374650"/>
          </a:xfrm>
          <a:prstGeom prst="rect">
            <a:avLst/>
          </a:prstGeom>
          <a:noFill/>
          <a:ln w="9525">
            <a:noFill/>
          </a:ln>
        </p:spPr>
        <p:txBody>
          <a:bodyPr lIns="68562" tIns="34281" rIns="68562" bIns="34281">
            <a:spAutoFit/>
          </a:bodyPr>
          <a:p>
            <a:pPr defTabSz="685800">
              <a:spcBef>
                <a:spcPct val="50000"/>
              </a:spcBef>
            </a:pPr>
            <a:r>
              <a:rPr lang="zh-CN" altLang="en-US" sz="2000" b="1" dirty="0">
                <a:latin typeface="Arial" panose="020B0604020202020204" pitchFamily="34" charset="0"/>
              </a:rPr>
              <a:t>重工业占主导地位</a:t>
            </a:r>
            <a:endParaRPr lang="zh-CN" altLang="en-US" sz="2000" b="1" dirty="0">
              <a:latin typeface="Arial" panose="020B0604020202020204" pitchFamily="34" charset="0"/>
            </a:endParaRPr>
          </a:p>
        </p:txBody>
      </p:sp>
      <p:sp>
        <p:nvSpPr>
          <p:cNvPr id="170000" name="矩形 10"/>
          <p:cNvSpPr/>
          <p:nvPr/>
        </p:nvSpPr>
        <p:spPr>
          <a:xfrm>
            <a:off x="4284663" y="0"/>
            <a:ext cx="3097212" cy="457200"/>
          </a:xfrm>
          <a:prstGeom prst="rect">
            <a:avLst/>
          </a:prstGeom>
          <a:noFill/>
          <a:ln w="9525">
            <a:noFill/>
          </a:ln>
        </p:spPr>
        <p:txBody>
          <a:bodyPr>
            <a:spAutoFit/>
          </a:bodyPr>
          <a:p>
            <a:pPr>
              <a:lnSpc>
                <a:spcPct val="120000"/>
              </a:lnSpc>
            </a:pPr>
            <a:r>
              <a:rPr lang="zh-CN" altLang="en-US" sz="2000" b="1" dirty="0">
                <a:solidFill>
                  <a:schemeClr val="accent2"/>
                </a:solidFill>
                <a:latin typeface="黑体" panose="02010609060101010101" pitchFamily="2" charset="-122"/>
                <a:ea typeface="黑体" panose="02010609060101010101" pitchFamily="2" charset="-122"/>
              </a:rPr>
              <a:t>考点  第二次工业革命</a:t>
            </a:r>
            <a:endParaRPr lang="en-US" altLang="zh-CN" sz="2000" b="1">
              <a:solidFill>
                <a:schemeClr val="accent2"/>
              </a:solidFill>
              <a:latin typeface="黑体" panose="02010609060101010101" pitchFamily="2" charset="-122"/>
              <a:ea typeface="黑体" panose="02010609060101010101" pitchFamily="2" charset="-122"/>
            </a:endParaRPr>
          </a:p>
        </p:txBody>
      </p:sp>
      <p:pic>
        <p:nvPicPr>
          <p:cNvPr id="170001" name="Picture 101" descr="20091027123409-1659309844"/>
          <p:cNvPicPr>
            <a:picLocks noChangeAspect="1"/>
          </p:cNvPicPr>
          <p:nvPr/>
        </p:nvPicPr>
        <p:blipFill>
          <a:blip r:embed="rId1"/>
          <a:stretch>
            <a:fillRect/>
          </a:stretch>
        </p:blipFill>
        <p:spPr>
          <a:xfrm>
            <a:off x="7810500" y="0"/>
            <a:ext cx="1333500" cy="827088"/>
          </a:xfrm>
          <a:prstGeom prst="rect">
            <a:avLst/>
          </a:prstGeom>
          <a:noFill/>
          <a:ln w="9525">
            <a:noFill/>
          </a:ln>
        </p:spPr>
      </p:pic>
      <p:sp>
        <p:nvSpPr>
          <p:cNvPr id="170002" name="矩形 195594"/>
          <p:cNvSpPr/>
          <p:nvPr/>
        </p:nvSpPr>
        <p:spPr>
          <a:xfrm>
            <a:off x="0" y="123825"/>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知识梳理</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2" name="TextBox 1"/>
          <p:cNvSpPr txBox="1"/>
          <p:nvPr/>
        </p:nvSpPr>
        <p:spPr>
          <a:xfrm>
            <a:off x="1187652" y="22312"/>
            <a:ext cx="3337773" cy="10931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zh-CN" altLang="en-US" sz="2400" b="1" noProof="1" dirty="0">
                <a:solidFill>
                  <a:srgbClr val="CC6600"/>
                </a:solidFill>
                <a:latin typeface="华文彩云" panose="02010800040101010101" pitchFamily="2" charset="-122"/>
                <a:ea typeface="华文彩云" panose="02010800040101010101" pitchFamily="2" charset="-122"/>
                <a:cs typeface="+mn-cs"/>
              </a:rPr>
              <a:t>高中历史一轮复习课程 </a:t>
            </a:r>
            <a:endParaRPr lang="zh-CN" altLang="en-US" sz="2400" b="1" noProof="1" dirty="0">
              <a:solidFill>
                <a:srgbClr val="CC6600"/>
              </a:solidFill>
              <a:latin typeface="华文彩云" panose="02010800040101010101" pitchFamily="2" charset="-122"/>
              <a:ea typeface="华文彩云"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9988"/>
                                        </p:tgtEl>
                                        <p:attrNameLst>
                                          <p:attrName>style.visibility</p:attrName>
                                        </p:attrNameLst>
                                      </p:cBhvr>
                                      <p:to>
                                        <p:strVal val="visible"/>
                                      </p:to>
                                    </p:set>
                                    <p:animEffect transition="in" filter="blinds(horizontal)">
                                      <p:cBhvr>
                                        <p:cTn id="7" dur="500"/>
                                        <p:tgtEl>
                                          <p:spTgt spid="16998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9990"/>
                                        </p:tgtEl>
                                        <p:attrNameLst>
                                          <p:attrName>style.visibility</p:attrName>
                                        </p:attrNameLst>
                                      </p:cBhvr>
                                      <p:to>
                                        <p:strVal val="visible"/>
                                      </p:to>
                                    </p:set>
                                    <p:animEffect transition="in" filter="blinds(horizontal)">
                                      <p:cBhvr>
                                        <p:cTn id="12" dur="500"/>
                                        <p:tgtEl>
                                          <p:spTgt spid="16999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9991"/>
                                        </p:tgtEl>
                                        <p:attrNameLst>
                                          <p:attrName>style.visibility</p:attrName>
                                        </p:attrNameLst>
                                      </p:cBhvr>
                                      <p:to>
                                        <p:strVal val="visible"/>
                                      </p:to>
                                    </p:set>
                                    <p:animEffect transition="in" filter="blinds(horizontal)">
                                      <p:cBhvr>
                                        <p:cTn id="17" dur="500"/>
                                        <p:tgtEl>
                                          <p:spTgt spid="16999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9992"/>
                                        </p:tgtEl>
                                        <p:attrNameLst>
                                          <p:attrName>style.visibility</p:attrName>
                                        </p:attrNameLst>
                                      </p:cBhvr>
                                      <p:to>
                                        <p:strVal val="visible"/>
                                      </p:to>
                                    </p:set>
                                    <p:animEffect transition="in" filter="blinds(horizontal)">
                                      <p:cBhvr>
                                        <p:cTn id="22" dur="500"/>
                                        <p:tgtEl>
                                          <p:spTgt spid="16999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9993"/>
                                        </p:tgtEl>
                                        <p:attrNameLst>
                                          <p:attrName>style.visibility</p:attrName>
                                        </p:attrNameLst>
                                      </p:cBhvr>
                                      <p:to>
                                        <p:strVal val="visible"/>
                                      </p:to>
                                    </p:set>
                                    <p:animEffect transition="in" filter="blinds(horizontal)">
                                      <p:cBhvr>
                                        <p:cTn id="27" dur="500"/>
                                        <p:tgtEl>
                                          <p:spTgt spid="16999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9995"/>
                                        </p:tgtEl>
                                        <p:attrNameLst>
                                          <p:attrName>style.visibility</p:attrName>
                                        </p:attrNameLst>
                                      </p:cBhvr>
                                      <p:to>
                                        <p:strVal val="visible"/>
                                      </p:to>
                                    </p:set>
                                    <p:animEffect transition="in" filter="blinds(horizontal)">
                                      <p:cBhvr>
                                        <p:cTn id="32" dur="500"/>
                                        <p:tgtEl>
                                          <p:spTgt spid="16999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9994"/>
                                        </p:tgtEl>
                                        <p:attrNameLst>
                                          <p:attrName>style.visibility</p:attrName>
                                        </p:attrNameLst>
                                      </p:cBhvr>
                                      <p:to>
                                        <p:strVal val="visible"/>
                                      </p:to>
                                    </p:set>
                                    <p:animEffect transition="in" filter="blinds(horizontal)">
                                      <p:cBhvr>
                                        <p:cTn id="37" dur="500"/>
                                        <p:tgtEl>
                                          <p:spTgt spid="16999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9997"/>
                                        </p:tgtEl>
                                        <p:attrNameLst>
                                          <p:attrName>style.visibility</p:attrName>
                                        </p:attrNameLst>
                                      </p:cBhvr>
                                      <p:to>
                                        <p:strVal val="visible"/>
                                      </p:to>
                                    </p:set>
                                    <p:animEffect transition="in" filter="blinds(horizontal)">
                                      <p:cBhvr>
                                        <p:cTn id="42" dur="500"/>
                                        <p:tgtEl>
                                          <p:spTgt spid="16999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69999"/>
                                        </p:tgtEl>
                                        <p:attrNameLst>
                                          <p:attrName>style.visibility</p:attrName>
                                        </p:attrNameLst>
                                      </p:cBhvr>
                                      <p:to>
                                        <p:strVal val="visible"/>
                                      </p:to>
                                    </p:set>
                                    <p:animEffect transition="in" filter="blinds(horizontal)">
                                      <p:cBhvr>
                                        <p:cTn id="47" dur="500"/>
                                        <p:tgtEl>
                                          <p:spTgt spid="1699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8" grpId="0"/>
      <p:bldP spid="169990" grpId="0"/>
      <p:bldP spid="169991" grpId="0"/>
      <p:bldP spid="169992" grpId="0"/>
      <p:bldP spid="169993" grpId="0"/>
      <p:bldP spid="169994" grpId="0"/>
      <p:bldP spid="169995" grpId="0"/>
      <p:bldP spid="169997" grpId="0"/>
      <p:bldP spid="16999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2035" name="矩形 172034"/>
          <p:cNvSpPr/>
          <p:nvPr/>
        </p:nvSpPr>
        <p:spPr>
          <a:xfrm>
            <a:off x="0" y="774700"/>
            <a:ext cx="9144000" cy="4368800"/>
          </a:xfrm>
          <a:prstGeom prst="rect">
            <a:avLst/>
          </a:prstGeom>
          <a:noFill/>
          <a:ln w="9525">
            <a:noFill/>
          </a:ln>
        </p:spPr>
        <p:txBody>
          <a:bodyPr lIns="68562" tIns="34281" rIns="68562" bIns="34281">
            <a:spAutoFit/>
          </a:bodyPr>
          <a:p>
            <a:pPr defTabSz="685800"/>
            <a:r>
              <a:rPr lang="zh-CN" altLang="en-US" sz="2100" b="1" dirty="0">
                <a:latin typeface="Arial" panose="020B0604020202020204" pitchFamily="34" charset="0"/>
              </a:rPr>
              <a:t>      </a:t>
            </a:r>
            <a:r>
              <a:rPr lang="zh-CN" altLang="zh-CN" sz="2000" b="1" dirty="0">
                <a:latin typeface="楷体_GB2312" pitchFamily="49" charset="-122"/>
                <a:ea typeface="楷体_GB2312" pitchFamily="49" charset="-122"/>
              </a:rPr>
              <a:t>史料一　工业革命的主角</a:t>
            </a:r>
            <a:r>
              <a:rPr lang="en-US" altLang="zh-CN" sz="2000" b="1">
                <a:latin typeface="Arial" panose="020B0604020202020204" pitchFamily="34" charset="0"/>
                <a:ea typeface="楷体_GB2312" pitchFamily="49" charset="-122"/>
              </a:rPr>
              <a:t>——</a:t>
            </a:r>
            <a:r>
              <a:rPr lang="zh-CN" altLang="zh-CN" sz="2000" b="1" dirty="0">
                <a:latin typeface="楷体_GB2312" pitchFamily="49" charset="-122"/>
                <a:ea typeface="楷体_GB2312" pitchFamily="49" charset="-122"/>
              </a:rPr>
              <a:t>蒸汽机是经验和科学相结合的产物。科学对工业革命的发展作出了重大的贡献。工场手工业生产主要依靠人力和以经验为主的技术，以机器为主的大工业生产，需要用自然力代替人力，这就得自觉地应用自然科学知识，大工业把科学作为一种独立的生产能力，从此，科学在生产中的地位一天比一天高。</a:t>
            </a:r>
            <a:r>
              <a:rPr lang="zh-CN" altLang="en-US" sz="2000" b="1">
                <a:latin typeface="楷体_GB2312" pitchFamily="49" charset="-122"/>
                <a:ea typeface="楷体_GB2312" pitchFamily="49" charset="-122"/>
              </a:rPr>
              <a:t>              </a:t>
            </a:r>
            <a:r>
              <a:rPr lang="en-US" altLang="zh-CN" sz="2000" b="1">
                <a:latin typeface="Arial" panose="020B0604020202020204" pitchFamily="34" charset="0"/>
                <a:ea typeface="楷体_GB2312" pitchFamily="49" charset="-122"/>
              </a:rPr>
              <a:t>——</a:t>
            </a:r>
            <a:r>
              <a:rPr lang="zh-CN" altLang="zh-CN" sz="2000" b="1" dirty="0">
                <a:latin typeface="楷体_GB2312" pitchFamily="49" charset="-122"/>
                <a:ea typeface="楷体_GB2312" pitchFamily="49" charset="-122"/>
              </a:rPr>
              <a:t>《简明科学史话》</a:t>
            </a:r>
            <a:endParaRPr lang="en-US" altLang="zh-CN" sz="2000" b="1">
              <a:latin typeface="楷体_GB2312" pitchFamily="49" charset="-122"/>
              <a:ea typeface="楷体_GB2312" pitchFamily="49" charset="-122"/>
            </a:endParaRPr>
          </a:p>
          <a:p>
            <a:pPr defTabSz="685800"/>
            <a:r>
              <a:rPr lang="en-US" altLang="zh-CN" sz="2000" b="1">
                <a:latin typeface="楷体_GB2312" pitchFamily="49" charset="-122"/>
                <a:ea typeface="楷体_GB2312" pitchFamily="49" charset="-122"/>
              </a:rPr>
              <a:t>      </a:t>
            </a:r>
            <a:r>
              <a:rPr lang="zh-CN" altLang="zh-CN" sz="2000" b="1" dirty="0">
                <a:latin typeface="楷体_GB2312" pitchFamily="49" charset="-122"/>
                <a:ea typeface="楷体_GB2312" pitchFamily="49" charset="-122"/>
              </a:rPr>
              <a:t>史料二　科学开始对工业没什么影响，我们迄今所提到的纺织工业、采矿工业、冶金工业和运输业方面的科技发明极少是由科学家们作出的，相反，它们多半是由有非凡才能的技工完成的。不过</a:t>
            </a:r>
            <a:r>
              <a:rPr lang="en-US" altLang="zh-CN" sz="2000" b="1">
                <a:latin typeface="楷体_GB2312" pitchFamily="49" charset="-122"/>
                <a:ea typeface="楷体_GB2312" pitchFamily="49" charset="-122"/>
              </a:rPr>
              <a:t>1870</a:t>
            </a:r>
            <a:r>
              <a:rPr lang="zh-CN" altLang="zh-CN" sz="2000" b="1" dirty="0">
                <a:latin typeface="楷体_GB2312" pitchFamily="49" charset="-122"/>
                <a:ea typeface="楷体_GB2312" pitchFamily="49" charset="-122"/>
              </a:rPr>
              <a:t>年以后，科学开始了更加重要的作用。渐渐地它成为所有大工业生产的一个组成部分。</a:t>
            </a:r>
            <a:r>
              <a:rPr lang="zh-CN" altLang="zh-CN" sz="2000" b="1" dirty="0">
                <a:solidFill>
                  <a:srgbClr val="000000"/>
                </a:solidFill>
                <a:latin typeface="楷体_GB2312" pitchFamily="49" charset="-122"/>
                <a:ea typeface="楷体_GB2312" pitchFamily="49" charset="-122"/>
              </a:rPr>
              <a:t>工业研究的实验室，装备着昂贵的仪器，配备着对指定问题进行系统研究的训练有素的科学家，它们取代了孤独的发明者的阁楼和作坊。</a:t>
            </a:r>
            <a:r>
              <a:rPr lang="en-US" altLang="zh-CN" sz="2000" b="1">
                <a:solidFill>
                  <a:srgbClr val="000000"/>
                </a:solidFill>
                <a:latin typeface="Arial" panose="020B0604020202020204" pitchFamily="34" charset="0"/>
                <a:ea typeface="楷体_GB2312" pitchFamily="49" charset="-122"/>
              </a:rPr>
              <a:t>——</a:t>
            </a:r>
            <a:r>
              <a:rPr lang="zh-CN" altLang="zh-CN" sz="2000" b="1" dirty="0">
                <a:solidFill>
                  <a:srgbClr val="000000"/>
                </a:solidFill>
                <a:latin typeface="楷体_GB2312" pitchFamily="49" charset="-122"/>
                <a:ea typeface="楷体_GB2312" pitchFamily="49" charset="-122"/>
              </a:rPr>
              <a:t>《全球通史</a:t>
            </a:r>
            <a:r>
              <a:rPr lang="en-US" altLang="zh-CN" sz="2000" b="1">
                <a:solidFill>
                  <a:srgbClr val="000000"/>
                </a:solidFill>
                <a:latin typeface="Arial" panose="020B0604020202020204" pitchFamily="34" charset="0"/>
                <a:ea typeface="楷体_GB2312" pitchFamily="49" charset="-122"/>
              </a:rPr>
              <a:t>·</a:t>
            </a:r>
            <a:r>
              <a:rPr lang="en-US" altLang="zh-CN" sz="2000" b="1">
                <a:solidFill>
                  <a:srgbClr val="000000"/>
                </a:solidFill>
                <a:latin typeface="楷体_GB2312" pitchFamily="49" charset="-122"/>
                <a:ea typeface="楷体_GB2312" pitchFamily="49" charset="-122"/>
              </a:rPr>
              <a:t>1500</a:t>
            </a:r>
            <a:r>
              <a:rPr lang="zh-CN" altLang="zh-CN" sz="2000" b="1" dirty="0">
                <a:solidFill>
                  <a:srgbClr val="000000"/>
                </a:solidFill>
                <a:latin typeface="楷体_GB2312" pitchFamily="49" charset="-122"/>
                <a:ea typeface="楷体_GB2312" pitchFamily="49" charset="-122"/>
              </a:rPr>
              <a:t>年以后的世界》</a:t>
            </a:r>
            <a:endParaRPr lang="zh-CN" altLang="zh-CN" sz="2000" b="1" dirty="0">
              <a:solidFill>
                <a:srgbClr val="000000"/>
              </a:solidFill>
              <a:latin typeface="楷体_GB2312" pitchFamily="49" charset="-122"/>
              <a:ea typeface="楷体_GB2312" pitchFamily="49" charset="-122"/>
            </a:endParaRPr>
          </a:p>
          <a:p>
            <a:pPr defTabSz="685800"/>
            <a:r>
              <a:rPr lang="en-US" altLang="zh-CN" sz="2000" b="1">
                <a:solidFill>
                  <a:srgbClr val="0000FF"/>
                </a:solidFill>
                <a:latin typeface="Arial" panose="020B0604020202020204" pitchFamily="34" charset="0"/>
              </a:rPr>
              <a:t>(1)</a:t>
            </a:r>
            <a:r>
              <a:rPr lang="zh-CN" altLang="zh-CN" sz="2000" b="1" dirty="0">
                <a:solidFill>
                  <a:srgbClr val="0000FF"/>
                </a:solidFill>
                <a:latin typeface="Arial" panose="020B0604020202020204" pitchFamily="34" charset="0"/>
              </a:rPr>
              <a:t>史料一主要阐述了一种什么关系？据材料简要表述这种关系。</a:t>
            </a:r>
            <a:endParaRPr lang="zh-CN" altLang="en-US" sz="2000" b="1">
              <a:solidFill>
                <a:srgbClr val="0000FF"/>
              </a:solidFill>
              <a:latin typeface="Arial" panose="020B0604020202020204" pitchFamily="34" charset="0"/>
            </a:endParaRPr>
          </a:p>
          <a:p>
            <a:pPr defTabSz="685800"/>
            <a:r>
              <a:rPr lang="en-US" altLang="zh-CN" sz="2000" b="1">
                <a:solidFill>
                  <a:srgbClr val="0000FF"/>
                </a:solidFill>
                <a:latin typeface="Arial" panose="020B0604020202020204" pitchFamily="34" charset="0"/>
              </a:rPr>
              <a:t>(2)</a:t>
            </a:r>
            <a:r>
              <a:rPr lang="zh-CN" altLang="zh-CN" sz="2000" b="1" dirty="0">
                <a:solidFill>
                  <a:srgbClr val="0000FF"/>
                </a:solidFill>
                <a:latin typeface="Arial" panose="020B0604020202020204" pitchFamily="34" charset="0"/>
              </a:rPr>
              <a:t>史料二对这种关系作出了什么重要补充？</a:t>
            </a:r>
            <a:endParaRPr lang="zh-CN" altLang="en-US" sz="2000" b="1">
              <a:solidFill>
                <a:srgbClr val="0000FF"/>
              </a:solidFill>
              <a:latin typeface="Arial" panose="020B0604020202020204" pitchFamily="34" charset="0"/>
            </a:endParaRPr>
          </a:p>
          <a:p>
            <a:pPr defTabSz="685800"/>
            <a:r>
              <a:rPr lang="en-US" altLang="zh-CN" sz="2000" b="1">
                <a:solidFill>
                  <a:srgbClr val="0000FF"/>
                </a:solidFill>
                <a:latin typeface="Arial" panose="020B0604020202020204" pitchFamily="34" charset="0"/>
              </a:rPr>
              <a:t>(3)</a:t>
            </a:r>
            <a:r>
              <a:rPr lang="zh-CN" altLang="zh-CN" sz="2000" b="1" dirty="0">
                <a:solidFill>
                  <a:srgbClr val="0000FF"/>
                </a:solidFill>
                <a:latin typeface="Arial" panose="020B0604020202020204" pitchFamily="34" charset="0"/>
              </a:rPr>
              <a:t>联系史料二，指出第二次工业革命与第一次工业革命的主要不同之处</a:t>
            </a:r>
            <a:r>
              <a:rPr lang="zh-CN" altLang="zh-CN" sz="2100" b="1" dirty="0">
                <a:solidFill>
                  <a:srgbClr val="0000FF"/>
                </a:solidFill>
                <a:latin typeface="Arial" panose="020B0604020202020204" pitchFamily="34" charset="0"/>
              </a:rPr>
              <a:t>。</a:t>
            </a:r>
            <a:endParaRPr lang="zh-CN" altLang="zh-CN" sz="2100" b="1" dirty="0">
              <a:solidFill>
                <a:srgbClr val="0000FF"/>
              </a:solidFill>
              <a:latin typeface="Arial" panose="020B0604020202020204" pitchFamily="34" charset="0"/>
            </a:endParaRPr>
          </a:p>
        </p:txBody>
      </p:sp>
      <p:sp>
        <p:nvSpPr>
          <p:cNvPr id="172036" name="矩形 172035"/>
          <p:cNvSpPr/>
          <p:nvPr/>
        </p:nvSpPr>
        <p:spPr>
          <a:xfrm>
            <a:off x="107950" y="1419225"/>
            <a:ext cx="9144000" cy="709613"/>
          </a:xfrm>
          <a:prstGeom prst="rect">
            <a:avLst/>
          </a:prstGeom>
          <a:solidFill>
            <a:srgbClr val="FFFF00"/>
          </a:solidFill>
          <a:ln w="9525">
            <a:noFill/>
          </a:ln>
        </p:spPr>
        <p:txBody>
          <a:bodyPr lIns="68562" tIns="34281" rIns="68562" bIns="34281">
            <a:spAutoFit/>
          </a:bodyPr>
          <a:p>
            <a:pPr defTabSz="685800"/>
            <a:r>
              <a:rPr lang="zh-CN" altLang="zh-CN" sz="2100" b="1" dirty="0">
                <a:latin typeface="Arial" panose="020B0604020202020204" pitchFamily="34" charset="0"/>
              </a:rPr>
              <a:t>工业生产与科学的关系；工业革命推动了科学的发展，工业革命的发展又依靠科学的进步。</a:t>
            </a:r>
            <a:endParaRPr lang="zh-CN" altLang="zh-CN" sz="2100" b="1" dirty="0">
              <a:latin typeface="Arial" panose="020B0604020202020204" pitchFamily="34" charset="0"/>
            </a:endParaRPr>
          </a:p>
        </p:txBody>
      </p:sp>
      <p:sp>
        <p:nvSpPr>
          <p:cNvPr id="172037" name="矩形 172036"/>
          <p:cNvSpPr/>
          <p:nvPr/>
        </p:nvSpPr>
        <p:spPr>
          <a:xfrm>
            <a:off x="0" y="2859088"/>
            <a:ext cx="9144000" cy="388937"/>
          </a:xfrm>
          <a:prstGeom prst="rect">
            <a:avLst/>
          </a:prstGeom>
          <a:solidFill>
            <a:srgbClr val="FFFF00"/>
          </a:solidFill>
          <a:ln w="9525">
            <a:noFill/>
          </a:ln>
        </p:spPr>
        <p:txBody>
          <a:bodyPr lIns="68562" tIns="34281" rIns="68562" bIns="34281">
            <a:spAutoFit/>
          </a:bodyPr>
          <a:p>
            <a:pPr defTabSz="685800"/>
            <a:r>
              <a:rPr lang="en-US" altLang="zh-CN" sz="2100" b="1">
                <a:latin typeface="Arial" panose="020B0604020202020204" pitchFamily="34" charset="0"/>
              </a:rPr>
              <a:t>1870</a:t>
            </a:r>
            <a:r>
              <a:rPr lang="zh-CN" altLang="zh-CN" sz="2100" b="1" dirty="0">
                <a:latin typeface="Arial" panose="020B0604020202020204" pitchFamily="34" charset="0"/>
              </a:rPr>
              <a:t>年以后，科学技术对工业生产发挥的作用越来越重要。</a:t>
            </a:r>
            <a:endParaRPr lang="zh-CN" altLang="zh-CN" sz="2100" b="1" dirty="0">
              <a:latin typeface="Arial" panose="020B0604020202020204" pitchFamily="34" charset="0"/>
            </a:endParaRPr>
          </a:p>
        </p:txBody>
      </p:sp>
      <p:sp>
        <p:nvSpPr>
          <p:cNvPr id="172038" name="矩形 172037"/>
          <p:cNvSpPr/>
          <p:nvPr/>
        </p:nvSpPr>
        <p:spPr>
          <a:xfrm>
            <a:off x="0" y="4433888"/>
            <a:ext cx="9144000" cy="709612"/>
          </a:xfrm>
          <a:prstGeom prst="rect">
            <a:avLst/>
          </a:prstGeom>
          <a:solidFill>
            <a:srgbClr val="FFFF00"/>
          </a:solidFill>
          <a:ln w="9525">
            <a:noFill/>
          </a:ln>
        </p:spPr>
        <p:txBody>
          <a:bodyPr lIns="68562" tIns="34281" rIns="68562" bIns="34281">
            <a:spAutoFit/>
          </a:bodyPr>
          <a:p>
            <a:pPr defTabSz="685800"/>
            <a:r>
              <a:rPr lang="zh-CN" altLang="zh-CN" sz="2100" b="1" dirty="0">
                <a:latin typeface="Arial" panose="020B0604020202020204" pitchFamily="34" charset="0"/>
              </a:rPr>
              <a:t>　第一次工业革命期间，科学和技术尚未真正结合；第二次工业革命时，科学与技术紧密结合，推动了社会生产力的迅猛发展。</a:t>
            </a:r>
            <a:endParaRPr lang="zh-CN" altLang="zh-CN" sz="2100" b="1" dirty="0">
              <a:latin typeface="Arial" panose="020B0604020202020204" pitchFamily="34" charset="0"/>
            </a:endParaRPr>
          </a:p>
        </p:txBody>
      </p:sp>
      <p:sp>
        <p:nvSpPr>
          <p:cNvPr id="172039" name="矩形 10"/>
          <p:cNvSpPr/>
          <p:nvPr/>
        </p:nvSpPr>
        <p:spPr>
          <a:xfrm>
            <a:off x="3779838" y="339725"/>
            <a:ext cx="3097212" cy="457200"/>
          </a:xfrm>
          <a:prstGeom prst="rect">
            <a:avLst/>
          </a:prstGeom>
          <a:noFill/>
          <a:ln w="9525">
            <a:noFill/>
          </a:ln>
        </p:spPr>
        <p:txBody>
          <a:bodyPr>
            <a:spAutoFit/>
          </a:bodyPr>
          <a:p>
            <a:pPr>
              <a:lnSpc>
                <a:spcPct val="120000"/>
              </a:lnSpc>
            </a:pPr>
            <a:r>
              <a:rPr lang="zh-CN" altLang="en-US" sz="2000" b="1" dirty="0">
                <a:solidFill>
                  <a:schemeClr val="accent2"/>
                </a:solidFill>
                <a:latin typeface="黑体" panose="02010609060101010101" pitchFamily="2" charset="-122"/>
                <a:ea typeface="黑体" panose="02010609060101010101" pitchFamily="2" charset="-122"/>
              </a:rPr>
              <a:t>考点  第二次工业革命</a:t>
            </a:r>
            <a:endParaRPr lang="en-US" altLang="zh-CN" sz="2000" b="1">
              <a:solidFill>
                <a:schemeClr val="accent2"/>
              </a:solidFill>
              <a:latin typeface="黑体" panose="02010609060101010101" pitchFamily="2" charset="-122"/>
              <a:ea typeface="黑体" panose="02010609060101010101" pitchFamily="2" charset="-122"/>
            </a:endParaRPr>
          </a:p>
        </p:txBody>
      </p:sp>
      <p:pic>
        <p:nvPicPr>
          <p:cNvPr id="172040" name="Picture 101" descr="20091027123409-1659309844"/>
          <p:cNvPicPr>
            <a:picLocks noChangeAspect="1"/>
          </p:cNvPicPr>
          <p:nvPr/>
        </p:nvPicPr>
        <p:blipFill>
          <a:blip r:embed="rId1"/>
          <a:stretch>
            <a:fillRect/>
          </a:stretch>
        </p:blipFill>
        <p:spPr>
          <a:xfrm>
            <a:off x="7810500" y="0"/>
            <a:ext cx="1333500" cy="827088"/>
          </a:xfrm>
          <a:prstGeom prst="rect">
            <a:avLst/>
          </a:prstGeom>
          <a:noFill/>
          <a:ln w="9525">
            <a:noFill/>
          </a:ln>
        </p:spPr>
      </p:pic>
      <p:sp>
        <p:nvSpPr>
          <p:cNvPr id="172041" name="矩形 195594"/>
          <p:cNvSpPr/>
          <p:nvPr/>
        </p:nvSpPr>
        <p:spPr>
          <a:xfrm>
            <a:off x="0" y="339725"/>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史料研读</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2" name="TextBox 1"/>
          <p:cNvSpPr txBox="1"/>
          <p:nvPr/>
        </p:nvSpPr>
        <p:spPr>
          <a:xfrm>
            <a:off x="1187652" y="22312"/>
            <a:ext cx="3337773" cy="10931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zh-CN" altLang="en-US" sz="2400" b="1" noProof="1" dirty="0">
                <a:solidFill>
                  <a:srgbClr val="CC6600"/>
                </a:solidFill>
                <a:latin typeface="华文彩云" panose="02010800040101010101" pitchFamily="2" charset="-122"/>
                <a:ea typeface="华文彩云" panose="02010800040101010101" pitchFamily="2" charset="-122"/>
                <a:cs typeface="+mn-cs"/>
              </a:rPr>
              <a:t>高中历史一轮复习课程 </a:t>
            </a:r>
            <a:endParaRPr lang="zh-CN" altLang="en-US" sz="2400" b="1" noProof="1" dirty="0">
              <a:solidFill>
                <a:srgbClr val="CC6600"/>
              </a:solidFill>
              <a:latin typeface="华文彩云" panose="02010800040101010101" pitchFamily="2" charset="-122"/>
              <a:ea typeface="华文彩云"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2036"/>
                                        </p:tgtEl>
                                        <p:attrNameLst>
                                          <p:attrName>style.visibility</p:attrName>
                                        </p:attrNameLst>
                                      </p:cBhvr>
                                      <p:to>
                                        <p:strVal val="visible"/>
                                      </p:to>
                                    </p:set>
                                    <p:animEffect transition="in" filter="blinds(horizontal)">
                                      <p:cBhvr>
                                        <p:cTn id="7" dur="500"/>
                                        <p:tgtEl>
                                          <p:spTgt spid="1720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2037"/>
                                        </p:tgtEl>
                                        <p:attrNameLst>
                                          <p:attrName>style.visibility</p:attrName>
                                        </p:attrNameLst>
                                      </p:cBhvr>
                                      <p:to>
                                        <p:strVal val="visible"/>
                                      </p:to>
                                    </p:set>
                                    <p:animEffect transition="in" filter="blinds(horizontal)">
                                      <p:cBhvr>
                                        <p:cTn id="12" dur="500"/>
                                        <p:tgtEl>
                                          <p:spTgt spid="17203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2038"/>
                                        </p:tgtEl>
                                        <p:attrNameLst>
                                          <p:attrName>style.visibility</p:attrName>
                                        </p:attrNameLst>
                                      </p:cBhvr>
                                      <p:to>
                                        <p:strVal val="visible"/>
                                      </p:to>
                                    </p:set>
                                    <p:animEffect transition="in" filter="blinds(horizontal)">
                                      <p:cBhvr>
                                        <p:cTn id="17" dur="500"/>
                                        <p:tgtEl>
                                          <p:spTgt spid="172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6" grpId="0" animBg="1"/>
      <p:bldP spid="172037" grpId="0" animBg="1"/>
      <p:bldP spid="172038"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微笑PPT - 小A">
  <a:themeElements>
    <a:clrScheme name="微笑PPT - 小A 1">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fontScheme name="微笑PPT - 小A">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微笑PPT - 小A 1">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主管人员">
  <a:themeElements>
    <a:clrScheme name="主管人员">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主管人员">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主管人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主管人员">
  <a:themeElements>
    <a:clrScheme name="主管人员">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主管人员">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主管人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诗情画意">
  <a:themeElements>
    <a:clrScheme name="">
      <a:dk1>
        <a:srgbClr val="007A77"/>
      </a:dk1>
      <a:lt1>
        <a:srgbClr val="FFFFFF"/>
      </a:lt1>
      <a:dk2>
        <a:srgbClr val="003399"/>
      </a:dk2>
      <a:lt2>
        <a:srgbClr val="C0C0C0"/>
      </a:lt2>
      <a:accent1>
        <a:srgbClr val="EBF7FF"/>
      </a:accent1>
      <a:accent2>
        <a:srgbClr val="3366FF"/>
      </a:accent2>
      <a:accent3>
        <a:srgbClr val="FFFFFF"/>
      </a:accent3>
      <a:accent4>
        <a:srgbClr val="006866"/>
      </a:accent4>
      <a:accent5>
        <a:srgbClr val="F3FAFF"/>
      </a:accent5>
      <a:accent6>
        <a:srgbClr val="2D5BE5"/>
      </a:accent6>
      <a:hlink>
        <a:srgbClr val="DC5900"/>
      </a:hlink>
      <a:folHlink>
        <a:srgbClr val="7979A5"/>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7A77"/>
        </a:dk1>
        <a:lt1>
          <a:srgbClr val="FFFFFF"/>
        </a:lt1>
        <a:dk2>
          <a:srgbClr val="003399"/>
        </a:dk2>
        <a:lt2>
          <a:srgbClr val="C0C0C0"/>
        </a:lt2>
        <a:accent1>
          <a:srgbClr val="EBF7FF"/>
        </a:accent1>
        <a:accent2>
          <a:srgbClr val="3366FF"/>
        </a:accent2>
        <a:accent3>
          <a:srgbClr val="FFFFFF"/>
        </a:accent3>
        <a:accent4>
          <a:srgbClr val="006866"/>
        </a:accent4>
        <a:accent5>
          <a:srgbClr val="F3FAFF"/>
        </a:accent5>
        <a:accent6>
          <a:srgbClr val="2D5BE5"/>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5FBE"/>
        </a:dk1>
        <a:lt1>
          <a:srgbClr val="FFFFDD"/>
        </a:lt1>
        <a:dk2>
          <a:srgbClr val="2C5884"/>
        </a:dk2>
        <a:lt2>
          <a:srgbClr val="C0C0C0"/>
        </a:lt2>
        <a:accent1>
          <a:srgbClr val="E9F7FF"/>
        </a:accent1>
        <a:accent2>
          <a:srgbClr val="F89400"/>
        </a:accent2>
        <a:accent3>
          <a:srgbClr val="FFFFEB"/>
        </a:accent3>
        <a:accent4>
          <a:srgbClr val="0051A3"/>
        </a:accent4>
        <a:accent5>
          <a:srgbClr val="F2FAFF"/>
        </a:accent5>
        <a:accent6>
          <a:srgbClr val="DE8400"/>
        </a:accent6>
        <a:hlink>
          <a:srgbClr val="B20048"/>
        </a:hlink>
        <a:folHlink>
          <a:srgbClr val="008080"/>
        </a:folHlink>
      </a:clrScheme>
      <a:clrMap bg1="lt1" tx1="dk1" bg2="lt2" tx2="dk2" accent1="accent1" accent2="accent2" accent3="accent3" accent4="accent4" accent5="accent5" accent6="accent6" hlink="hlink" folHlink="folHlink"/>
    </a:extraClrScheme>
    <a:extraClrScheme>
      <a:clrScheme name="">
        <a:dk1>
          <a:srgbClr val="5D5D8B"/>
        </a:dk1>
        <a:lt1>
          <a:srgbClr val="DAEADE"/>
        </a:lt1>
        <a:dk2>
          <a:srgbClr val="A25269"/>
        </a:dk2>
        <a:lt2>
          <a:srgbClr val="C0C0C0"/>
        </a:lt2>
        <a:accent1>
          <a:srgbClr val="FFFFDD"/>
        </a:accent1>
        <a:accent2>
          <a:srgbClr val="3399FF"/>
        </a:accent2>
        <a:accent3>
          <a:srgbClr val="E9F2EB"/>
        </a:accent3>
        <a:accent4>
          <a:srgbClr val="4F4F77"/>
        </a:accent4>
        <a:accent5>
          <a:srgbClr val="FFFFEB"/>
        </a:accent5>
        <a:accent6>
          <a:srgbClr val="2D89E5"/>
        </a:accent6>
        <a:hlink>
          <a:srgbClr val="336699"/>
        </a:hlink>
        <a:folHlink>
          <a:srgbClr val="F08F00"/>
        </a:folHlink>
      </a:clrScheme>
      <a:clrMap bg1="lt1" tx1="dk1" bg2="lt2" tx2="dk2" accent1="accent1" accent2="accent2" accent3="accent3" accent4="accent4" accent5="accent5" accent6="accent6" hlink="hlink" folHlink="folHlink"/>
    </a:extraClrScheme>
    <a:extraClrScheme>
      <a:clrScheme name="">
        <a:dk1>
          <a:srgbClr val="006666"/>
        </a:dk1>
        <a:lt1>
          <a:srgbClr val="CCECFF"/>
        </a:lt1>
        <a:dk2>
          <a:srgbClr val="336699"/>
        </a:dk2>
        <a:lt2>
          <a:srgbClr val="C0C0C0"/>
        </a:lt2>
        <a:accent1>
          <a:srgbClr val="FFFFCC"/>
        </a:accent1>
        <a:accent2>
          <a:srgbClr val="FF6600"/>
        </a:accent2>
        <a:accent3>
          <a:srgbClr val="E2F4FF"/>
        </a:accent3>
        <a:accent4>
          <a:srgbClr val="005757"/>
        </a:accent4>
        <a:accent5>
          <a:srgbClr val="FFFFE2"/>
        </a:accent5>
        <a:accent6>
          <a:srgbClr val="E55B00"/>
        </a:accent6>
        <a:hlink>
          <a:srgbClr val="0066FF"/>
        </a:hlink>
        <a:folHlink>
          <a:srgbClr val="BE547F"/>
        </a:folHlink>
      </a:clrScheme>
      <a:clrMap bg1="lt1" tx1="dk1" bg2="lt2" tx2="dk2" accent1="accent1" accent2="accent2" accent3="accent3" accent4="accent4" accent5="accent5" accent6="accent6" hlink="hlink" folHlink="folHlink"/>
    </a:extraClrScheme>
    <a:extraClrScheme>
      <a:clrScheme name="">
        <a:dk1>
          <a:srgbClr val="0033CC"/>
        </a:dk1>
        <a:lt1>
          <a:srgbClr val="FFE9E9"/>
        </a:lt1>
        <a:dk2>
          <a:srgbClr val="000000"/>
        </a:dk2>
        <a:lt2>
          <a:srgbClr val="C0C0C0"/>
        </a:lt2>
        <a:accent1>
          <a:srgbClr val="D5E5DB"/>
        </a:accent1>
        <a:accent2>
          <a:srgbClr val="3366FF"/>
        </a:accent2>
        <a:accent3>
          <a:srgbClr val="FFF2F2"/>
        </a:accent3>
        <a:accent4>
          <a:srgbClr val="002AAF"/>
        </a:accent4>
        <a:accent5>
          <a:srgbClr val="E6EFEA"/>
        </a:accent5>
        <a:accent6>
          <a:srgbClr val="2D5BE5"/>
        </a:accent6>
        <a:hlink>
          <a:srgbClr val="FF9900"/>
        </a:hlink>
        <a:folHlink>
          <a:srgbClr val="008080"/>
        </a:folHlink>
      </a:clrScheme>
      <a:clrMap bg1="lt1" tx1="dk1" bg2="lt2" tx2="dk2" accent1="accent1" accent2="accent2" accent3="accent3" accent4="accent4" accent5="accent5" accent6="accent6" hlink="hlink" folHlink="folHlink"/>
    </a:extraClrScheme>
    <a:extraClrScheme>
      <a:clrScheme name="">
        <a:dk1>
          <a:srgbClr val="336699"/>
        </a:dk1>
        <a:lt1>
          <a:srgbClr val="F4E9E0"/>
        </a:lt1>
        <a:dk2>
          <a:srgbClr val="DC5900"/>
        </a:dk2>
        <a:lt2>
          <a:srgbClr val="C0C0C0"/>
        </a:lt2>
        <a:accent1>
          <a:srgbClr val="E4E4E4"/>
        </a:accent1>
        <a:accent2>
          <a:srgbClr val="3399FF"/>
        </a:accent2>
        <a:accent3>
          <a:srgbClr val="F8F2ED"/>
        </a:accent3>
        <a:accent4>
          <a:srgbClr val="2A5783"/>
        </a:accent4>
        <a:accent5>
          <a:srgbClr val="EFEFEF"/>
        </a:accent5>
        <a:accent6>
          <a:srgbClr val="2D89E5"/>
        </a:accent6>
        <a:hlink>
          <a:srgbClr val="CC0066"/>
        </a:hlink>
        <a:folHlink>
          <a:srgbClr val="008080"/>
        </a:folHlink>
      </a:clrScheme>
      <a:clrMap bg1="lt1" tx1="dk1" bg2="lt2" tx2="dk2" accent1="accent1" accent2="accent2" accent3="accent3" accent4="accent4" accent5="accent5" accent6="accent6" hlink="hlink" folHlink="folHlink"/>
    </a:extraClrScheme>
    <a:extraClrScheme>
      <a:clrScheme name="">
        <a:dk1>
          <a:srgbClr val="CC3300"/>
        </a:dk1>
        <a:lt1>
          <a:srgbClr val="E5E5FF"/>
        </a:lt1>
        <a:dk2>
          <a:srgbClr val="565680"/>
        </a:dk2>
        <a:lt2>
          <a:srgbClr val="C0C0C0"/>
        </a:lt2>
        <a:accent1>
          <a:srgbClr val="E6E4EC"/>
        </a:accent1>
        <a:accent2>
          <a:srgbClr val="0066CC"/>
        </a:accent2>
        <a:accent3>
          <a:srgbClr val="EFEFFF"/>
        </a:accent3>
        <a:accent4>
          <a:srgbClr val="AF2A00"/>
        </a:accent4>
        <a:accent5>
          <a:srgbClr val="F0EFF4"/>
        </a:accent5>
        <a:accent6>
          <a:srgbClr val="005BB7"/>
        </a:accent6>
        <a:hlink>
          <a:srgbClr val="008080"/>
        </a:hlink>
        <a:folHlink>
          <a:srgbClr val="7B7BA7"/>
        </a:folHlink>
      </a:clrScheme>
      <a:clrMap bg1="lt1" tx1="dk1" bg2="lt2" tx2="dk2" accent1="accent1" accent2="accent2" accent3="accent3" accent4="accent4" accent5="accent5" accent6="accent6" hlink="hlink" folHlink="folHlink"/>
    </a:extraClrScheme>
    <a:extraClrScheme>
      <a:clrScheme name="">
        <a:dk1>
          <a:srgbClr val="000099"/>
        </a:dk1>
        <a:lt1>
          <a:srgbClr val="FFE2C5"/>
        </a:lt1>
        <a:dk2>
          <a:srgbClr val="007D7A"/>
        </a:dk2>
        <a:lt2>
          <a:srgbClr val="C0C0C0"/>
        </a:lt2>
        <a:accent1>
          <a:srgbClr val="EAEAEA"/>
        </a:accent1>
        <a:accent2>
          <a:srgbClr val="B26EB4"/>
        </a:accent2>
        <a:accent3>
          <a:srgbClr val="FFEEDE"/>
        </a:accent3>
        <a:accent4>
          <a:srgbClr val="000083"/>
        </a:accent4>
        <a:accent5>
          <a:srgbClr val="F2F2F2"/>
        </a:accent5>
        <a:accent6>
          <a:srgbClr val="9F62A1"/>
        </a:accent6>
        <a:hlink>
          <a:srgbClr val="CC3300"/>
        </a:hlink>
        <a:folHlink>
          <a:srgbClr val="0088E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ptdesign.blogbus.com">
  <a:themeElements>
    <a:clrScheme name="pptdesign.blogbus.com 13">
      <a:dk1>
        <a:srgbClr val="000000"/>
      </a:dk1>
      <a:lt1>
        <a:srgbClr val="FFFFFF"/>
      </a:lt1>
      <a:dk2>
        <a:srgbClr val="000000"/>
      </a:dk2>
      <a:lt2>
        <a:srgbClr val="808080"/>
      </a:lt2>
      <a:accent1>
        <a:srgbClr val="EFE6AF"/>
      </a:accent1>
      <a:accent2>
        <a:srgbClr val="F7B103"/>
      </a:accent2>
      <a:accent3>
        <a:srgbClr val="FFFFFF"/>
      </a:accent3>
      <a:accent4>
        <a:srgbClr val="000000"/>
      </a:accent4>
      <a:accent5>
        <a:srgbClr val="F6F0D4"/>
      </a:accent5>
      <a:accent6>
        <a:srgbClr val="E0A002"/>
      </a:accent6>
      <a:hlink>
        <a:srgbClr val="54401C"/>
      </a:hlink>
      <a:folHlink>
        <a:srgbClr val="513103"/>
      </a:folHlink>
    </a:clrScheme>
    <a:fontScheme name="pptdesign.blogbus.com">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pptdesign.blogbus.c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design.blogbus.co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design.blogbus.co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design.blogbus.co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design.blogbus.co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design.blogbus.co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design.blogbus.co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design.blogbus.co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design.blogbus.co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design.blogbus.co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design.blogbus.co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design.blogbus.co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ptdesign.blogbus.com 13">
        <a:dk1>
          <a:srgbClr val="000000"/>
        </a:dk1>
        <a:lt1>
          <a:srgbClr val="FFFFFF"/>
        </a:lt1>
        <a:dk2>
          <a:srgbClr val="000000"/>
        </a:dk2>
        <a:lt2>
          <a:srgbClr val="808080"/>
        </a:lt2>
        <a:accent1>
          <a:srgbClr val="EFE6AF"/>
        </a:accent1>
        <a:accent2>
          <a:srgbClr val="F7B103"/>
        </a:accent2>
        <a:accent3>
          <a:srgbClr val="FFFFFF"/>
        </a:accent3>
        <a:accent4>
          <a:srgbClr val="000000"/>
        </a:accent4>
        <a:accent5>
          <a:srgbClr val="F6F0D4"/>
        </a:accent5>
        <a:accent6>
          <a:srgbClr val="E0A002"/>
        </a:accent6>
        <a:hlink>
          <a:srgbClr val="54401C"/>
        </a:hlink>
        <a:folHlink>
          <a:srgbClr val="51310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8657</Words>
  <Application>WPS 演示</Application>
  <PresentationFormat>自定义</PresentationFormat>
  <Paragraphs>914</Paragraphs>
  <Slides>35</Slides>
  <Notes>1</Notes>
  <HiddenSlides>2</HiddenSlides>
  <MMClips>0</MMClips>
  <ScaleCrop>false</ScaleCrop>
  <HeadingPairs>
    <vt:vector size="6" baseType="variant">
      <vt:variant>
        <vt:lpstr>已用的字体</vt:lpstr>
      </vt:variant>
      <vt:variant>
        <vt:i4>19</vt:i4>
      </vt:variant>
      <vt:variant>
        <vt:lpstr>主题</vt:lpstr>
      </vt:variant>
      <vt:variant>
        <vt:i4>5</vt:i4>
      </vt:variant>
      <vt:variant>
        <vt:lpstr>幻灯片标题</vt:lpstr>
      </vt:variant>
      <vt:variant>
        <vt:i4>35</vt:i4>
      </vt:variant>
    </vt:vector>
  </HeadingPairs>
  <TitlesOfParts>
    <vt:vector size="59" baseType="lpstr">
      <vt:lpstr>Arial</vt:lpstr>
      <vt:lpstr>宋体</vt:lpstr>
      <vt:lpstr>Wingdings</vt:lpstr>
      <vt:lpstr>Palatino Linotype</vt:lpstr>
      <vt:lpstr>幼圆</vt:lpstr>
      <vt:lpstr>Century Gothic</vt:lpstr>
      <vt:lpstr>Courier New</vt:lpstr>
      <vt:lpstr>黑体</vt:lpstr>
      <vt:lpstr>Calibri</vt:lpstr>
      <vt:lpstr>隶书</vt:lpstr>
      <vt:lpstr>楷体_GB2312</vt:lpstr>
      <vt:lpstr>Tahoma</vt:lpstr>
      <vt:lpstr>Times New Roman</vt:lpstr>
      <vt:lpstr>Gungsuh</vt:lpstr>
      <vt:lpstr>华文彩云</vt:lpstr>
      <vt:lpstr>新宋体</vt:lpstr>
      <vt:lpstr>微软雅黑</vt:lpstr>
      <vt:lpstr>Arial Unicode MS</vt:lpstr>
      <vt:lpstr>Segoe Print</vt:lpstr>
      <vt:lpstr>微笑PPT - 小A</vt:lpstr>
      <vt:lpstr>4_主管人员</vt:lpstr>
      <vt:lpstr>5_主管人员</vt:lpstr>
      <vt:lpstr>诗情画意</vt:lpstr>
      <vt:lpstr>pptdesign.blogbus.com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jzxpc</dc:creator>
  <cp:lastModifiedBy>马贞林</cp:lastModifiedBy>
  <cp:revision>1682</cp:revision>
  <dcterms:created xsi:type="dcterms:W3CDTF">2008-04-24T16:47:00Z</dcterms:created>
  <dcterms:modified xsi:type="dcterms:W3CDTF">2018-04-06T12:05:39Z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