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44" r:id="rId2"/>
    <p:sldMasterId id="2147483756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4" r:id="rId10"/>
    <p:sldId id="269" r:id="rId11"/>
    <p:sldId id="267" r:id="rId12"/>
    <p:sldId id="268" r:id="rId1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C24F77C7-2A8E-4DF7-A55A-E197F084696B}">
          <p14:sldIdLst>
            <p14:sldId id="256"/>
          </p14:sldIdLst>
        </p14:section>
        <p14:section name="无标题节" id="{4FC470E3-00B4-4685-8984-6B49C03658B4}">
          <p14:sldIdLst>
            <p14:sldId id="257"/>
            <p14:sldId id="258"/>
            <p14:sldId id="259"/>
            <p14:sldId id="260"/>
            <p14:sldId id="261"/>
            <p14:sldId id="264"/>
            <p14:sldId id="269"/>
            <p14:sldId id="267"/>
          </p14:sldIdLst>
        </p14:section>
        <p14:section name="无标题节" id="{8A3305A1-FB05-404F-9AC1-07F3D7994FDD}">
          <p14:sldIdLst>
            <p14:sldId id="26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中度样式 2 - 强调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6" y="-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6.xml"/><Relationship Id="rId2" Type="http://schemas.openxmlformats.org/officeDocument/2006/relationships/image" Target="../media/image6.jpeg"/><Relationship Id="rId1" Type="http://schemas.openxmlformats.org/officeDocument/2006/relationships/image" Target="../media/image5.jpg"/><Relationship Id="rId5" Type="http://schemas.openxmlformats.org/officeDocument/2006/relationships/slide" Target="../slides/slide7.xml"/><Relationship Id="rId4" Type="http://schemas.openxmlformats.org/officeDocument/2006/relationships/image" Target="../media/image7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image" Target="../media/image5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D1C89C0-1D1F-415F-94F9-D9CA7CF1E547}" type="doc">
      <dgm:prSet loTypeId="urn:microsoft.com/office/officeart/2008/layout/CircularPictureCallout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912664A7-0EAE-4C30-A838-7E64C1989153}">
      <dgm:prSet/>
      <dgm:spPr/>
      <dgm:t>
        <a:bodyPr/>
        <a:lstStyle/>
        <a:p>
          <a:r>
            <a:rPr lang="zh-CN" altLang="en-US" dirty="0" smtClean="0">
              <a:solidFill>
                <a:schemeClr val="tx1"/>
              </a:solidFill>
            </a:rPr>
            <a:t>宗教改革</a:t>
          </a:r>
          <a:endParaRPr lang="zh-CN" altLang="en-US" dirty="0">
            <a:solidFill>
              <a:schemeClr val="tx1"/>
            </a:solidFill>
          </a:endParaRPr>
        </a:p>
      </dgm:t>
    </dgm:pt>
    <dgm:pt modelId="{43E4B0D2-5577-49C5-A146-D77E01570D8F}" type="parTrans" cxnId="{DC83F0FD-200B-4289-A1B6-DD54E7B91BEB}">
      <dgm:prSet/>
      <dgm:spPr/>
      <dgm:t>
        <a:bodyPr/>
        <a:lstStyle/>
        <a:p>
          <a:endParaRPr lang="zh-CN" altLang="en-US"/>
        </a:p>
      </dgm:t>
    </dgm:pt>
    <dgm:pt modelId="{9443DC5E-F22E-47DC-A49F-67E446389465}" type="sibTrans" cxnId="{DC83F0FD-200B-4289-A1B6-DD54E7B91BEB}">
      <dgm:prSet/>
      <dgm:spPr/>
      <dgm:t>
        <a:bodyPr/>
        <a:lstStyle/>
        <a:p>
          <a:endParaRPr lang="zh-CN" altLang="en-US"/>
        </a:p>
      </dgm:t>
    </dgm:pt>
    <dgm:pt modelId="{115A4CA3-07B0-4760-84B5-CB32CBBFD837}">
      <dgm:prSet phldrT="[文本]" custT="1"/>
      <dgm:spPr/>
      <dgm:t>
        <a:bodyPr/>
        <a:lstStyle/>
        <a:p>
          <a:r>
            <a:rPr lang="zh-CN" altLang="en-US" sz="2000" dirty="0" smtClean="0"/>
            <a:t>马丁</a:t>
          </a:r>
          <a:r>
            <a:rPr lang="en-US" altLang="zh-CN" sz="2000" dirty="0" smtClean="0"/>
            <a:t>·</a:t>
          </a:r>
          <a:r>
            <a:rPr lang="zh-CN" altLang="en-US" sz="2000" dirty="0" smtClean="0"/>
            <a:t>路德宗教改革</a:t>
          </a:r>
          <a:endParaRPr lang="zh-CN" altLang="en-US" sz="2000" dirty="0"/>
        </a:p>
      </dgm:t>
    </dgm:pt>
    <dgm:pt modelId="{4B35347B-45BD-4B69-A561-73A8EB7412E9}" type="parTrans" cxnId="{C8898937-EBF0-4EE7-9779-2385147293B5}">
      <dgm:prSet/>
      <dgm:spPr/>
      <dgm:t>
        <a:bodyPr/>
        <a:lstStyle/>
        <a:p>
          <a:endParaRPr lang="zh-CN" altLang="en-US"/>
        </a:p>
      </dgm:t>
    </dgm:pt>
    <dgm:pt modelId="{E4BE1E51-413A-4F8A-AEF1-A4C15AEBEEDE}" type="sibTrans" cxnId="{C8898937-EBF0-4EE7-9779-2385147293B5}">
      <dgm:prSet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2000" b="-22000"/>
          </a:stretch>
        </a:blipFill>
      </dgm:spPr>
      <dgm:t>
        <a:bodyPr/>
        <a:lstStyle/>
        <a:p>
          <a:endParaRPr lang="zh-CN" altLang="en-US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" action="ppaction://hlinkshowjump?jump=nextslide"/>
          </dgm14:cNvPr>
        </a:ext>
      </dgm:extLst>
    </dgm:pt>
    <dgm:pt modelId="{C11027D1-34E1-45A1-A9CB-A111C3AA0008}">
      <dgm:prSet phldrT="[文本]" custT="1"/>
      <dgm:spPr/>
      <dgm:t>
        <a:bodyPr/>
        <a:lstStyle/>
        <a:p>
          <a:r>
            <a:rPr lang="zh-CN" altLang="en-US" sz="2000" dirty="0" smtClean="0"/>
            <a:t>加尔文宗教改革</a:t>
          </a:r>
          <a:endParaRPr lang="zh-CN" altLang="en-US" sz="2000" dirty="0"/>
        </a:p>
      </dgm:t>
    </dgm:pt>
    <dgm:pt modelId="{E9E401EB-480D-4C5E-A8C9-7BA019133F43}" type="parTrans" cxnId="{2762A553-C83C-40F3-99C1-461E787A9C32}">
      <dgm:prSet/>
      <dgm:spPr/>
      <dgm:t>
        <a:bodyPr/>
        <a:lstStyle/>
        <a:p>
          <a:endParaRPr lang="zh-CN" altLang="en-US"/>
        </a:p>
      </dgm:t>
    </dgm:pt>
    <dgm:pt modelId="{DFA52907-B787-4493-BF52-572580E9143F}" type="sibTrans" cxnId="{2762A553-C83C-40F3-99C1-461E787A9C32}">
      <dgm:prSet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1000" b="-11000"/>
          </a:stretch>
        </a:blipFill>
      </dgm:spPr>
      <dgm:t>
        <a:bodyPr/>
        <a:lstStyle/>
        <a:p>
          <a:endParaRPr lang="zh-CN" altLang="en-US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 action="ppaction://hlinksldjump"/>
          </dgm14:cNvPr>
        </a:ext>
      </dgm:extLst>
    </dgm:pt>
    <dgm:pt modelId="{0ACF1C2C-2330-4FDF-8ABB-161022D9D430}">
      <dgm:prSet phldrT="[文本]" custT="1"/>
      <dgm:spPr/>
      <dgm:t>
        <a:bodyPr/>
        <a:lstStyle/>
        <a:p>
          <a:r>
            <a:rPr lang="zh-CN" altLang="en-US" sz="2000" dirty="0" smtClean="0"/>
            <a:t>英国国教</a:t>
          </a:r>
          <a:endParaRPr lang="zh-CN" altLang="en-US" sz="2000" dirty="0"/>
        </a:p>
      </dgm:t>
    </dgm:pt>
    <dgm:pt modelId="{290575D4-EF2D-48A5-85DE-65FE0BF93D09}" type="parTrans" cxnId="{451ACDCA-DCB0-4D56-87F5-3058171300A4}">
      <dgm:prSet/>
      <dgm:spPr/>
      <dgm:t>
        <a:bodyPr/>
        <a:lstStyle/>
        <a:p>
          <a:endParaRPr lang="zh-CN" altLang="en-US"/>
        </a:p>
      </dgm:t>
    </dgm:pt>
    <dgm:pt modelId="{04595CA9-C7FE-468E-94D2-F2F283198486}" type="sibTrans" cxnId="{451ACDCA-DCB0-4D56-87F5-3058171300A4}">
      <dgm:prSet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CN" altLang="en-US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5" action="ppaction://hlinksldjump"/>
          </dgm14:cNvPr>
        </a:ext>
      </dgm:extLst>
    </dgm:pt>
    <dgm:pt modelId="{F8FCC0EC-0144-4078-81A6-D7FD68EF35B9}" type="pres">
      <dgm:prSet presAssocID="{6D1C89C0-1D1F-415F-94F9-D9CA7CF1E547}" presName="Name0" presStyleCnt="0">
        <dgm:presLayoutVars>
          <dgm:chMax val="7"/>
          <dgm:chPref val="7"/>
          <dgm:dir/>
        </dgm:presLayoutVars>
      </dgm:prSet>
      <dgm:spPr/>
    </dgm:pt>
    <dgm:pt modelId="{1DB3496D-3AF3-4F7E-ADF0-E518E9D2D17B}" type="pres">
      <dgm:prSet presAssocID="{6D1C89C0-1D1F-415F-94F9-D9CA7CF1E547}" presName="Name1" presStyleCnt="0"/>
      <dgm:spPr/>
    </dgm:pt>
    <dgm:pt modelId="{FA58C786-3703-4552-AAB6-6AA28C7F40C4}" type="pres">
      <dgm:prSet presAssocID="{9443DC5E-F22E-47DC-A49F-67E446389465}" presName="picture_1" presStyleCnt="0"/>
      <dgm:spPr/>
    </dgm:pt>
    <dgm:pt modelId="{D07AED3C-3341-42D9-99F0-487B712A34E8}" type="pres">
      <dgm:prSet presAssocID="{9443DC5E-F22E-47DC-A49F-67E446389465}" presName="pictureRepeatNode" presStyleLbl="alignImgPlace1" presStyleIdx="0" presStyleCnt="4" custScaleX="64224" custScaleY="66240" custLinFactNeighborX="-12179" custLinFactNeighborY="-1541"/>
      <dgm:spPr/>
    </dgm:pt>
    <dgm:pt modelId="{0F2714B4-38E8-4DD9-8108-F46DF5B04378}" type="pres">
      <dgm:prSet presAssocID="{912664A7-0EAE-4C30-A838-7E64C1989153}" presName="text_1" presStyleLbl="node1" presStyleIdx="0" presStyleCnt="0" custLinFactNeighborX="-12355" custLinFactNeighborY="-79324">
        <dgm:presLayoutVars>
          <dgm:bulletEnabled val="1"/>
        </dgm:presLayoutVars>
      </dgm:prSet>
      <dgm:spPr/>
    </dgm:pt>
    <dgm:pt modelId="{94C1A075-28E6-47F0-9D56-C9FD947F777B}" type="pres">
      <dgm:prSet presAssocID="{E4BE1E51-413A-4F8A-AEF1-A4C15AEBEEDE}" presName="picture_2" presStyleCnt="0"/>
      <dgm:spPr/>
    </dgm:pt>
    <dgm:pt modelId="{D8FCA287-D327-4BD9-A6DE-99F120B49D37}" type="pres">
      <dgm:prSet presAssocID="{E4BE1E51-413A-4F8A-AEF1-A4C15AEBEEDE}" presName="pictureRepeatNode" presStyleLbl="alignImgPlace1" presStyleIdx="1" presStyleCnt="4" custScaleX="141716" custScaleY="139765" custLinFactNeighborX="-38150" custLinFactNeighborY="1403"/>
      <dgm:spPr/>
    </dgm:pt>
    <dgm:pt modelId="{5B4C6D27-085E-4F9D-9735-335254901DED}" type="pres">
      <dgm:prSet presAssocID="{115A4CA3-07B0-4760-84B5-CB32CBBFD837}" presName="line_2" presStyleLbl="parChTrans1D1" presStyleIdx="0" presStyleCnt="3" custLinFactY="11" custLinFactNeighborX="-8690" custLinFactNeighborY="100000"/>
      <dgm:spPr/>
    </dgm:pt>
    <dgm:pt modelId="{0E3298B5-3694-4AB9-824E-0951C560F207}" type="pres">
      <dgm:prSet presAssocID="{115A4CA3-07B0-4760-84B5-CB32CBBFD837}" presName="textparent_2" presStyleLbl="node1" presStyleIdx="0" presStyleCnt="0"/>
      <dgm:spPr/>
    </dgm:pt>
    <dgm:pt modelId="{05F17568-0344-42D4-AE16-03C7AF8578D9}" type="pres">
      <dgm:prSet presAssocID="{115A4CA3-07B0-4760-84B5-CB32CBBFD837}" presName="text_2" presStyleLbl="revTx" presStyleIdx="0" presStyleCnt="3" custScaleX="151403">
        <dgm:presLayoutVars>
          <dgm:bulletEnabled val="1"/>
        </dgm:presLayoutVars>
      </dgm:prSet>
      <dgm:spPr/>
    </dgm:pt>
    <dgm:pt modelId="{ED2A4A8B-BD85-4DD6-ABAE-90DD43240FA1}" type="pres">
      <dgm:prSet presAssocID="{DFA52907-B787-4493-BF52-572580E9143F}" presName="picture_3" presStyleCnt="0"/>
      <dgm:spPr/>
    </dgm:pt>
    <dgm:pt modelId="{5CA9F6F7-E1C7-4514-9B91-1997A6973816}" type="pres">
      <dgm:prSet presAssocID="{DFA52907-B787-4493-BF52-572580E9143F}" presName="pictureRepeatNode" presStyleLbl="alignImgPlace1" presStyleIdx="2" presStyleCnt="4" custScaleX="123794" custScaleY="133684" custLinFactNeighborX="-76121" custLinFactNeighborY="3333"/>
      <dgm:spPr/>
    </dgm:pt>
    <dgm:pt modelId="{A7AEA088-9917-4342-AD80-4989FCC627B1}" type="pres">
      <dgm:prSet presAssocID="{C11027D1-34E1-45A1-A9CB-A111C3AA0008}" presName="line_3" presStyleLbl="parChTrans1D1" presStyleIdx="1" presStyleCnt="3" custLinFactNeighborX="-5180" custLinFactNeighborY="-3"/>
      <dgm:spPr/>
    </dgm:pt>
    <dgm:pt modelId="{80C13D18-6865-4510-BF50-E536F786711F}" type="pres">
      <dgm:prSet presAssocID="{C11027D1-34E1-45A1-A9CB-A111C3AA0008}" presName="textparent_3" presStyleLbl="node1" presStyleIdx="0" presStyleCnt="0"/>
      <dgm:spPr/>
    </dgm:pt>
    <dgm:pt modelId="{CA255E6C-9818-4E4E-BE08-E3B52ACF6E5C}" type="pres">
      <dgm:prSet presAssocID="{C11027D1-34E1-45A1-A9CB-A111C3AA0008}" presName="text_3" presStyleLbl="revTx" presStyleIdx="1" presStyleCnt="3" custScaleX="125442" custLinFactNeighborX="-47227" custLinFactNeighborY="-1283">
        <dgm:presLayoutVars>
          <dgm:bulletEnabled val="1"/>
        </dgm:presLayoutVars>
      </dgm:prSet>
      <dgm:spPr/>
    </dgm:pt>
    <dgm:pt modelId="{06748F99-EF1C-4C4A-BF63-870B6DC375A9}" type="pres">
      <dgm:prSet presAssocID="{04595CA9-C7FE-468E-94D2-F2F283198486}" presName="picture_4" presStyleCnt="0"/>
      <dgm:spPr/>
    </dgm:pt>
    <dgm:pt modelId="{FB3FBB6F-F3DE-4594-A76A-08F8FA61C7E3}" type="pres">
      <dgm:prSet presAssocID="{04595CA9-C7FE-468E-94D2-F2F283198486}" presName="pictureRepeatNode" presStyleLbl="alignImgPlace1" presStyleIdx="3" presStyleCnt="4" custScaleX="147681" custScaleY="147719" custLinFactNeighborX="4286" custLinFactNeighborY="4871"/>
      <dgm:spPr/>
    </dgm:pt>
    <dgm:pt modelId="{BFDC6146-6CCB-4889-9AF4-CC3D7D9B2B67}" type="pres">
      <dgm:prSet presAssocID="{0ACF1C2C-2330-4FDF-8ABB-161022D9D430}" presName="line_4" presStyleLbl="parChTrans1D1" presStyleIdx="2" presStyleCnt="3" custLinFactY="-100047" custLinFactNeighborX="-18486" custLinFactNeighborY="-200000"/>
      <dgm:spPr/>
    </dgm:pt>
    <dgm:pt modelId="{30701351-2685-4DC7-8090-FEF4F1BE3D25}" type="pres">
      <dgm:prSet presAssocID="{0ACF1C2C-2330-4FDF-8ABB-161022D9D430}" presName="textparent_4" presStyleLbl="node1" presStyleIdx="0" presStyleCnt="0"/>
      <dgm:spPr/>
    </dgm:pt>
    <dgm:pt modelId="{1B53B333-B528-4119-8D3F-31714086D687}" type="pres">
      <dgm:prSet presAssocID="{0ACF1C2C-2330-4FDF-8ABB-161022D9D430}" presName="text_4" presStyleLbl="revTx" presStyleIdx="2" presStyleCnt="3" custLinFactNeighborX="80300" custLinFactNeighborY="-2565">
        <dgm:presLayoutVars>
          <dgm:bulletEnabled val="1"/>
        </dgm:presLayoutVars>
      </dgm:prSet>
      <dgm:spPr/>
    </dgm:pt>
  </dgm:ptLst>
  <dgm:cxnLst>
    <dgm:cxn modelId="{40220251-AA7A-4E39-9390-FF66CEE860A8}" type="presOf" srcId="{C11027D1-34E1-45A1-A9CB-A111C3AA0008}" destId="{CA255E6C-9818-4E4E-BE08-E3B52ACF6E5C}" srcOrd="0" destOrd="0" presId="urn:microsoft.com/office/officeart/2008/layout/CircularPictureCallout"/>
    <dgm:cxn modelId="{2762A553-C83C-40F3-99C1-461E787A9C32}" srcId="{6D1C89C0-1D1F-415F-94F9-D9CA7CF1E547}" destId="{C11027D1-34E1-45A1-A9CB-A111C3AA0008}" srcOrd="2" destOrd="0" parTransId="{E9E401EB-480D-4C5E-A8C9-7BA019133F43}" sibTransId="{DFA52907-B787-4493-BF52-572580E9143F}"/>
    <dgm:cxn modelId="{A72C277F-75C9-41E3-AAA5-45AE7C8A6FA7}" type="presOf" srcId="{912664A7-0EAE-4C30-A838-7E64C1989153}" destId="{0F2714B4-38E8-4DD9-8108-F46DF5B04378}" srcOrd="0" destOrd="0" presId="urn:microsoft.com/office/officeart/2008/layout/CircularPictureCallout"/>
    <dgm:cxn modelId="{407CE0B2-E120-48E9-BBA5-83DD9DB61508}" type="presOf" srcId="{9443DC5E-F22E-47DC-A49F-67E446389465}" destId="{D07AED3C-3341-42D9-99F0-487B712A34E8}" srcOrd="0" destOrd="0" presId="urn:microsoft.com/office/officeart/2008/layout/CircularPictureCallout"/>
    <dgm:cxn modelId="{C8898937-EBF0-4EE7-9779-2385147293B5}" srcId="{6D1C89C0-1D1F-415F-94F9-D9CA7CF1E547}" destId="{115A4CA3-07B0-4760-84B5-CB32CBBFD837}" srcOrd="1" destOrd="0" parTransId="{4B35347B-45BD-4B69-A561-73A8EB7412E9}" sibTransId="{E4BE1E51-413A-4F8A-AEF1-A4C15AEBEEDE}"/>
    <dgm:cxn modelId="{C53182F3-447D-4378-BE37-087C3127B147}" type="presOf" srcId="{E4BE1E51-413A-4F8A-AEF1-A4C15AEBEEDE}" destId="{D8FCA287-D327-4BD9-A6DE-99F120B49D37}" srcOrd="0" destOrd="0" presId="urn:microsoft.com/office/officeart/2008/layout/CircularPictureCallout"/>
    <dgm:cxn modelId="{BA076E73-3902-41BA-B52F-F6200E0BEE96}" type="presOf" srcId="{0ACF1C2C-2330-4FDF-8ABB-161022D9D430}" destId="{1B53B333-B528-4119-8D3F-31714086D687}" srcOrd="0" destOrd="0" presId="urn:microsoft.com/office/officeart/2008/layout/CircularPictureCallout"/>
    <dgm:cxn modelId="{C17C21C6-87D3-4BA4-B33D-14EC7A505AE8}" type="presOf" srcId="{04595CA9-C7FE-468E-94D2-F2F283198486}" destId="{FB3FBB6F-F3DE-4594-A76A-08F8FA61C7E3}" srcOrd="0" destOrd="0" presId="urn:microsoft.com/office/officeart/2008/layout/CircularPictureCallout"/>
    <dgm:cxn modelId="{451ACDCA-DCB0-4D56-87F5-3058171300A4}" srcId="{6D1C89C0-1D1F-415F-94F9-D9CA7CF1E547}" destId="{0ACF1C2C-2330-4FDF-8ABB-161022D9D430}" srcOrd="3" destOrd="0" parTransId="{290575D4-EF2D-48A5-85DE-65FE0BF93D09}" sibTransId="{04595CA9-C7FE-468E-94D2-F2F283198486}"/>
    <dgm:cxn modelId="{D040A533-C8C7-4433-B312-AC8DA5E2317E}" type="presOf" srcId="{6D1C89C0-1D1F-415F-94F9-D9CA7CF1E547}" destId="{F8FCC0EC-0144-4078-81A6-D7FD68EF35B9}" srcOrd="0" destOrd="0" presId="urn:microsoft.com/office/officeart/2008/layout/CircularPictureCallout"/>
    <dgm:cxn modelId="{C8CB1A39-42EC-4E86-81CC-4D1C6264EFC8}" type="presOf" srcId="{115A4CA3-07B0-4760-84B5-CB32CBBFD837}" destId="{05F17568-0344-42D4-AE16-03C7AF8578D9}" srcOrd="0" destOrd="0" presId="urn:microsoft.com/office/officeart/2008/layout/CircularPictureCallout"/>
    <dgm:cxn modelId="{73410CCC-9143-49A1-B2D8-5EBFFFAB95D2}" type="presOf" srcId="{DFA52907-B787-4493-BF52-572580E9143F}" destId="{5CA9F6F7-E1C7-4514-9B91-1997A6973816}" srcOrd="0" destOrd="0" presId="urn:microsoft.com/office/officeart/2008/layout/CircularPictureCallout"/>
    <dgm:cxn modelId="{DC83F0FD-200B-4289-A1B6-DD54E7B91BEB}" srcId="{6D1C89C0-1D1F-415F-94F9-D9CA7CF1E547}" destId="{912664A7-0EAE-4C30-A838-7E64C1989153}" srcOrd="0" destOrd="0" parTransId="{43E4B0D2-5577-49C5-A146-D77E01570D8F}" sibTransId="{9443DC5E-F22E-47DC-A49F-67E446389465}"/>
    <dgm:cxn modelId="{BB0A61DE-31A6-44F8-B1FA-A6998F94852D}" type="presParOf" srcId="{F8FCC0EC-0144-4078-81A6-D7FD68EF35B9}" destId="{1DB3496D-3AF3-4F7E-ADF0-E518E9D2D17B}" srcOrd="0" destOrd="0" presId="urn:microsoft.com/office/officeart/2008/layout/CircularPictureCallout"/>
    <dgm:cxn modelId="{89EC0473-7F92-44A3-B460-A9347AE3F3FF}" type="presParOf" srcId="{1DB3496D-3AF3-4F7E-ADF0-E518E9D2D17B}" destId="{FA58C786-3703-4552-AAB6-6AA28C7F40C4}" srcOrd="0" destOrd="0" presId="urn:microsoft.com/office/officeart/2008/layout/CircularPictureCallout"/>
    <dgm:cxn modelId="{43B9252B-32D6-49AA-B280-B1813958F521}" type="presParOf" srcId="{FA58C786-3703-4552-AAB6-6AA28C7F40C4}" destId="{D07AED3C-3341-42D9-99F0-487B712A34E8}" srcOrd="0" destOrd="0" presId="urn:microsoft.com/office/officeart/2008/layout/CircularPictureCallout"/>
    <dgm:cxn modelId="{73EB9C46-3CD9-4A0A-876A-75FC43760981}" type="presParOf" srcId="{1DB3496D-3AF3-4F7E-ADF0-E518E9D2D17B}" destId="{0F2714B4-38E8-4DD9-8108-F46DF5B04378}" srcOrd="1" destOrd="0" presId="urn:microsoft.com/office/officeart/2008/layout/CircularPictureCallout"/>
    <dgm:cxn modelId="{90F61279-FAFA-4DEF-AD85-1E3FBAC04521}" type="presParOf" srcId="{1DB3496D-3AF3-4F7E-ADF0-E518E9D2D17B}" destId="{94C1A075-28E6-47F0-9D56-C9FD947F777B}" srcOrd="2" destOrd="0" presId="urn:microsoft.com/office/officeart/2008/layout/CircularPictureCallout"/>
    <dgm:cxn modelId="{04C54EE8-3A25-4839-9FF1-3E08D358654F}" type="presParOf" srcId="{94C1A075-28E6-47F0-9D56-C9FD947F777B}" destId="{D8FCA287-D327-4BD9-A6DE-99F120B49D37}" srcOrd="0" destOrd="0" presId="urn:microsoft.com/office/officeart/2008/layout/CircularPictureCallout"/>
    <dgm:cxn modelId="{D5F2E0DF-9E04-4138-9983-D7339005BA7A}" type="presParOf" srcId="{1DB3496D-3AF3-4F7E-ADF0-E518E9D2D17B}" destId="{5B4C6D27-085E-4F9D-9735-335254901DED}" srcOrd="3" destOrd="0" presId="urn:microsoft.com/office/officeart/2008/layout/CircularPictureCallout"/>
    <dgm:cxn modelId="{58A155A0-BFFF-4E88-9EEC-CC2226749211}" type="presParOf" srcId="{1DB3496D-3AF3-4F7E-ADF0-E518E9D2D17B}" destId="{0E3298B5-3694-4AB9-824E-0951C560F207}" srcOrd="4" destOrd="0" presId="urn:microsoft.com/office/officeart/2008/layout/CircularPictureCallout"/>
    <dgm:cxn modelId="{9BF35C71-F675-4B19-A96B-AD2401547BD0}" type="presParOf" srcId="{0E3298B5-3694-4AB9-824E-0951C560F207}" destId="{05F17568-0344-42D4-AE16-03C7AF8578D9}" srcOrd="0" destOrd="0" presId="urn:microsoft.com/office/officeart/2008/layout/CircularPictureCallout"/>
    <dgm:cxn modelId="{CDC28BCF-53D0-47DA-93E3-6D4602F040C9}" type="presParOf" srcId="{1DB3496D-3AF3-4F7E-ADF0-E518E9D2D17B}" destId="{ED2A4A8B-BD85-4DD6-ABAE-90DD43240FA1}" srcOrd="5" destOrd="0" presId="urn:microsoft.com/office/officeart/2008/layout/CircularPictureCallout"/>
    <dgm:cxn modelId="{34E88C36-976C-4DFD-B9D7-E4386ACC6E6A}" type="presParOf" srcId="{ED2A4A8B-BD85-4DD6-ABAE-90DD43240FA1}" destId="{5CA9F6F7-E1C7-4514-9B91-1997A6973816}" srcOrd="0" destOrd="0" presId="urn:microsoft.com/office/officeart/2008/layout/CircularPictureCallout"/>
    <dgm:cxn modelId="{CABCBD03-EB03-47D6-836C-A2CD64601310}" type="presParOf" srcId="{1DB3496D-3AF3-4F7E-ADF0-E518E9D2D17B}" destId="{A7AEA088-9917-4342-AD80-4989FCC627B1}" srcOrd="6" destOrd="0" presId="urn:microsoft.com/office/officeart/2008/layout/CircularPictureCallout"/>
    <dgm:cxn modelId="{2F06D6DE-001A-4E8F-A3D1-812D8D44537A}" type="presParOf" srcId="{1DB3496D-3AF3-4F7E-ADF0-E518E9D2D17B}" destId="{80C13D18-6865-4510-BF50-E536F786711F}" srcOrd="7" destOrd="0" presId="urn:microsoft.com/office/officeart/2008/layout/CircularPictureCallout"/>
    <dgm:cxn modelId="{5BCBD425-5835-4264-BA83-E61377156A83}" type="presParOf" srcId="{80C13D18-6865-4510-BF50-E536F786711F}" destId="{CA255E6C-9818-4E4E-BE08-E3B52ACF6E5C}" srcOrd="0" destOrd="0" presId="urn:microsoft.com/office/officeart/2008/layout/CircularPictureCallout"/>
    <dgm:cxn modelId="{FE239C7A-3892-4FF2-A37F-9DAD778601E3}" type="presParOf" srcId="{1DB3496D-3AF3-4F7E-ADF0-E518E9D2D17B}" destId="{06748F99-EF1C-4C4A-BF63-870B6DC375A9}" srcOrd="8" destOrd="0" presId="urn:microsoft.com/office/officeart/2008/layout/CircularPictureCallout"/>
    <dgm:cxn modelId="{D71B64F8-877C-45F4-8F97-6ED8BFCE528B}" type="presParOf" srcId="{06748F99-EF1C-4C4A-BF63-870B6DC375A9}" destId="{FB3FBB6F-F3DE-4594-A76A-08F8FA61C7E3}" srcOrd="0" destOrd="0" presId="urn:microsoft.com/office/officeart/2008/layout/CircularPictureCallout"/>
    <dgm:cxn modelId="{677DC96B-E6CB-4062-83EA-E844EA811026}" type="presParOf" srcId="{1DB3496D-3AF3-4F7E-ADF0-E518E9D2D17B}" destId="{BFDC6146-6CCB-4889-9AF4-CC3D7D9B2B67}" srcOrd="9" destOrd="0" presId="urn:microsoft.com/office/officeart/2008/layout/CircularPictureCallout"/>
    <dgm:cxn modelId="{A3AABBC3-163D-4E9A-9DAD-8941AA081520}" type="presParOf" srcId="{1DB3496D-3AF3-4F7E-ADF0-E518E9D2D17B}" destId="{30701351-2685-4DC7-8090-FEF4F1BE3D25}" srcOrd="10" destOrd="0" presId="urn:microsoft.com/office/officeart/2008/layout/CircularPictureCallout"/>
    <dgm:cxn modelId="{C9378148-353C-46B2-BD4D-4013AB6A814B}" type="presParOf" srcId="{30701351-2685-4DC7-8090-FEF4F1BE3D25}" destId="{1B53B333-B528-4119-8D3F-31714086D687}" srcOrd="0" destOrd="0" presId="urn:microsoft.com/office/officeart/2008/layout/CircularPictureCallou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DC6146-6CCB-4889-9AF4-CC3D7D9B2B67}">
      <dsp:nvSpPr>
        <dsp:cNvPr id="0" name=""/>
        <dsp:cNvSpPr/>
      </dsp:nvSpPr>
      <dsp:spPr>
        <a:xfrm>
          <a:off x="924092" y="3608313"/>
          <a:ext cx="4120873" cy="0"/>
        </a:xfrm>
        <a:prstGeom prst="line">
          <a:avLst/>
        </a:pr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AEA088-9917-4342-AD80-4989FCC627B1}">
      <dsp:nvSpPr>
        <dsp:cNvPr id="0" name=""/>
        <dsp:cNvSpPr/>
      </dsp:nvSpPr>
      <dsp:spPr>
        <a:xfrm>
          <a:off x="1503031" y="2279769"/>
          <a:ext cx="3529832" cy="0"/>
        </a:xfrm>
        <a:prstGeom prst="line">
          <a:avLst/>
        </a:pr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4C6D27-085E-4F9D-9735-335254901DED}">
      <dsp:nvSpPr>
        <dsp:cNvPr id="0" name=""/>
        <dsp:cNvSpPr/>
      </dsp:nvSpPr>
      <dsp:spPr>
        <a:xfrm>
          <a:off x="1327772" y="879215"/>
          <a:ext cx="4120873" cy="0"/>
        </a:xfrm>
        <a:prstGeom prst="line">
          <a:avLst/>
        </a:pr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7AED3C-3341-42D9-99F0-487B712A34E8}">
      <dsp:nvSpPr>
        <dsp:cNvPr id="0" name=""/>
        <dsp:cNvSpPr/>
      </dsp:nvSpPr>
      <dsp:spPr>
        <a:xfrm>
          <a:off x="0" y="857125"/>
          <a:ext cx="2636045" cy="271879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2714B4-38E8-4DD9-8108-F46DF5B04378}">
      <dsp:nvSpPr>
        <dsp:cNvPr id="0" name=""/>
        <dsp:cNvSpPr/>
      </dsp:nvSpPr>
      <dsp:spPr>
        <a:xfrm>
          <a:off x="47903" y="1332588"/>
          <a:ext cx="2626851" cy="1354470"/>
        </a:xfrm>
        <a:prstGeom prst="rect">
          <a:avLst/>
        </a:prstGeom>
        <a:noFill/>
        <a:ln w="11429" cap="flat" cmpd="sng" algn="ctr">
          <a:noFill/>
          <a:prstDash val="sysDash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5100" kern="1200" dirty="0" smtClean="0">
              <a:solidFill>
                <a:schemeClr val="tx1"/>
              </a:solidFill>
            </a:rPr>
            <a:t>宗教改革</a:t>
          </a:r>
          <a:endParaRPr lang="zh-CN" altLang="en-US" sz="5100" kern="1200" dirty="0">
            <a:solidFill>
              <a:schemeClr val="tx1"/>
            </a:solidFill>
          </a:endParaRPr>
        </a:p>
      </dsp:txBody>
      <dsp:txXfrm>
        <a:off x="47903" y="1332588"/>
        <a:ext cx="2626851" cy="1354470"/>
      </dsp:txXfrm>
    </dsp:sp>
    <dsp:sp modelId="{D8FCA287-D327-4BD9-A6DE-99F120B49D37}">
      <dsp:nvSpPr>
        <dsp:cNvPr id="0" name=""/>
        <dsp:cNvSpPr/>
      </dsp:nvSpPr>
      <dsp:spPr>
        <a:xfrm>
          <a:off x="4464494" y="-2"/>
          <a:ext cx="1745001" cy="1720977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2000" b="-22000"/>
          </a:stretch>
        </a:blip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F17568-0344-42D4-AE16-03C7AF8578D9}">
      <dsp:nvSpPr>
        <dsp:cNvPr id="0" name=""/>
        <dsp:cNvSpPr/>
      </dsp:nvSpPr>
      <dsp:spPr>
        <a:xfrm>
          <a:off x="6422418" y="227542"/>
          <a:ext cx="1418639" cy="12313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0" rIns="76200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kern="1200" dirty="0" smtClean="0"/>
            <a:t>马丁</a:t>
          </a:r>
          <a:r>
            <a:rPr lang="en-US" altLang="zh-CN" sz="2000" kern="1200" dirty="0" smtClean="0"/>
            <a:t>·</a:t>
          </a:r>
          <a:r>
            <a:rPr lang="zh-CN" altLang="en-US" sz="2000" kern="1200" dirty="0" smtClean="0"/>
            <a:t>路德宗教改革</a:t>
          </a:r>
          <a:endParaRPr lang="zh-CN" altLang="en-US" sz="2000" kern="1200" dirty="0"/>
        </a:p>
      </dsp:txBody>
      <dsp:txXfrm>
        <a:off x="6422418" y="227542"/>
        <a:ext cx="1418639" cy="1231336"/>
      </dsp:txXfrm>
    </dsp:sp>
    <dsp:sp modelId="{5CA9F6F7-E1C7-4514-9B91-1997A6973816}">
      <dsp:nvSpPr>
        <dsp:cNvPr id="0" name=""/>
        <dsp:cNvSpPr/>
      </dsp:nvSpPr>
      <dsp:spPr>
        <a:xfrm>
          <a:off x="3516242" y="1497761"/>
          <a:ext cx="1524321" cy="1646100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1000" b="-11000"/>
          </a:stretch>
        </a:blip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255E6C-9818-4E4E-BE08-E3B52ACF6E5C}">
      <dsp:nvSpPr>
        <dsp:cNvPr id="0" name=""/>
        <dsp:cNvSpPr/>
      </dsp:nvSpPr>
      <dsp:spPr>
        <a:xfrm>
          <a:off x="5389116" y="1648304"/>
          <a:ext cx="1174710" cy="12313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0" rIns="76200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kern="1200" dirty="0" smtClean="0"/>
            <a:t>加尔文宗教改革</a:t>
          </a:r>
          <a:endParaRPr lang="zh-CN" altLang="en-US" sz="2000" kern="1200" dirty="0"/>
        </a:p>
      </dsp:txBody>
      <dsp:txXfrm>
        <a:off x="5389116" y="1648304"/>
        <a:ext cx="1174710" cy="1231336"/>
      </dsp:txXfrm>
    </dsp:sp>
    <dsp:sp modelId="{FB3FBB6F-F3DE-4594-A76A-08F8FA61C7E3}">
      <dsp:nvSpPr>
        <dsp:cNvPr id="0" name=""/>
        <dsp:cNvSpPr/>
      </dsp:nvSpPr>
      <dsp:spPr>
        <a:xfrm>
          <a:off x="4950300" y="2806871"/>
          <a:ext cx="1818450" cy="1818918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53B333-B528-4119-8D3F-31714086D687}">
      <dsp:nvSpPr>
        <dsp:cNvPr id="0" name=""/>
        <dsp:cNvSpPr/>
      </dsp:nvSpPr>
      <dsp:spPr>
        <a:xfrm>
          <a:off x="6953405" y="3069078"/>
          <a:ext cx="661253" cy="12313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0" rIns="76200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kern="1200" dirty="0" smtClean="0"/>
            <a:t>英国国教</a:t>
          </a:r>
          <a:endParaRPr lang="zh-CN" altLang="en-US" sz="2000" kern="1200" dirty="0"/>
        </a:p>
      </dsp:txBody>
      <dsp:txXfrm>
        <a:off x="6953405" y="3069078"/>
        <a:ext cx="661253" cy="12313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CircularPictureCallout">
  <dgm:title val=""/>
  <dgm:desc val=""/>
  <dgm:catLst>
    <dgm:cat type="picture" pri="2000"/>
    <dgm:cat type="pictureconvert" pri="2000"/>
  </dgm:catLst>
  <dgm:sampData>
    <dgm:dataModel>
      <dgm:ptLst>
        <dgm:pt modelId="0" type="doc"/>
        <dgm:pt modelId="1"/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2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axis="ch" ptType="node" func="cnt" op="lte" val="1">
          <dgm:constrLst>
            <dgm:constr type="h" for="ch" forName="picture_1" refType="h"/>
            <dgm:constr type="w" for="ch" forName="picture_1" refType="h" refFor="ch" refForName="picture_1" op="equ"/>
            <dgm:constr type="l" for="ch" forName="picture_1"/>
            <dgm:constr type="t" for="ch" forName="picture_1"/>
            <dgm:constr type="w" for="ch" forName="text_1" refType="w" refFor="ch" refForName="picture_1" fact="0.64"/>
            <dgm:constr type="h" for="ch" forName="text_1" refType="h" refFor="ch" refForName="picture_1" fact="0.33"/>
            <dgm:constr type="l" for="ch" forName="text_1" refType="w" refFor="ch" refForName="picture_1" fact="0.18"/>
            <dgm:constr type="t" for="ch" forName="text_1" refType="h" refFor="ch" refForName="picture_1" fact="0.531"/>
          </dgm:constrLst>
        </dgm:if>
        <dgm:if name="Name4" axis="ch" ptType="node" func="cnt" op="lte" val="2">
          <dgm:choose name="Name5">
            <dgm:if name="Name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l" for="ch" forName="picture_2" refType="w" refFor="ch" refForName="picture_1" fact="1.21"/>
                <dgm:constr type="ctrY" for="ch" forName="picture_2" refType="h" refFor="ch" refForName="picture_1" fact="0.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if>
            <dgm:else name="Name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else>
          </dgm:choose>
        </dgm:if>
        <dgm:if name="Name8" axis="ch" ptType="node" func="cnt" op="lte" val="3">
          <dgm:choose name="Name9">
            <dgm:if name="Name10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l" for="ch" forName="picture_2" refType="w" refFor="ch" refForName="picture_1" fact="1.21"/>
                <dgm:constr type="ctrY" for="ch" forName="picture_2" refType="h" refFor="ch" refForName="picture_1" fact="0.18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l" for="ch" forName="picture_3" refType="w" refFor="ch" refForName="picture_1" fact="1.21"/>
                <dgm:constr type="ctrY" for="ch" forName="picture_3" refType="h" refFor="ch" refForName="picture_1" fact="0.812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if>
            <dgm:else name="Name11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18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812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else>
          </dgm:choose>
        </dgm:if>
        <dgm:if name="Name12" axis="ch" ptType="node" func="cnt" op="lte" val="4">
          <dgm:choose name="Name13">
            <dgm:if name="Name14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l" for="ch" forName="picture_2" refType="w" refFor="ch" refForName="picture_1" fact="1.354"/>
                <dgm:constr type="ctrY" for="ch" forName="picture_2" refType="h" refFor="ch" refForName="picture_1" fact="0.1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l" for="ch" forName="picture_3" refType="w" refFor="ch" refForName="picture_1" fact="1.21"/>
                <dgm:constr type="ctrY" for="ch" forName="picture_3" refType="h" refFor="ch" refForName="picture_1" fact="0.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l" for="ch" forName="picture_4" refType="w" refFor="ch" refForName="picture_1" fact="1.354"/>
                <dgm:constr type="ctrY" for="ch" forName="picture_4" refType="h" refFor="ch" refForName="picture_1" fact="0.8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if>
            <dgm:else name="Name15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r" for="ch" forName="picture_2" refType="w"/>
                <dgm:constr type="rOff" for="ch" forName="picture_2" refType="w" refFor="ch" refForName="picture_1" fact="-1.354"/>
                <dgm:constr type="ctrY" for="ch" forName="picture_2" refType="h" refFor="ch" refForName="picture_1" fact="0.1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r" for="ch" forName="picture_4" refType="w"/>
                <dgm:constr type="rOff" for="ch" forName="picture_4" refType="w" refFor="ch" refForName="picture_1" fact="-1.354"/>
                <dgm:constr type="ctrY" for="ch" forName="picture_4" refType="h" refFor="ch" refForName="picture_1" fact="0.8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else>
          </dgm:choose>
        </dgm:if>
        <dgm:if name="Name16" axis="ch" ptType="node" func="cnt" op="lte" val="5">
          <dgm:choose name="Name17">
            <dgm:if name="Name18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l" for="ch" forName="picture_2" refType="w" refFor="ch" refForName="picture_1" fact="1.375"/>
                <dgm:constr type="ctrY" for="ch" forName="picture_2" refType="h" refFor="ch" refForName="picture_1" fact="0.11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l" for="ch" forName="picture_3" refType="w" refFor="ch" refForName="picture_1" fact="1.21"/>
                <dgm:constr type="ctrY" for="ch" forName="picture_3" refType="h" refFor="ch" refForName="picture_1" fact="0.353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l" for="ch" forName="picture_4" refType="w" refFor="ch" refForName="picture_1" fact="1.21"/>
                <dgm:constr type="ctrY" for="ch" forName="picture_4" refType="h" refFor="ch" refForName="picture_1" fact="0.647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l" for="ch" forName="picture_5" refType="w" refFor="ch" refForName="picture_1" fact="1.375"/>
                <dgm:constr type="ctrY" for="ch" forName="picture_5" refType="h" refFor="ch" refForName="picture_1" fact="0.8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if>
            <dgm:else name="Name19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r" for="ch" forName="picture_2" refType="w"/>
                <dgm:constr type="rOff" for="ch" forName="picture_2" refType="w" refFor="ch" refForName="picture_1" fact="-1.375"/>
                <dgm:constr type="ctrY" for="ch" forName="picture_2" refType="h" refFor="ch" refForName="picture_1" fact="0.11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353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647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r" for="ch" forName="picture_5" refType="w"/>
                <dgm:constr type="rOff" for="ch" forName="picture_5" refType="w" refFor="ch" refForName="picture_1" fact="-1.375"/>
                <dgm:constr type="ctrY" for="ch" forName="picture_5" refType="h" refFor="ch" refForName="picture_1" fact="0.8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else>
          </dgm:choose>
        </dgm:if>
        <dgm:if name="Name20" axis="ch" ptType="node" func="cnt" op="lte" val="6">
          <dgm:choose name="Name21">
            <dgm:if name="Name22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l" for="ch" forName="picture_2" refType="w" refFor="ch" refForName="picture_1" fact="1.4238"/>
                <dgm:constr type="ctrY" for="ch" forName="picture_2" refType="h" refFor="ch" refForName="picture_1" fact="0.09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l" for="ch" forName="picture_3" refType="w" refFor="ch" refForName="picture_1" fact="1.2667"/>
                <dgm:constr type="ctrY" for="ch" forName="picture_3" refType="h" refFor="ch" refForName="picture_1" fact="0.261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l" for="ch" forName="picture_4" refType="w" refFor="ch" refForName="picture_1" fact="1.21"/>
                <dgm:constr type="ctrY" for="ch" forName="picture_4" refType="h" refFor="ch" refForName="picture_1" fact="0.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l" for="ch" forName="picture_5" refType="w" refFor="ch" refForName="picture_1" fact="1.2667"/>
                <dgm:constr type="ctrY" for="ch" forName="picture_5" refType="h" refFor="ch" refForName="picture_1" fact="0.73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l" for="ch" forName="picture_6" refType="w" refFor="ch" refForName="picture_1" fact="1.4238"/>
                <dgm:constr type="ctrY" for="ch" forName="picture_6" refType="h" refFor="ch" refForName="picture_1" fact="0.91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if>
            <dgm:else name="Name23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r" for="ch" forName="picture_2" refType="w"/>
                <dgm:constr type="rOff" for="ch" forName="picture_2" refType="w" refFor="ch" refForName="picture_1" fact="-1.4238"/>
                <dgm:constr type="ctrY" for="ch" forName="picture_2" refType="h" refFor="ch" refForName="picture_1" fact="0.09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r" for="ch" forName="picture_3" refType="w"/>
                <dgm:constr type="rOff" for="ch" forName="picture_3" refType="w" refFor="ch" refForName="picture_1" fact="-1.2667"/>
                <dgm:constr type="ctrY" for="ch" forName="picture_3" refType="h" refFor="ch" refForName="picture_1" fact="0.261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r" for="ch" forName="picture_5" refType="w"/>
                <dgm:constr type="rOff" for="ch" forName="picture_5" refType="w" refFor="ch" refForName="picture_1" fact="-1.2667"/>
                <dgm:constr type="ctrY" for="ch" forName="picture_5" refType="h" refFor="ch" refForName="picture_1" fact="0.73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r" for="ch" forName="picture_6" refType="w"/>
                <dgm:constr type="rOff" for="ch" forName="picture_6" refType="w" refFor="ch" refForName="picture_1" fact="-1.4238"/>
                <dgm:constr type="ctrY" for="ch" forName="picture_6" refType="h" refFor="ch" refForName="picture_1" fact="0.91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else>
          </dgm:choose>
        </dgm:if>
        <dgm:else name="Name24">
          <dgm:choose name="Name25">
            <dgm:if name="Name2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l" for="ch" forName="picture_2" refType="w" refFor="ch" refForName="picture_1" fact="1.4363"/>
                <dgm:constr type="ctrY" for="ch" forName="picture_2" refType="h" refFor="ch" refForName="picture_1" fact="0.0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l" for="ch" forName="picture_3" refType="w" refFor="ch" refForName="picture_1" fact="1.2898"/>
                <dgm:constr type="ctrY" for="ch" forName="picture_3" refType="h" refFor="ch" refForName="picture_1" fact="0.227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l" for="ch" forName="picture_4" refType="w" refFor="ch" refForName="picture_1" fact="1.21"/>
                <dgm:constr type="ctrY" for="ch" forName="picture_4" refType="h" refFor="ch" refForName="picture_1" fact="0.40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l" for="ch" forName="picture_5" refType="w" refFor="ch" refForName="picture_1" fact="1.21"/>
                <dgm:constr type="ctrY" for="ch" forName="picture_5" refType="h" refFor="ch" refForName="picture_1" fact="0.595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l" for="ch" forName="picture_6" refType="w" refFor="ch" refForName="picture_1" fact="1.2898"/>
                <dgm:constr type="ctrY" for="ch" forName="picture_6" refType="h" refFor="ch" refForName="picture_1" fact="0.773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l" for="ch" forName="picture_7" refType="w" refFor="ch" refForName="picture_1" fact="1.4363"/>
                <dgm:constr type="ctrY" for="ch" forName="picture_7" refType="h" refFor="ch" refForName="picture_1" fact="0.925"/>
                <dgm:constr type="l" for="ch" forName="line_7" refType="ctrX" refFor="ch" refForName="picture_1"/>
                <dgm:constr type="h" for="ch" forName="line_7"/>
                <dgm:constr type="r" for="ch" forName="line_7" refType="ctrX" refFor="ch" refForName="picture_7"/>
                <dgm:constr type="ctrY" for="ch" forName="line_7" refType="ctrY" refFor="ch" refForName="picture_7"/>
                <dgm:constr type="r" for="ch" forName="textparent_7" refType="w"/>
                <dgm:constr type="h" for="ch" forName="textparent_7" refType="h" refFor="ch" refForName="picture_7"/>
                <dgm:constr type="l" for="ch" forName="textparent_7" refType="r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if>
            <dgm:else name="Name2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r" for="ch" forName="picture_2" refType="w"/>
                <dgm:constr type="rOff" for="ch" forName="picture_2" refType="w" refFor="ch" refForName="picture_1" fact="-1.4363"/>
                <dgm:constr type="ctrY" for="ch" forName="picture_2" refType="h" refFor="ch" refForName="picture_1" fact="0.0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r" for="ch" forName="picture_3" refType="w"/>
                <dgm:constr type="rOff" for="ch" forName="picture_3" refType="w" refFor="ch" refForName="picture_1" fact="-1.2898"/>
                <dgm:constr type="ctrY" for="ch" forName="picture_3" refType="h" refFor="ch" refForName="picture_1" fact="0.227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40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r" for="ch" forName="picture_5" refType="w"/>
                <dgm:constr type="rOff" for="ch" forName="picture_5" refType="w" refFor="ch" refForName="picture_1" fact="-1.21"/>
                <dgm:constr type="ctrY" for="ch" forName="picture_5" refType="h" refFor="ch" refForName="picture_1" fact="0.595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r" for="ch" forName="picture_6" refType="w"/>
                <dgm:constr type="rOff" for="ch" forName="picture_6" refType="w" refFor="ch" refForName="picture_1" fact="-1.2898"/>
                <dgm:constr type="ctrY" for="ch" forName="picture_6" refType="h" refFor="ch" refForName="picture_1" fact="0.773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r" for="ch" forName="picture_7" refType="w"/>
                <dgm:constr type="rOff" for="ch" forName="picture_7" refType="w" refFor="ch" refForName="picture_1" fact="-1.4363"/>
                <dgm:constr type="ctrY" for="ch" forName="picture_7" refType="h" refFor="ch" refForName="picture_1" fact="0.925"/>
                <dgm:constr type="r" for="ch" forName="line_7" refType="ctrX" refFor="ch" refForName="picture_1"/>
                <dgm:constr type="h" for="ch" forName="line_7"/>
                <dgm:constr type="l" for="ch" forName="line_7" refType="ctrX" refFor="ch" refForName="picture_7"/>
                <dgm:constr type="ctrY" for="ch" forName="line_7" refType="ctrY" refFor="ch" refForName="picture_7"/>
                <dgm:constr type="l" for="ch" forName="textparent_7"/>
                <dgm:constr type="h" for="ch" forName="textparent_7" refType="h" refFor="ch" refForName="picture_7"/>
                <dgm:constr type="r" for="ch" forName="textparent_7" refType="l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else>
          </dgm:choose>
        </dgm:else>
      </dgm:choose>
      <dgm:forEach name="wrapper" axis="self" ptType="parTrans">
        <dgm:forEach name="wrapper2" axis="self" ptType="sibTrans" st="2">
          <dgm:forEach name="pictureRepeat" axis="self">
            <dgm:layoutNode name="pictureRepeatNode" styleLbl="alignImgPlace1">
              <dgm:alg type="sp"/>
              <dgm:shape xmlns:r="http://schemas.openxmlformats.org/officeDocument/2006/relationships" type="ellipse" r:blip="" blipPhldr="1">
                <dgm:adjLst/>
              </dgm:shape>
              <dgm:presOf axis="self"/>
            </dgm:layoutNode>
          </dgm:forEach>
        </dgm:forEach>
      </dgm:forEach>
      <dgm:forEach name="Name28" axis="ch" ptType="sibTrans" hideLastTrans="0" cnt="1">
        <dgm:layoutNode name="picture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9" ref="pictureRepeat"/>
        </dgm:layoutNode>
      </dgm:forEach>
      <dgm:forEach name="Name30" axis="ch" ptType="node" cnt="1">
        <dgm:layoutNode name="text_1" styleLbl="node1">
          <dgm:varLst>
            <dgm:bulletEnabled val="1"/>
          </dgm:varLst>
          <dgm:alg type="tx">
            <dgm:param type="txAnchorVert" val="b"/>
            <dgm:param type="txAnchorVertCh" val="b"/>
            <dgm:param type="parTxRTLAlign" val="r"/>
            <dgm:param type="shpTxRTLAlignCh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65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</dgm:forEach>
      <dgm:forEach name="Name31" axis="ch" ptType="sibTrans" hideLastTrans="0" st="2" cnt="1">
        <dgm:layoutNode name="picture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2" ref="pictureRepeat"/>
        </dgm:layoutNode>
      </dgm:forEach>
      <dgm:forEach name="Name33" axis="ch" ptType="node" st="2" cnt="1">
        <dgm:layoutNode name="line_2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2">
          <dgm:choose name="Name34">
            <dgm:if name="Name35" func="var" arg="dir" op="equ" val="norm">
              <dgm:alg type="lin">
                <dgm:param type="horzAlign" val="l"/>
              </dgm:alg>
            </dgm:if>
            <dgm:else name="Name36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2" refType="w"/>
            <dgm:constr type="h" for="ch" forName="text_2" refType="h"/>
          </dgm:constrLst>
          <dgm:presOf/>
          <dgm:layoutNode name="text_2" styleLbl="revTx">
            <dgm:varLst>
              <dgm:bulletEnabled val="1"/>
            </dgm:varLst>
            <dgm:choose name="Name37">
              <dgm:if name="Name38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39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0" axis="ch" ptType="sibTrans" hideLastTrans="0" st="3" cnt="1">
        <dgm:layoutNode name="picture_3">
          <dgm:alg type="sp"/>
          <dgm:shape xmlns:r="http://schemas.openxmlformats.org/officeDocument/2006/relationships" r:blip="">
            <dgm:adjLst/>
          </dgm:shape>
          <dgm:presOf/>
          <dgm:constrLst/>
          <dgm:forEach name="Name41" ref="pictureRepeat"/>
        </dgm:layoutNode>
      </dgm:forEach>
      <dgm:forEach name="Name42" axis="ch" ptType="node" st="3" cnt="1">
        <dgm:layoutNode name="line_3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3">
          <dgm:choose name="Name43">
            <dgm:if name="Name44" func="var" arg="dir" op="equ" val="norm">
              <dgm:alg type="lin">
                <dgm:param type="horzAlign" val="l"/>
              </dgm:alg>
            </dgm:if>
            <dgm:else name="Name45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3" refType="w"/>
            <dgm:constr type="h" for="ch" forName="text_3" refType="h"/>
          </dgm:constrLst>
          <dgm:presOf/>
          <dgm:layoutNode name="text_3" styleLbl="revTx">
            <dgm:varLst>
              <dgm:bulletEnabled val="1"/>
            </dgm:varLst>
            <dgm:choose name="Name46">
              <dgm:if name="Name47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48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9" axis="ch" ptType="sibTrans" hideLastTrans="0" st="4" cnt="1">
        <dgm:layoutNode name="picture_4">
          <dgm:alg type="sp"/>
          <dgm:shape xmlns:r="http://schemas.openxmlformats.org/officeDocument/2006/relationships" r:blip="">
            <dgm:adjLst/>
          </dgm:shape>
          <dgm:presOf/>
          <dgm:constrLst/>
          <dgm:forEach name="Name50" ref="pictureRepeat"/>
        </dgm:layoutNode>
      </dgm:forEach>
      <dgm:forEach name="Name51" axis="ch" ptType="node" st="4" cnt="1">
        <dgm:layoutNode name="line_4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4">
          <dgm:choose name="Name52">
            <dgm:if name="Name53" func="var" arg="dir" op="equ" val="norm">
              <dgm:alg type="lin">
                <dgm:param type="horzAlign" val="l"/>
              </dgm:alg>
            </dgm:if>
            <dgm:else name="Name54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4" refType="w"/>
            <dgm:constr type="h" for="ch" forName="text_4" refType="h"/>
          </dgm:constrLst>
          <dgm:presOf/>
          <dgm:layoutNode name="text_4" styleLbl="revTx">
            <dgm:varLst>
              <dgm:bulletEnabled val="1"/>
            </dgm:varLst>
            <dgm:choose name="Name55">
              <dgm:if name="Name56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57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58" axis="ch" ptType="sibTrans" hideLastTrans="0" st="5" cnt="1">
        <dgm:layoutNode name="picture_5">
          <dgm:alg type="sp"/>
          <dgm:shape xmlns:r="http://schemas.openxmlformats.org/officeDocument/2006/relationships" r:blip="">
            <dgm:adjLst/>
          </dgm:shape>
          <dgm:presOf/>
          <dgm:constrLst/>
          <dgm:forEach name="Name59" ref="pictureRepeat"/>
        </dgm:layoutNode>
      </dgm:forEach>
      <dgm:forEach name="Name60" axis="ch" ptType="node" st="5" cnt="1">
        <dgm:layoutNode name="line_5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5">
          <dgm:choose name="Name61">
            <dgm:if name="Name62" func="var" arg="dir" op="equ" val="norm">
              <dgm:alg type="lin">
                <dgm:param type="horzAlign" val="l"/>
              </dgm:alg>
            </dgm:if>
            <dgm:else name="Name63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5" refType="w"/>
            <dgm:constr type="h" for="ch" forName="text_5" refType="h"/>
          </dgm:constrLst>
          <dgm:presOf/>
          <dgm:layoutNode name="text_5" styleLbl="revTx">
            <dgm:varLst>
              <dgm:bulletEnabled val="1"/>
            </dgm:varLst>
            <dgm:choose name="Name64">
              <dgm:if name="Name65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66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67" axis="ch" ptType="sibTrans" hideLastTrans="0" st="6" cnt="1">
        <dgm:layoutNode name="picture_6">
          <dgm:alg type="sp"/>
          <dgm:shape xmlns:r="http://schemas.openxmlformats.org/officeDocument/2006/relationships" r:blip="">
            <dgm:adjLst/>
          </dgm:shape>
          <dgm:presOf/>
          <dgm:constrLst/>
          <dgm:forEach name="Name68" ref="pictureRepeat"/>
        </dgm:layoutNode>
      </dgm:forEach>
      <dgm:forEach name="Name69" axis="ch" ptType="node" st="6" cnt="1">
        <dgm:layoutNode name="line_6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6">
          <dgm:choose name="Name70">
            <dgm:if name="Name71" func="var" arg="dir" op="equ" val="norm">
              <dgm:alg type="lin">
                <dgm:param type="horzAlign" val="l"/>
              </dgm:alg>
            </dgm:if>
            <dgm:else name="Name72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6" refType="w"/>
            <dgm:constr type="h" for="ch" forName="text_6" refType="h"/>
          </dgm:constrLst>
          <dgm:presOf/>
          <dgm:layoutNode name="text_6" styleLbl="revTx">
            <dgm:varLst>
              <dgm:bulletEnabled val="1"/>
            </dgm:varLst>
            <dgm:choose name="Name73">
              <dgm:if name="Name74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75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76" axis="ch" ptType="sibTrans" hideLastTrans="0" st="7" cnt="1">
        <dgm:layoutNode name="picture_7">
          <dgm:alg type="sp"/>
          <dgm:shape xmlns:r="http://schemas.openxmlformats.org/officeDocument/2006/relationships" r:blip="">
            <dgm:adjLst/>
          </dgm:shape>
          <dgm:presOf/>
          <dgm:constrLst/>
          <dgm:forEach name="Name77" ref="pictureRepeat"/>
        </dgm:layoutNode>
      </dgm:forEach>
      <dgm:forEach name="Name78" axis="ch" ptType="node" st="7" cnt="1">
        <dgm:layoutNode name="line_7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7">
          <dgm:choose name="Name79">
            <dgm:if name="Name80" func="var" arg="dir" op="equ" val="norm">
              <dgm:alg type="lin">
                <dgm:param type="horzAlign" val="l"/>
              </dgm:alg>
            </dgm:if>
            <dgm:else name="Name81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7" refType="w"/>
            <dgm:constr type="h" for="ch" forName="text_7" refType="h"/>
          </dgm:constrLst>
          <dgm:presOf/>
          <dgm:layoutNode name="text_7" styleLbl="revTx">
            <dgm:varLst>
              <dgm:bulletEnabled val="1"/>
            </dgm:varLst>
            <dgm:choose name="Name82">
              <dgm:if name="Name83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84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203CA-F74D-4818-825C-75A8A18E4367}" type="datetimeFigureOut">
              <a:rPr lang="zh-CN" altLang="en-US" smtClean="0"/>
              <a:t>2018/3/27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86A9-830A-4D2B-A4ED-80941FD97F8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02513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203CA-F74D-4818-825C-75A8A18E4367}" type="datetimeFigureOut">
              <a:rPr lang="zh-CN" altLang="en-US" smtClean="0"/>
              <a:t>2018/3/27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86A9-830A-4D2B-A4ED-80941FD97F8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46160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203CA-F74D-4818-825C-75A8A18E4367}" type="datetimeFigureOut">
              <a:rPr lang="zh-CN" altLang="en-US" smtClean="0"/>
              <a:t>2018/3/27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86A9-830A-4D2B-A4ED-80941FD97F8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116275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28" name="日期占位符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203CA-F74D-4818-825C-75A8A18E4367}" type="datetimeFigureOut">
              <a:rPr lang="zh-CN" altLang="en-US" smtClean="0"/>
              <a:t>2018/3/27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直接连接符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椭圆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椭圆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灯片编号占位符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60386A9-830A-4D2B-A4ED-80941FD97F87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203CA-F74D-4818-825C-75A8A18E4367}" type="datetimeFigureOut">
              <a:rPr lang="zh-CN" altLang="en-US" smtClean="0"/>
              <a:t>2018/3/27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60386A9-830A-4D2B-A4ED-80941FD97F87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内容占位符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矩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13" name="矩形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203CA-F74D-4818-825C-75A8A18E4367}" type="datetimeFigureOut">
              <a:rPr lang="zh-CN" altLang="en-US" smtClean="0"/>
              <a:t>2018/3/27</a:t>
            </a:fld>
            <a:endParaRPr lang="zh-CN" altLang="en-US"/>
          </a:p>
        </p:txBody>
      </p:sp>
      <p:sp>
        <p:nvSpPr>
          <p:cNvPr id="8" name="直接连接符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椭圆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椭圆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60386A9-830A-4D2B-A4ED-80941FD97F87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212203CA-F74D-4818-825C-75A8A18E4367}" type="datetimeFigureOut">
              <a:rPr lang="zh-CN" altLang="en-US" smtClean="0"/>
              <a:t>2018/3/27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86A9-830A-4D2B-A4ED-80941FD97F87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直接连接符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内容占位符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2" name="内容占位符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接连接符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矩形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矩形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矩形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矩形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203CA-F74D-4818-825C-75A8A18E4367}" type="datetimeFigureOut">
              <a:rPr lang="zh-CN" altLang="en-US" smtClean="0"/>
              <a:t>2018/3/27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15" name="直接连接符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内容占位符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26" name="内容占位符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25" name="椭圆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椭圆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60386A9-830A-4D2B-A4ED-80941FD97F87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3" name="标题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203CA-F74D-4818-825C-75A8A18E4367}" type="datetimeFigureOut">
              <a:rPr lang="zh-CN" altLang="en-US" smtClean="0"/>
              <a:t>2018/3/27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60386A9-830A-4D2B-A4ED-80941FD97F8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203CA-F74D-4818-825C-75A8A18E4367}" type="datetimeFigureOut">
              <a:rPr lang="zh-CN" altLang="en-US" smtClean="0"/>
              <a:t>2018/3/27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60386A9-830A-4D2B-A4ED-80941FD97F8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矩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矩形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直接连接符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内容占位符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0" name="椭圆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椭圆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60386A9-830A-4D2B-A4ED-80941FD97F87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1" name="矩形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203CA-F74D-4818-825C-75A8A18E4367}" type="datetimeFigureOut">
              <a:rPr lang="zh-CN" altLang="en-US" smtClean="0"/>
              <a:t>2018/3/27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203CA-F74D-4818-825C-75A8A18E4367}" type="datetimeFigureOut">
              <a:rPr lang="zh-CN" altLang="en-US" smtClean="0"/>
              <a:t>2018/3/27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86A9-830A-4D2B-A4ED-80941FD97F8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309523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直接连接符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矩形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矩形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椭圆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椭圆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60386A9-830A-4D2B-A4ED-80941FD97F87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22" name="矩形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212203CA-F74D-4818-825C-75A8A18E4367}" type="datetimeFigureOut">
              <a:rPr lang="zh-CN" altLang="en-US" smtClean="0"/>
              <a:t>2018/3/27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203CA-F74D-4818-825C-75A8A18E4367}" type="datetimeFigureOut">
              <a:rPr lang="zh-CN" altLang="en-US" smtClean="0"/>
              <a:t>2018/3/27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86A9-830A-4D2B-A4ED-80941FD97F8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直接连接符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椭圆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椭圆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60386A9-830A-4D2B-A4ED-80941FD97F87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203CA-F74D-4818-825C-75A8A18E4367}" type="datetimeFigureOut">
              <a:rPr lang="zh-CN" altLang="en-US" smtClean="0"/>
              <a:t>2018/3/27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28" name="日期占位符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12203CA-F74D-4818-825C-75A8A18E4367}" type="datetimeFigureOut">
              <a:rPr lang="zh-CN" altLang="en-US" smtClean="0"/>
              <a:t>2018/3/27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10" name="矩形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矩形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接连接符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直接连接符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直接连接符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接连接符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接连接符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直接连接符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矩形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椭圆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椭圆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椭圆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椭圆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椭圆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灯片编号占位符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60386A9-830A-4D2B-A4ED-80941FD97F8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8" name="内容占位符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12203CA-F74D-4818-825C-75A8A18E4367}" type="datetimeFigureOut">
              <a:rPr lang="zh-CN" altLang="en-US" smtClean="0"/>
              <a:t>2018/3/27</a:t>
            </a:fld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60386A9-830A-4D2B-A4ED-80941FD97F87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0" name="页脚占位符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12203CA-F74D-4818-825C-75A8A18E4367}" type="datetimeFigureOut">
              <a:rPr lang="zh-CN" altLang="en-US" smtClean="0"/>
              <a:t>2018/3/27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9" name="矩形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接连接符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接连接符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接连接符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接连接符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直接连接符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矩形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椭圆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椭圆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椭圆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椭圆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椭圆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直接连接符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60386A9-830A-4D2B-A4ED-80941FD97F8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203CA-F74D-4818-825C-75A8A18E4367}" type="datetimeFigureOut">
              <a:rPr lang="zh-CN" altLang="en-US" smtClean="0"/>
              <a:t>2018/3/27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86A9-830A-4D2B-A4ED-80941FD97F87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内容占位符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1" name="内容占位符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203CA-F74D-4818-825C-75A8A18E4367}" type="datetimeFigureOut">
              <a:rPr lang="zh-CN" altLang="en-US" smtClean="0"/>
              <a:t>2018/3/27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86A9-830A-4D2B-A4ED-80941FD97F87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1" name="内容占位符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3" name="内容占位符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2" name="文本占位符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14" name="文本占位符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12203CA-F74D-4818-825C-75A8A18E4367}" type="datetimeFigureOut">
              <a:rPr lang="zh-CN" altLang="en-US" smtClean="0"/>
              <a:t>2018/3/27</a:t>
            </a:fld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60386A9-830A-4D2B-A4ED-80941FD97F87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203CA-F74D-4818-825C-75A8A18E4367}" type="datetimeFigureOut">
              <a:rPr lang="zh-CN" altLang="en-US" smtClean="0"/>
              <a:t>2018/3/27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86A9-830A-4D2B-A4ED-80941FD97F8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203CA-F74D-4818-825C-75A8A18E4367}" type="datetimeFigureOut">
              <a:rPr lang="zh-CN" altLang="en-US" smtClean="0"/>
              <a:t>2018/3/27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86A9-830A-4D2B-A4ED-80941FD97F8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542933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接连接符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8" name="直接连接符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直接连接符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直接连接符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接连接符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椭圆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内容占位符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21" name="日期占位符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12203CA-F74D-4818-825C-75A8A18E4367}" type="datetimeFigureOut">
              <a:rPr lang="zh-CN" altLang="en-US" smtClean="0"/>
              <a:t>2018/3/27</a:t>
            </a:fld>
            <a:endParaRPr lang="zh-CN" altLang="en-US"/>
          </a:p>
        </p:txBody>
      </p:sp>
      <p:sp>
        <p:nvSpPr>
          <p:cNvPr id="22" name="灯片编号占位符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60386A9-830A-4D2B-A4ED-80941FD97F87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3" name="页脚占位符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接连接符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椭圆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10" name="直接连接符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接连接符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直接连接符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直接连接符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日期占位符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12203CA-F74D-4818-825C-75A8A18E4367}" type="datetimeFigureOut">
              <a:rPr lang="zh-CN" altLang="en-US" smtClean="0"/>
              <a:t>2018/3/27</a:t>
            </a:fld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60386A9-830A-4D2B-A4ED-80941FD97F87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1" name="页脚占位符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203CA-F74D-4818-825C-75A8A18E4367}" type="datetimeFigureOut">
              <a:rPr lang="zh-CN" altLang="en-US" smtClean="0"/>
              <a:t>2018/3/27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86A9-830A-4D2B-A4ED-80941FD97F8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203CA-F74D-4818-825C-75A8A18E4367}" type="datetimeFigureOut">
              <a:rPr lang="zh-CN" altLang="en-US" smtClean="0"/>
              <a:t>2018/3/27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86A9-830A-4D2B-A4ED-80941FD97F8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203CA-F74D-4818-825C-75A8A18E4367}" type="datetimeFigureOut">
              <a:rPr lang="zh-CN" altLang="en-US" smtClean="0"/>
              <a:t>2018/3/27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86A9-830A-4D2B-A4ED-80941FD97F8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60724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203CA-F74D-4818-825C-75A8A18E4367}" type="datetimeFigureOut">
              <a:rPr lang="zh-CN" altLang="en-US" smtClean="0"/>
              <a:t>2018/3/27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86A9-830A-4D2B-A4ED-80941FD97F8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93415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203CA-F74D-4818-825C-75A8A18E4367}" type="datetimeFigureOut">
              <a:rPr lang="zh-CN" altLang="en-US" smtClean="0"/>
              <a:t>2018/3/27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86A9-830A-4D2B-A4ED-80941FD97F8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99463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203CA-F74D-4818-825C-75A8A18E4367}" type="datetimeFigureOut">
              <a:rPr lang="zh-CN" altLang="en-US" smtClean="0"/>
              <a:t>2018/3/27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86A9-830A-4D2B-A4ED-80941FD97F8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40886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203CA-F74D-4818-825C-75A8A18E4367}" type="datetimeFigureOut">
              <a:rPr lang="zh-CN" altLang="en-US" smtClean="0"/>
              <a:t>2018/3/27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86A9-830A-4D2B-A4ED-80941FD97F8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99929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203CA-F74D-4818-825C-75A8A18E4367}" type="datetimeFigureOut">
              <a:rPr lang="zh-CN" altLang="en-US" smtClean="0"/>
              <a:t>2018/3/27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386A9-830A-4D2B-A4ED-80941FD97F8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21684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2203CA-F74D-4818-825C-75A8A18E4367}" type="datetimeFigureOut">
              <a:rPr lang="zh-CN" altLang="en-US" smtClean="0"/>
              <a:t>2018/3/27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386A9-830A-4D2B-A4ED-80941FD97F8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73736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日期占位符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212203CA-F74D-4818-825C-75A8A18E4367}" type="datetimeFigureOut">
              <a:rPr lang="zh-CN" altLang="en-US" smtClean="0"/>
              <a:t>2018/3/27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直接连接符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椭圆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椭圆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灯片编号占位符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60386A9-830A-4D2B-A4ED-80941FD97F87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2" name="标题占位符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3" name="文本占位符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接连接符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标题占位符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3" name="文本占位符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4" name="日期占位符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12203CA-F74D-4818-825C-75A8A18E4367}" type="datetimeFigureOut">
              <a:rPr lang="zh-CN" altLang="en-US" smtClean="0"/>
              <a:t>2018/3/27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7" name="直接连接符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直接连接符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接连接符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椭圆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灯片编号占位符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60386A9-830A-4D2B-A4ED-80941FD97F8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slide" Target="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7000"/>
            <a:lum/>
          </a:blip>
          <a:srcRect/>
          <a:stretch>
            <a:fillRect l="-20000" r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051720" y="1268760"/>
            <a:ext cx="7772400" cy="1470025"/>
          </a:xfrm>
        </p:spPr>
        <p:txBody>
          <a:bodyPr>
            <a:normAutofit/>
          </a:bodyPr>
          <a:lstStyle/>
          <a:p>
            <a:r>
              <a:rPr lang="zh-CN" altLang="en-US" sz="4400" b="1" dirty="0" smtClean="0">
                <a:latin typeface="微软雅黑" pitchFamily="34" charset="-122"/>
                <a:ea typeface="微软雅黑" pitchFamily="34" charset="-122"/>
              </a:rPr>
              <a:t>欧洲宗教改革</a:t>
            </a:r>
            <a:endParaRPr lang="zh-CN" altLang="en-US" sz="44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5508104" y="4941168"/>
            <a:ext cx="3848472" cy="762000"/>
          </a:xfrm>
        </p:spPr>
        <p:txBody>
          <a:bodyPr>
            <a:normAutofit/>
          </a:bodyPr>
          <a:lstStyle/>
          <a:p>
            <a:r>
              <a:rPr lang="zh-CN" altLang="en-US" sz="2400" i="0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制作人：刘守阳</a:t>
            </a:r>
            <a:endParaRPr lang="zh-CN" altLang="en-US" sz="2400" i="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84998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539552" y="1556792"/>
            <a:ext cx="720080" cy="38164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3600" dirty="0" smtClean="0">
                <a:latin typeface="微软雅黑" pitchFamily="34" charset="-122"/>
                <a:ea typeface="微软雅黑" pitchFamily="34" charset="-122"/>
              </a:rPr>
              <a:t>欧洲宗教改革</a:t>
            </a:r>
            <a:endParaRPr lang="zh-CN" altLang="en-US" sz="3600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左大括号 3"/>
          <p:cNvSpPr/>
          <p:nvPr/>
        </p:nvSpPr>
        <p:spPr>
          <a:xfrm>
            <a:off x="1380727" y="1196752"/>
            <a:ext cx="288032" cy="4326631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776616" y="888026"/>
            <a:ext cx="16350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/>
              <a:t>一、背景</a:t>
            </a:r>
            <a:endParaRPr lang="zh-CN" alt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1784782" y="3021896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/>
              <a:t>二、宗教改革</a:t>
            </a:r>
            <a:endParaRPr lang="zh-CN" alt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784782" y="5292550"/>
            <a:ext cx="16350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/>
              <a:t>三、评价</a:t>
            </a:r>
            <a:endParaRPr lang="zh-CN" altLang="en-US" sz="2400" dirty="0"/>
          </a:p>
        </p:txBody>
      </p:sp>
      <p:sp>
        <p:nvSpPr>
          <p:cNvPr id="8" name="左大括号 7"/>
          <p:cNvSpPr/>
          <p:nvPr/>
        </p:nvSpPr>
        <p:spPr>
          <a:xfrm>
            <a:off x="3873014" y="2348880"/>
            <a:ext cx="194930" cy="1944216"/>
          </a:xfrm>
          <a:prstGeom prst="leftBrac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122661" y="1979548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马丁</a:t>
            </a:r>
            <a:r>
              <a:rPr lang="en-US" altLang="zh-CN" b="1" dirty="0" smtClean="0"/>
              <a:t>·</a:t>
            </a:r>
            <a:r>
              <a:rPr lang="zh-CN" altLang="en-US" dirty="0" smtClean="0"/>
              <a:t>路德的改革</a:t>
            </a:r>
            <a:endParaRPr lang="en-US" altLang="zh-CN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4146344" y="3021896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加尔</a:t>
            </a:r>
            <a:r>
              <a:rPr lang="zh-CN" altLang="en-US" dirty="0" smtClean="0"/>
              <a:t>文的改革</a:t>
            </a:r>
            <a:endParaRPr lang="en-US" altLang="zh-CN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4154557" y="4108430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英国国教</a:t>
            </a:r>
            <a:endParaRPr lang="en-US" altLang="zh-CN" dirty="0" smtClean="0"/>
          </a:p>
        </p:txBody>
      </p:sp>
      <p:sp>
        <p:nvSpPr>
          <p:cNvPr id="12" name="左大括号 11"/>
          <p:cNvSpPr/>
          <p:nvPr/>
        </p:nvSpPr>
        <p:spPr>
          <a:xfrm>
            <a:off x="6018552" y="1641450"/>
            <a:ext cx="194930" cy="1045528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左大括号 12"/>
          <p:cNvSpPr/>
          <p:nvPr/>
        </p:nvSpPr>
        <p:spPr>
          <a:xfrm>
            <a:off x="3411705" y="4887619"/>
            <a:ext cx="97465" cy="1271529"/>
          </a:xfrm>
          <a:prstGeom prst="leftBrac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4716016" y="5274120"/>
            <a:ext cx="38884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政治：打击天主教，加强王权</a:t>
            </a:r>
            <a:endParaRPr lang="en-US" altLang="zh-CN" dirty="0" smtClean="0"/>
          </a:p>
          <a:p>
            <a:r>
              <a:rPr lang="zh-CN" altLang="en-US" dirty="0" smtClean="0"/>
              <a:t>经济：有利于资产阶级经济发展</a:t>
            </a:r>
            <a:endParaRPr lang="en-US" altLang="zh-CN" dirty="0" smtClean="0"/>
          </a:p>
          <a:p>
            <a:r>
              <a:rPr lang="zh-CN" altLang="en-US" dirty="0" smtClean="0"/>
              <a:t>思想：打破教会垄断，思想解放，人                                                                  文主义</a:t>
            </a:r>
            <a:endParaRPr lang="zh-CN" alt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707904" y="4855126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实质：资产阶级的反封建社会运动</a:t>
            </a:r>
            <a:endParaRPr lang="zh-CN" alt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588346" y="5643520"/>
            <a:ext cx="5760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影响</a:t>
            </a:r>
            <a:endParaRPr lang="zh-CN" altLang="en-US" dirty="0"/>
          </a:p>
        </p:txBody>
      </p:sp>
      <p:sp>
        <p:nvSpPr>
          <p:cNvPr id="18" name="左大括号 17"/>
          <p:cNvSpPr/>
          <p:nvPr/>
        </p:nvSpPr>
        <p:spPr>
          <a:xfrm>
            <a:off x="3971478" y="5556126"/>
            <a:ext cx="192932" cy="821120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左大括号 18"/>
          <p:cNvSpPr/>
          <p:nvPr/>
        </p:nvSpPr>
        <p:spPr>
          <a:xfrm>
            <a:off x="3295172" y="536736"/>
            <a:ext cx="194930" cy="1164243"/>
          </a:xfrm>
          <a:prstGeom prst="leftBrac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3588346" y="441121"/>
            <a:ext cx="39604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1.</a:t>
            </a:r>
            <a:r>
              <a:rPr lang="zh-CN" altLang="en-US" dirty="0" smtClean="0"/>
              <a:t>天主教会阻碍社会发展</a:t>
            </a:r>
            <a:endParaRPr lang="en-US" altLang="zh-CN" dirty="0" smtClean="0"/>
          </a:p>
          <a:p>
            <a:r>
              <a:rPr lang="en-US" altLang="zh-CN" dirty="0" smtClean="0"/>
              <a:t>2.</a:t>
            </a:r>
            <a:r>
              <a:rPr lang="zh-CN" altLang="en-US" dirty="0" smtClean="0"/>
              <a:t>资本主义产生发展</a:t>
            </a:r>
            <a:endParaRPr lang="en-US" altLang="zh-CN" dirty="0" smtClean="0"/>
          </a:p>
          <a:p>
            <a:r>
              <a:rPr lang="en-US" altLang="zh-CN" dirty="0" smtClean="0"/>
              <a:t>3.</a:t>
            </a:r>
            <a:r>
              <a:rPr lang="zh-CN" altLang="en-US" dirty="0" smtClean="0"/>
              <a:t>人文主义思潮影响</a:t>
            </a:r>
            <a:endParaRPr lang="en-US" altLang="zh-CN" dirty="0" smtClean="0"/>
          </a:p>
          <a:p>
            <a:r>
              <a:rPr lang="en-US" altLang="zh-CN" dirty="0" smtClean="0"/>
              <a:t>4.</a:t>
            </a:r>
            <a:r>
              <a:rPr lang="zh-CN" altLang="en-US" dirty="0" smtClean="0"/>
              <a:t>德国</a:t>
            </a:r>
            <a:r>
              <a:rPr lang="zh-CN" altLang="en-US" dirty="0"/>
              <a:t>受</a:t>
            </a:r>
            <a:r>
              <a:rPr lang="zh-CN" altLang="en-US" dirty="0" smtClean="0"/>
              <a:t>压榨严重</a:t>
            </a:r>
            <a:endParaRPr lang="zh-CN" altLang="en-US" dirty="0"/>
          </a:p>
        </p:txBody>
      </p:sp>
      <p:sp>
        <p:nvSpPr>
          <p:cNvPr id="21" name="左大括号 20"/>
          <p:cNvSpPr/>
          <p:nvPr/>
        </p:nvSpPr>
        <p:spPr>
          <a:xfrm>
            <a:off x="5929300" y="2846208"/>
            <a:ext cx="186717" cy="912440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左大括号 21"/>
          <p:cNvSpPr/>
          <p:nvPr/>
        </p:nvSpPr>
        <p:spPr>
          <a:xfrm>
            <a:off x="5374635" y="3846239"/>
            <a:ext cx="241481" cy="893714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左大括号 22"/>
          <p:cNvSpPr/>
          <p:nvPr/>
        </p:nvSpPr>
        <p:spPr>
          <a:xfrm>
            <a:off x="4523084" y="5338028"/>
            <a:ext cx="192932" cy="628658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135372" y="5339436"/>
            <a:ext cx="5760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有利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135372" y="6289783"/>
            <a:ext cx="15970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局限性</a:t>
            </a:r>
            <a:endParaRPr lang="zh-CN" alt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5753542" y="3831431"/>
            <a:ext cx="11521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背景</a:t>
            </a:r>
            <a:endParaRPr lang="en-US" altLang="zh-CN" dirty="0" smtClean="0"/>
          </a:p>
          <a:p>
            <a:r>
              <a:rPr lang="zh-CN" altLang="en-US" dirty="0" smtClean="0"/>
              <a:t>内容</a:t>
            </a:r>
            <a:endParaRPr lang="en-US" altLang="zh-CN" dirty="0" smtClean="0"/>
          </a:p>
          <a:p>
            <a:r>
              <a:rPr lang="zh-CN" altLang="en-US" dirty="0"/>
              <a:t>特点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149486" y="2835318"/>
            <a:ext cx="11521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背景</a:t>
            </a:r>
            <a:endParaRPr lang="en-US" altLang="zh-CN" dirty="0" smtClean="0"/>
          </a:p>
          <a:p>
            <a:r>
              <a:rPr lang="zh-CN" altLang="en-US" dirty="0" smtClean="0"/>
              <a:t>思想主张</a:t>
            </a:r>
            <a:endParaRPr lang="en-US" altLang="zh-CN" dirty="0" smtClean="0"/>
          </a:p>
          <a:p>
            <a:r>
              <a:rPr lang="zh-CN" altLang="en-US" dirty="0" smtClean="0"/>
              <a:t>意义</a:t>
            </a:r>
            <a:endParaRPr lang="zh-CN" alt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6300398" y="1564049"/>
            <a:ext cx="11521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序幕</a:t>
            </a:r>
            <a:endParaRPr lang="en-US" altLang="zh-CN" dirty="0" smtClean="0"/>
          </a:p>
          <a:p>
            <a:r>
              <a:rPr lang="zh-CN" altLang="en-US" dirty="0" smtClean="0"/>
              <a:t>思想主张</a:t>
            </a:r>
            <a:endParaRPr lang="en-US" altLang="zh-CN" dirty="0" smtClean="0"/>
          </a:p>
          <a:p>
            <a:r>
              <a:rPr lang="zh-CN" altLang="en-US" dirty="0"/>
              <a:t>实质</a:t>
            </a:r>
            <a:endParaRPr lang="en-US" altLang="zh-CN" dirty="0" smtClean="0"/>
          </a:p>
          <a:p>
            <a:r>
              <a:rPr lang="zh-CN" altLang="en-US" dirty="0" smtClean="0"/>
              <a:t>意义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3968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323528" y="1916832"/>
            <a:ext cx="8208912" cy="3474720"/>
          </a:xfrm>
        </p:spPr>
        <p:txBody>
          <a:bodyPr>
            <a:noAutofit/>
          </a:bodyPr>
          <a:lstStyle/>
          <a:p>
            <a:pPr marL="45720" indent="457200">
              <a:lnSpc>
                <a:spcPct val="150000"/>
              </a:lnSpc>
              <a:buNone/>
            </a:pPr>
            <a:r>
              <a:rPr lang="en-US" altLang="zh-CN" sz="2400" dirty="0" smtClean="0"/>
              <a:t>1</a:t>
            </a:r>
            <a:r>
              <a:rPr lang="zh-CN" altLang="en-US" sz="2400" dirty="0" smtClean="0"/>
              <a:t>、了解中世纪天主教的地位，认识欧洲宗教改革的必要性。</a:t>
            </a:r>
            <a:endParaRPr lang="en-US" altLang="zh-CN" sz="2400" dirty="0" smtClean="0"/>
          </a:p>
          <a:p>
            <a:pPr marL="45720" indent="457200">
              <a:lnSpc>
                <a:spcPct val="150000"/>
              </a:lnSpc>
              <a:buNone/>
            </a:pPr>
            <a:r>
              <a:rPr lang="en-US" altLang="zh-CN" sz="2400" dirty="0" smtClean="0"/>
              <a:t>2</a:t>
            </a:r>
            <a:r>
              <a:rPr lang="zh-CN" altLang="en-US" sz="2400" dirty="0" smtClean="0"/>
              <a:t>、知道马丁</a:t>
            </a:r>
            <a:r>
              <a:rPr lang="en-US" altLang="zh-CN" sz="2400" b="1" dirty="0"/>
              <a:t>·</a:t>
            </a:r>
            <a:r>
              <a:rPr lang="zh-CN" altLang="en-US" sz="2400" dirty="0" smtClean="0"/>
              <a:t>路德的宗教改革主张，理解欧洲宗教改革的实质。</a:t>
            </a:r>
            <a:endParaRPr lang="en-US" altLang="zh-CN" sz="2400" dirty="0" smtClean="0"/>
          </a:p>
          <a:p>
            <a:pPr marL="45720" indent="457200">
              <a:lnSpc>
                <a:spcPct val="150000"/>
              </a:lnSpc>
              <a:buNone/>
            </a:pPr>
            <a:r>
              <a:rPr lang="en-US" altLang="zh-CN" sz="2400" dirty="0" smtClean="0"/>
              <a:t>3</a:t>
            </a:r>
            <a:r>
              <a:rPr lang="zh-CN" altLang="en-US" sz="2400" dirty="0" smtClean="0"/>
              <a:t>、简述欧洲宗教改革的主要内容，分析欧洲宗教改革的历史作用。</a:t>
            </a:r>
            <a:endParaRPr lang="zh-CN" alt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539552" y="764704"/>
            <a:ext cx="28083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/>
              <a:t>课标要求：</a:t>
            </a: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806274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251520" y="1484784"/>
            <a:ext cx="8496944" cy="4608512"/>
          </a:xfrm>
        </p:spPr>
        <p:txBody>
          <a:bodyPr>
            <a:normAutofit lnSpcReduction="10000"/>
          </a:bodyPr>
          <a:lstStyle/>
          <a:p>
            <a:pPr marL="0" indent="457200">
              <a:lnSpc>
                <a:spcPct val="150000"/>
              </a:lnSpc>
              <a:buNone/>
            </a:pPr>
            <a:r>
              <a:rPr lang="en-US" altLang="zh-CN" dirty="0" smtClean="0"/>
              <a:t>1</a:t>
            </a:r>
            <a:r>
              <a:rPr lang="zh-CN" altLang="en-US" dirty="0" smtClean="0"/>
              <a:t>、政治：天主教会势力强大，政教合一，腐败奢侈，阻碍了社会进步和发展，欧洲各国希望强化王权；</a:t>
            </a:r>
            <a:endParaRPr lang="en-US" altLang="zh-CN" dirty="0" smtClean="0"/>
          </a:p>
          <a:p>
            <a:pPr marL="0" indent="457200">
              <a:lnSpc>
                <a:spcPct val="150000"/>
              </a:lnSpc>
              <a:buNone/>
            </a:pPr>
            <a:r>
              <a:rPr lang="en-US" altLang="zh-CN" dirty="0" smtClean="0"/>
              <a:t>2</a:t>
            </a:r>
            <a:r>
              <a:rPr lang="zh-CN" altLang="en-US" dirty="0"/>
              <a:t>、</a:t>
            </a:r>
            <a:r>
              <a:rPr lang="zh-CN" altLang="en-US" dirty="0" smtClean="0"/>
              <a:t>经济：近代资本主义生产关系逐渐产生和发展；</a:t>
            </a:r>
            <a:endParaRPr lang="en-US" altLang="zh-CN" dirty="0" smtClean="0"/>
          </a:p>
          <a:p>
            <a:pPr marL="0" indent="457200">
              <a:lnSpc>
                <a:spcPct val="150000"/>
              </a:lnSpc>
              <a:buNone/>
            </a:pPr>
            <a:r>
              <a:rPr lang="en-US" altLang="zh-CN" dirty="0" smtClean="0"/>
              <a:t>3</a:t>
            </a:r>
            <a:r>
              <a:rPr lang="zh-CN" altLang="en-US" dirty="0" smtClean="0"/>
              <a:t>、思想：文艺复兴的推动，人文主义思潮出现，思想解放；</a:t>
            </a:r>
            <a:endParaRPr lang="en-US" altLang="zh-CN" dirty="0" smtClean="0"/>
          </a:p>
          <a:p>
            <a:pPr marL="0" indent="457200">
              <a:lnSpc>
                <a:spcPct val="150000"/>
              </a:lnSpc>
              <a:buNone/>
            </a:pPr>
            <a:r>
              <a:rPr lang="en-US" altLang="zh-CN" dirty="0" smtClean="0"/>
              <a:t>4</a:t>
            </a:r>
            <a:r>
              <a:rPr lang="zh-CN" altLang="en-US" dirty="0" smtClean="0"/>
              <a:t>、四分五裂的德国受到教皇的压榨，“教皇的奶牛”。</a:t>
            </a:r>
            <a:endParaRPr lang="zh-CN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23528" y="620688"/>
            <a:ext cx="21602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/>
              <a:t>一、背景</a:t>
            </a:r>
            <a:endParaRPr lang="zh-CN" alt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1115616" y="5301208"/>
            <a:ext cx="7560840" cy="107721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zh-CN" altLang="en-US" sz="3200" dirty="0" smtClean="0"/>
              <a:t>根本原因：欧洲天主教会的统治阻碍了资本主义的发展</a:t>
            </a: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886290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692696"/>
            <a:ext cx="32403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/>
              <a:t>二、改革过程</a:t>
            </a:r>
            <a:endParaRPr lang="zh-CN" altLang="en-US" sz="3200" dirty="0"/>
          </a:p>
        </p:txBody>
      </p:sp>
      <p:graphicFrame>
        <p:nvGraphicFramePr>
          <p:cNvPr id="6" name="图示 5"/>
          <p:cNvGraphicFramePr/>
          <p:nvPr>
            <p:extLst>
              <p:ext uri="{D42A27DB-BD31-4B8C-83A1-F6EECF244321}">
                <p14:modId xmlns:p14="http://schemas.microsoft.com/office/powerpoint/2010/main" val="4066085501"/>
              </p:ext>
            </p:extLst>
          </p:nvPr>
        </p:nvGraphicFramePr>
        <p:xfrm>
          <a:off x="323528" y="1628800"/>
          <a:ext cx="8208912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65948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内容占位符 2"/>
          <p:cNvSpPr>
            <a:spLocks noGrp="1"/>
          </p:cNvSpPr>
          <p:nvPr>
            <p:ph sz="quarter" idx="1"/>
          </p:nvPr>
        </p:nvSpPr>
        <p:spPr>
          <a:xfrm>
            <a:off x="20689" y="692696"/>
            <a:ext cx="7942656" cy="6778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3200" dirty="0" smtClean="0"/>
              <a:t>（一）马丁</a:t>
            </a:r>
            <a:r>
              <a:rPr lang="en-US" altLang="zh-CN" sz="3200" b="1" dirty="0" smtClean="0"/>
              <a:t>·</a:t>
            </a:r>
            <a:r>
              <a:rPr lang="zh-CN" altLang="en-US" sz="3200" dirty="0" smtClean="0"/>
              <a:t>路德的宗教改革</a:t>
            </a:r>
            <a:endParaRPr lang="zh-CN" altLang="en-US" sz="3200" dirty="0"/>
          </a:p>
        </p:txBody>
      </p:sp>
      <p:sp>
        <p:nvSpPr>
          <p:cNvPr id="7" name="矩形 6"/>
          <p:cNvSpPr/>
          <p:nvPr/>
        </p:nvSpPr>
        <p:spPr>
          <a:xfrm>
            <a:off x="323528" y="1484784"/>
            <a:ext cx="8352928" cy="6036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 smtClean="0"/>
              <a:t>1</a:t>
            </a:r>
            <a:r>
              <a:rPr lang="zh-CN" altLang="en-US" sz="2000" dirty="0" smtClean="0"/>
              <a:t>、</a:t>
            </a:r>
            <a:r>
              <a:rPr lang="zh-CN" altLang="en-US" sz="2000" dirty="0" smtClean="0">
                <a:solidFill>
                  <a:schemeClr val="accent2">
                    <a:lumMod val="50000"/>
                  </a:schemeClr>
                </a:solidFill>
              </a:rPr>
              <a:t>序幕</a:t>
            </a:r>
            <a:r>
              <a:rPr lang="zh-CN" altLang="en-US" sz="2000" dirty="0" smtClean="0"/>
              <a:t>： </a:t>
            </a:r>
            <a:r>
              <a:rPr lang="en-US" altLang="zh-CN" sz="2000" dirty="0" smtClean="0"/>
              <a:t>1517</a:t>
            </a:r>
            <a:r>
              <a:rPr lang="zh-CN" altLang="en-US" sz="2000" dirty="0" smtClean="0"/>
              <a:t>年张贴</a:t>
            </a:r>
            <a:r>
              <a:rPr lang="en-US" altLang="zh-CN" sz="2000" dirty="0" smtClean="0"/>
              <a:t>《</a:t>
            </a:r>
            <a:r>
              <a:rPr lang="zh-CN" altLang="en-US" sz="2000" dirty="0" smtClean="0"/>
              <a:t>九十五条论纲</a:t>
            </a:r>
            <a:r>
              <a:rPr lang="en-US" altLang="zh-CN" sz="2000" dirty="0" smtClean="0"/>
              <a:t>》</a:t>
            </a:r>
            <a:r>
              <a:rPr lang="zh-CN" altLang="en-US" sz="2000" dirty="0" smtClean="0"/>
              <a:t>（</a:t>
            </a:r>
            <a:r>
              <a:rPr lang="en-US" altLang="zh-CN" sz="2000" dirty="0" smtClean="0"/>
              <a:t> 《</a:t>
            </a:r>
            <a:r>
              <a:rPr lang="zh-CN" altLang="en-US" sz="2000" dirty="0" smtClean="0"/>
              <a:t>关于赎罪券效能的辩论</a:t>
            </a:r>
            <a:r>
              <a:rPr lang="en-US" altLang="zh-CN" sz="2000" dirty="0" smtClean="0"/>
              <a:t>》</a:t>
            </a:r>
            <a:r>
              <a:rPr lang="zh-CN" altLang="en-US" sz="2000" dirty="0" smtClean="0"/>
              <a:t>）。</a:t>
            </a:r>
            <a:endParaRPr lang="en-US" altLang="zh-CN" sz="2000" dirty="0" smtClean="0"/>
          </a:p>
          <a:p>
            <a:pPr>
              <a:lnSpc>
                <a:spcPct val="150000"/>
              </a:lnSpc>
            </a:pPr>
            <a:r>
              <a:rPr lang="en-US" altLang="zh-CN" sz="2000" dirty="0" smtClean="0"/>
              <a:t>2</a:t>
            </a:r>
            <a:r>
              <a:rPr lang="zh-CN" altLang="en-US" sz="2000" dirty="0" smtClean="0"/>
              <a:t>、</a:t>
            </a:r>
            <a:r>
              <a:rPr lang="zh-CN" altLang="en-US" sz="2000" dirty="0" smtClean="0">
                <a:solidFill>
                  <a:schemeClr val="accent2">
                    <a:lumMod val="50000"/>
                  </a:schemeClr>
                </a:solidFill>
              </a:rPr>
              <a:t>思想主张</a:t>
            </a:r>
            <a:r>
              <a:rPr lang="zh-CN" altLang="en-US" sz="2000" dirty="0" smtClean="0"/>
              <a:t>：</a:t>
            </a:r>
            <a:endParaRPr lang="en-US" altLang="zh-CN" sz="2000" dirty="0" smtClean="0"/>
          </a:p>
          <a:p>
            <a:pPr indent="457200">
              <a:lnSpc>
                <a:spcPct val="150000"/>
              </a:lnSpc>
            </a:pPr>
            <a:r>
              <a:rPr lang="zh-CN" altLang="en-US" sz="2000" dirty="0" smtClean="0"/>
              <a:t>（</a:t>
            </a:r>
            <a:r>
              <a:rPr lang="en-US" altLang="zh-CN" sz="2000" dirty="0" smtClean="0"/>
              <a:t>1</a:t>
            </a:r>
            <a:r>
              <a:rPr lang="zh-CN" altLang="en-US" sz="2000" dirty="0" smtClean="0"/>
              <a:t>）提出“</a:t>
            </a:r>
            <a:r>
              <a:rPr lang="zh-CN" altLang="en-US" sz="2000" b="1" dirty="0" smtClean="0">
                <a:solidFill>
                  <a:srgbClr val="FF0000"/>
                </a:solidFill>
              </a:rPr>
              <a:t>因信称义</a:t>
            </a:r>
            <a:r>
              <a:rPr lang="zh-CN" altLang="en-US" sz="2000" dirty="0" smtClean="0"/>
              <a:t>”学说；</a:t>
            </a:r>
            <a:endParaRPr lang="en-US" altLang="zh-CN" sz="2000" dirty="0" smtClean="0"/>
          </a:p>
          <a:p>
            <a:pPr indent="457200">
              <a:lnSpc>
                <a:spcPct val="150000"/>
              </a:lnSpc>
            </a:pPr>
            <a:r>
              <a:rPr lang="zh-CN" altLang="en-US" sz="2000" dirty="0" smtClean="0"/>
              <a:t>（</a:t>
            </a:r>
            <a:r>
              <a:rPr lang="en-US" altLang="zh-CN" sz="2000" dirty="0" smtClean="0"/>
              <a:t>2</a:t>
            </a:r>
            <a:r>
              <a:rPr lang="zh-CN" altLang="en-US" sz="2000" dirty="0" smtClean="0"/>
              <a:t>）信仰的唯一根据是</a:t>
            </a:r>
            <a:r>
              <a:rPr lang="en-US" altLang="zh-CN" sz="2000" dirty="0" smtClean="0"/>
              <a:t>《</a:t>
            </a:r>
            <a:r>
              <a:rPr lang="zh-CN" altLang="en-US" sz="2000" dirty="0" smtClean="0"/>
              <a:t>圣经</a:t>
            </a:r>
            <a:r>
              <a:rPr lang="en-US" altLang="zh-CN" sz="2000" dirty="0" smtClean="0"/>
              <a:t>》</a:t>
            </a:r>
            <a:r>
              <a:rPr lang="zh-CN" altLang="en-US" sz="2000" dirty="0" smtClean="0"/>
              <a:t>；</a:t>
            </a:r>
          </a:p>
          <a:p>
            <a:pPr indent="457200">
              <a:lnSpc>
                <a:spcPct val="150000"/>
              </a:lnSpc>
            </a:pPr>
            <a:r>
              <a:rPr lang="zh-CN" altLang="en-US" sz="2000" dirty="0" smtClean="0"/>
              <a:t>（</a:t>
            </a:r>
            <a:r>
              <a:rPr lang="en-US" altLang="zh-CN" sz="2000" dirty="0" smtClean="0"/>
              <a:t>3</a:t>
            </a:r>
            <a:r>
              <a:rPr lang="zh-CN" altLang="en-US" sz="2000" dirty="0" smtClean="0"/>
              <a:t>）主张简化圣礼，神甫可以娶妻。</a:t>
            </a:r>
          </a:p>
          <a:p>
            <a:pPr indent="457200">
              <a:lnSpc>
                <a:spcPct val="150000"/>
              </a:lnSpc>
            </a:pPr>
            <a:r>
              <a:rPr lang="zh-CN" altLang="en-US" sz="2000" dirty="0" smtClean="0"/>
              <a:t>（</a:t>
            </a:r>
            <a:r>
              <a:rPr lang="en-US" altLang="zh-CN" sz="2000" dirty="0" smtClean="0"/>
              <a:t>4</a:t>
            </a:r>
            <a:r>
              <a:rPr lang="zh-CN" altLang="en-US" sz="2000" dirty="0" smtClean="0"/>
              <a:t>）世俗权力应高于教权并支配教权 ，建立本民族教会。</a:t>
            </a:r>
          </a:p>
          <a:p>
            <a:pPr>
              <a:lnSpc>
                <a:spcPct val="150000"/>
              </a:lnSpc>
            </a:pPr>
            <a:r>
              <a:rPr lang="en-US" altLang="zh-CN" sz="2000" dirty="0" smtClean="0"/>
              <a:t>3</a:t>
            </a:r>
            <a:r>
              <a:rPr lang="zh-CN" altLang="en-US" sz="2000" dirty="0" smtClean="0"/>
              <a:t>、</a:t>
            </a:r>
            <a:r>
              <a:rPr lang="zh-CN" altLang="en-US" sz="2000" dirty="0" smtClean="0">
                <a:solidFill>
                  <a:schemeClr val="accent2">
                    <a:lumMod val="50000"/>
                  </a:schemeClr>
                </a:solidFill>
              </a:rPr>
              <a:t>影响</a:t>
            </a:r>
            <a:r>
              <a:rPr lang="zh-CN" altLang="en-US" sz="2000" dirty="0" smtClean="0"/>
              <a:t>：</a:t>
            </a:r>
          </a:p>
          <a:p>
            <a:pPr indent="457200">
              <a:lnSpc>
                <a:spcPct val="150000"/>
              </a:lnSpc>
            </a:pPr>
            <a:r>
              <a:rPr lang="zh-CN" altLang="en-US" sz="2000" dirty="0" smtClean="0"/>
              <a:t>（</a:t>
            </a:r>
            <a:r>
              <a:rPr lang="en-US" altLang="zh-CN" sz="2000" dirty="0" smtClean="0"/>
              <a:t>1</a:t>
            </a:r>
            <a:r>
              <a:rPr lang="zh-CN" altLang="en-US" sz="2000" dirty="0" smtClean="0"/>
              <a:t>）形成新教路德宗，打击了天主教会的神权统治，</a:t>
            </a:r>
          </a:p>
          <a:p>
            <a:pPr indent="457200">
              <a:lnSpc>
                <a:spcPct val="150000"/>
              </a:lnSpc>
            </a:pPr>
            <a:r>
              <a:rPr lang="zh-CN" altLang="en-US" sz="2000" dirty="0" smtClean="0"/>
              <a:t>（</a:t>
            </a:r>
            <a:r>
              <a:rPr lang="en-US" altLang="zh-CN" sz="2000" dirty="0" smtClean="0"/>
              <a:t>2</a:t>
            </a:r>
            <a:r>
              <a:rPr lang="zh-CN" altLang="en-US" sz="2000" dirty="0" smtClean="0"/>
              <a:t>）推动了广大民众的反封建的斗争，有利于资产阶级发展</a:t>
            </a:r>
          </a:p>
          <a:p>
            <a:pPr indent="457200">
              <a:lnSpc>
                <a:spcPct val="150000"/>
              </a:lnSpc>
            </a:pPr>
            <a:r>
              <a:rPr lang="zh-CN" altLang="en-US" sz="2000" dirty="0" smtClean="0"/>
              <a:t>（</a:t>
            </a:r>
            <a:r>
              <a:rPr lang="en-US" altLang="zh-CN" sz="2000" dirty="0" smtClean="0"/>
              <a:t>4</a:t>
            </a:r>
            <a:r>
              <a:rPr lang="zh-CN" altLang="en-US" sz="2000" dirty="0" smtClean="0"/>
              <a:t>）为欧洲宗教改革开辟了道路</a:t>
            </a:r>
          </a:p>
          <a:p>
            <a:pPr indent="457200">
              <a:lnSpc>
                <a:spcPct val="150000"/>
              </a:lnSpc>
            </a:pPr>
            <a:endParaRPr lang="en-US" altLang="zh-CN" sz="2000" dirty="0" smtClean="0"/>
          </a:p>
          <a:p>
            <a:pPr indent="457200">
              <a:lnSpc>
                <a:spcPct val="150000"/>
              </a:lnSpc>
            </a:pPr>
            <a:endParaRPr lang="zh-CN" alt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1979712" y="4725144"/>
            <a:ext cx="6340197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zh-CN" altLang="en-US" sz="2400" dirty="0" smtClean="0"/>
              <a:t>实质：资产阶级反封建的社会及思想改革运动</a:t>
            </a:r>
            <a:endParaRPr lang="zh-CN" altLang="en-US" sz="2400" dirty="0"/>
          </a:p>
        </p:txBody>
      </p:sp>
      <p:pic>
        <p:nvPicPr>
          <p:cNvPr id="13" name="图片 12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2060848"/>
            <a:ext cx="1497027" cy="2143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1382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000" dirty="0" smtClean="0"/>
              <a:t>1.</a:t>
            </a:r>
            <a:r>
              <a:rPr lang="zh-CN" altLang="en-US" sz="2000" dirty="0" smtClean="0"/>
              <a:t>背景：</a:t>
            </a:r>
            <a:endParaRPr lang="en-US" altLang="zh-CN" sz="2000" dirty="0" smtClean="0"/>
          </a:p>
          <a:p>
            <a:pPr marL="0" indent="0">
              <a:buNone/>
            </a:pPr>
            <a:r>
              <a:rPr lang="zh-CN" altLang="en-US" sz="2000" dirty="0" smtClean="0"/>
              <a:t>（</a:t>
            </a:r>
            <a:r>
              <a:rPr lang="en-US" altLang="zh-CN" sz="2000" dirty="0" smtClean="0"/>
              <a:t>1</a:t>
            </a:r>
            <a:r>
              <a:rPr lang="zh-CN" altLang="en-US" sz="2000" dirty="0" smtClean="0"/>
              <a:t>）马丁</a:t>
            </a:r>
            <a:r>
              <a:rPr lang="en-US" altLang="zh-CN" sz="2000" dirty="0" smtClean="0"/>
              <a:t>·</a:t>
            </a:r>
            <a:r>
              <a:rPr lang="zh-CN" altLang="en-US" sz="2000" dirty="0" smtClean="0"/>
              <a:t>路德宗教改革的影响；</a:t>
            </a:r>
            <a:endParaRPr lang="en-US" altLang="zh-CN" sz="2000" dirty="0" smtClean="0"/>
          </a:p>
          <a:p>
            <a:pPr marL="0" indent="0">
              <a:buNone/>
            </a:pPr>
            <a:r>
              <a:rPr lang="zh-CN" altLang="en-US" sz="2000" dirty="0" smtClean="0"/>
              <a:t>（</a:t>
            </a:r>
            <a:r>
              <a:rPr lang="en-US" altLang="zh-CN" sz="2000" dirty="0" smtClean="0"/>
              <a:t>2</a:t>
            </a:r>
            <a:r>
              <a:rPr lang="zh-CN" altLang="en-US" sz="2000" dirty="0" smtClean="0"/>
              <a:t>）文艺复兴人文主义的影响；</a:t>
            </a:r>
            <a:endParaRPr lang="en-US" altLang="zh-CN" sz="2000" dirty="0" smtClean="0"/>
          </a:p>
          <a:p>
            <a:pPr marL="0" indent="0">
              <a:buNone/>
            </a:pPr>
            <a:r>
              <a:rPr lang="zh-CN" altLang="en-US" sz="2000" dirty="0" smtClean="0"/>
              <a:t>（</a:t>
            </a:r>
            <a:r>
              <a:rPr lang="en-US" altLang="zh-CN" sz="2000" dirty="0" smtClean="0"/>
              <a:t>3</a:t>
            </a:r>
            <a:r>
              <a:rPr lang="zh-CN" altLang="en-US" sz="2000" dirty="0" smtClean="0"/>
              <a:t>）加尔文深入研究</a:t>
            </a:r>
            <a:r>
              <a:rPr lang="en-US" altLang="zh-CN" sz="2000" dirty="0" smtClean="0"/>
              <a:t>《</a:t>
            </a:r>
            <a:r>
              <a:rPr lang="zh-CN" altLang="en-US" sz="2000" dirty="0" smtClean="0"/>
              <a:t>圣经</a:t>
            </a:r>
            <a:r>
              <a:rPr lang="en-US" altLang="zh-CN" sz="2000" dirty="0" smtClean="0"/>
              <a:t>》</a:t>
            </a:r>
            <a:r>
              <a:rPr lang="zh-CN" altLang="en-US" sz="2000" dirty="0" smtClean="0"/>
              <a:t>。</a:t>
            </a:r>
            <a:endParaRPr lang="en-US" altLang="zh-CN" sz="2000" dirty="0" smtClean="0"/>
          </a:p>
          <a:p>
            <a:pPr marL="0" indent="0">
              <a:buNone/>
            </a:pPr>
            <a:r>
              <a:rPr lang="en-US" altLang="zh-CN" sz="2000" dirty="0" smtClean="0"/>
              <a:t>2</a:t>
            </a:r>
            <a:r>
              <a:rPr lang="zh-CN" altLang="en-US" sz="2000" dirty="0" smtClean="0"/>
              <a:t>、主要</a:t>
            </a:r>
            <a:r>
              <a:rPr lang="zh-CN" altLang="en-US" sz="2000" dirty="0"/>
              <a:t>内容：</a:t>
            </a:r>
          </a:p>
          <a:p>
            <a:pPr marL="0" indent="0">
              <a:buNone/>
            </a:pPr>
            <a:r>
              <a:rPr lang="zh-CN" altLang="en-US" sz="2000" dirty="0" smtClean="0"/>
              <a:t>（</a:t>
            </a:r>
            <a:r>
              <a:rPr lang="en-US" altLang="zh-CN" sz="2000" dirty="0" smtClean="0"/>
              <a:t>1</a:t>
            </a:r>
            <a:r>
              <a:rPr lang="zh-CN" altLang="en-US" sz="2000" dirty="0" smtClean="0"/>
              <a:t>）信奉</a:t>
            </a:r>
            <a:r>
              <a:rPr lang="zh-CN" altLang="en-US" sz="2000" dirty="0"/>
              <a:t>因信称义，认为</a:t>
            </a:r>
            <a:r>
              <a:rPr lang="en-US" altLang="zh-CN" sz="2000" dirty="0"/>
              <a:t>《</a:t>
            </a:r>
            <a:r>
              <a:rPr lang="zh-CN" altLang="en-US" sz="2000" dirty="0"/>
              <a:t>圣经</a:t>
            </a:r>
            <a:r>
              <a:rPr lang="en-US" altLang="zh-CN" sz="2000" dirty="0"/>
              <a:t>》</a:t>
            </a:r>
            <a:r>
              <a:rPr lang="zh-CN" altLang="en-US" sz="2000" dirty="0"/>
              <a:t>至高无上</a:t>
            </a:r>
          </a:p>
          <a:p>
            <a:pPr marL="0" indent="0">
              <a:buNone/>
            </a:pPr>
            <a:r>
              <a:rPr lang="zh-CN" altLang="en-US" sz="2000" dirty="0" smtClean="0"/>
              <a:t>（</a:t>
            </a:r>
            <a:r>
              <a:rPr lang="en-US" altLang="zh-CN" sz="2000" dirty="0" smtClean="0"/>
              <a:t>2</a:t>
            </a:r>
            <a:r>
              <a:rPr lang="zh-CN" altLang="en-US" sz="2000" dirty="0" smtClean="0"/>
              <a:t>）思想</a:t>
            </a:r>
            <a:r>
              <a:rPr lang="zh-CN" altLang="en-US" sz="2000" dirty="0"/>
              <a:t>核心：</a:t>
            </a:r>
            <a:r>
              <a:rPr lang="zh-CN" altLang="en-US" sz="2000" b="1" dirty="0">
                <a:solidFill>
                  <a:srgbClr val="FF0000"/>
                </a:solidFill>
              </a:rPr>
              <a:t>“先定论”</a:t>
            </a:r>
          </a:p>
          <a:p>
            <a:pPr marL="0" indent="0">
              <a:buNone/>
            </a:pPr>
            <a:r>
              <a:rPr lang="zh-CN" altLang="en-US" sz="2000" dirty="0" smtClean="0"/>
              <a:t>（</a:t>
            </a:r>
            <a:r>
              <a:rPr lang="en-US" altLang="zh-CN" sz="2000" dirty="0" smtClean="0"/>
              <a:t>3</a:t>
            </a:r>
            <a:r>
              <a:rPr lang="zh-CN" altLang="en-US" sz="2000" dirty="0" smtClean="0"/>
              <a:t>）主张</a:t>
            </a:r>
            <a:r>
              <a:rPr lang="zh-CN" altLang="en-US" sz="2000" dirty="0"/>
              <a:t>简化宗教仪式，建立廉俭教会。</a:t>
            </a:r>
          </a:p>
          <a:p>
            <a:pPr marL="0" indent="0">
              <a:buNone/>
            </a:pPr>
            <a:r>
              <a:rPr lang="zh-CN" altLang="en-US" sz="2000" dirty="0" smtClean="0"/>
              <a:t>（</a:t>
            </a:r>
            <a:r>
              <a:rPr lang="en-US" altLang="zh-CN" sz="2000" dirty="0" smtClean="0"/>
              <a:t>4</a:t>
            </a:r>
            <a:r>
              <a:rPr lang="zh-CN" altLang="en-US" sz="2000" dirty="0" smtClean="0"/>
              <a:t>）主张</a:t>
            </a:r>
            <a:r>
              <a:rPr lang="zh-CN" altLang="en-US" sz="2000" dirty="0"/>
              <a:t>建立民主教会</a:t>
            </a:r>
          </a:p>
          <a:p>
            <a:pPr marL="0" indent="0">
              <a:buNone/>
            </a:pPr>
            <a:r>
              <a:rPr lang="en-US" altLang="zh-CN" sz="2000" dirty="0" smtClean="0"/>
              <a:t>3</a:t>
            </a:r>
            <a:r>
              <a:rPr lang="zh-CN" altLang="en-US" sz="2000" dirty="0" smtClean="0"/>
              <a:t>、影响：</a:t>
            </a:r>
            <a:endParaRPr lang="en-US" altLang="zh-CN" sz="2000" dirty="0" smtClean="0"/>
          </a:p>
          <a:p>
            <a:pPr marL="0" indent="0">
              <a:buNone/>
            </a:pPr>
            <a:r>
              <a:rPr lang="zh-CN" altLang="en-US" sz="2000" dirty="0" smtClean="0"/>
              <a:t>（</a:t>
            </a:r>
            <a:r>
              <a:rPr lang="en-US" altLang="zh-CN" sz="2000" dirty="0" smtClean="0"/>
              <a:t>1</a:t>
            </a:r>
            <a:r>
              <a:rPr lang="zh-CN" altLang="en-US" sz="2000" dirty="0" smtClean="0"/>
              <a:t>）彻底</a:t>
            </a:r>
            <a:r>
              <a:rPr lang="zh-CN" altLang="en-US" sz="2000" dirty="0"/>
              <a:t>否定了天主教会和罗马教皇的</a:t>
            </a:r>
            <a:r>
              <a:rPr lang="zh-CN" altLang="en-US" sz="2000" dirty="0" smtClean="0"/>
              <a:t>作用，比</a:t>
            </a:r>
            <a:r>
              <a:rPr lang="zh-CN" altLang="en-US" sz="2000" dirty="0"/>
              <a:t>路德更加激进</a:t>
            </a:r>
            <a:r>
              <a:rPr lang="en-US" altLang="zh-CN" sz="2000" dirty="0"/>
              <a:t>,</a:t>
            </a:r>
            <a:r>
              <a:rPr lang="zh-CN" altLang="en-US" sz="2000" dirty="0"/>
              <a:t>符合资产阶级的</a:t>
            </a:r>
            <a:r>
              <a:rPr lang="zh-CN" altLang="en-US" sz="2000" dirty="0" smtClean="0"/>
              <a:t>利益；</a:t>
            </a:r>
            <a:endParaRPr lang="en-US" altLang="zh-CN" sz="2000" dirty="0" smtClean="0"/>
          </a:p>
          <a:p>
            <a:pPr marL="0" indent="0">
              <a:buNone/>
            </a:pPr>
            <a:r>
              <a:rPr lang="zh-CN" altLang="en-US" sz="2000" dirty="0" smtClean="0"/>
              <a:t>（</a:t>
            </a:r>
            <a:r>
              <a:rPr lang="en-US" altLang="zh-CN" sz="2000" dirty="0" smtClean="0"/>
              <a:t>2</a:t>
            </a:r>
            <a:r>
              <a:rPr lang="zh-CN" altLang="en-US" sz="2000" dirty="0" smtClean="0"/>
              <a:t>）建立</a:t>
            </a:r>
            <a:r>
              <a:rPr lang="zh-CN" altLang="en-US" sz="2000" dirty="0"/>
              <a:t>政教合一的</a:t>
            </a:r>
            <a:r>
              <a:rPr lang="zh-CN" altLang="en-US" sz="2000" dirty="0" smtClean="0"/>
              <a:t>国家；</a:t>
            </a:r>
            <a:endParaRPr lang="en-US" altLang="zh-CN" sz="2000" dirty="0" smtClean="0"/>
          </a:p>
          <a:p>
            <a:pPr marL="0" indent="0">
              <a:buNone/>
            </a:pPr>
            <a:r>
              <a:rPr lang="zh-CN" altLang="en-US" sz="2000" dirty="0" smtClean="0"/>
              <a:t>（</a:t>
            </a:r>
            <a:r>
              <a:rPr lang="en-US" altLang="zh-CN" sz="2000" dirty="0" smtClean="0"/>
              <a:t>3</a:t>
            </a:r>
            <a:r>
              <a:rPr lang="zh-CN" altLang="en-US" sz="2000" dirty="0" smtClean="0"/>
              <a:t>）传播到法国、尼德兰和英国等地。</a:t>
            </a:r>
            <a:endParaRPr lang="zh-CN" altLang="en-US" sz="2000" dirty="0"/>
          </a:p>
          <a:p>
            <a:pPr marL="0" indent="0">
              <a:buNone/>
            </a:pPr>
            <a:endParaRPr lang="zh-CN" altLang="en-US" sz="2000" dirty="0"/>
          </a:p>
          <a:p>
            <a:pPr marL="0" indent="0">
              <a:buNone/>
            </a:pPr>
            <a:endParaRPr lang="en-US" altLang="zh-CN" sz="2000" dirty="0" smtClean="0"/>
          </a:p>
        </p:txBody>
      </p:sp>
      <p:sp>
        <p:nvSpPr>
          <p:cNvPr id="4" name="内容占位符 2"/>
          <p:cNvSpPr txBox="1">
            <a:spLocks/>
          </p:cNvSpPr>
          <p:nvPr/>
        </p:nvSpPr>
        <p:spPr>
          <a:xfrm>
            <a:off x="20689" y="692696"/>
            <a:ext cx="7942656" cy="67781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zh-CN" altLang="en-US" sz="3200" dirty="0" smtClean="0"/>
              <a:t>（二）加尔文的宗教改革</a:t>
            </a:r>
            <a:endParaRPr lang="zh-CN" altLang="en-US" sz="3200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1556792"/>
            <a:ext cx="2611702" cy="3210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320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内容占位符 4"/>
          <p:cNvPicPr>
            <a:picLocks noGrp="1" noChangeAspect="1"/>
          </p:cNvPicPr>
          <p:nvPr>
            <p:ph sz="quarter"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37" r="10980" b="295"/>
          <a:stretch/>
        </p:blipFill>
        <p:spPr>
          <a:xfrm>
            <a:off x="6948264" y="1533262"/>
            <a:ext cx="1687450" cy="2160240"/>
          </a:xfrm>
        </p:spPr>
      </p:pic>
      <p:sp>
        <p:nvSpPr>
          <p:cNvPr id="4" name="内容占位符 2"/>
          <p:cNvSpPr txBox="1">
            <a:spLocks/>
          </p:cNvSpPr>
          <p:nvPr/>
        </p:nvSpPr>
        <p:spPr>
          <a:xfrm>
            <a:off x="20689" y="692696"/>
            <a:ext cx="7942656" cy="67781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zh-CN" altLang="en-US" sz="3200" dirty="0" smtClean="0"/>
              <a:t>（</a:t>
            </a:r>
            <a:r>
              <a:rPr lang="zh-CN" altLang="en-US" sz="3200" dirty="0"/>
              <a:t>三</a:t>
            </a:r>
            <a:r>
              <a:rPr lang="zh-CN" altLang="en-US" sz="3200" dirty="0" smtClean="0"/>
              <a:t>）英国国教：亨利八世宗教改革</a:t>
            </a:r>
            <a:endParaRPr lang="zh-CN" alt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298782" y="1533262"/>
            <a:ext cx="628944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1</a:t>
            </a:r>
            <a:r>
              <a:rPr lang="zh-CN" altLang="en-US" sz="2000" dirty="0" smtClean="0"/>
              <a:t>、背景：</a:t>
            </a:r>
            <a:endParaRPr lang="en-US" altLang="zh-CN" sz="2000" dirty="0" smtClean="0"/>
          </a:p>
          <a:p>
            <a:r>
              <a:rPr lang="zh-CN" altLang="en-US" sz="2000" dirty="0" smtClean="0"/>
              <a:t>（</a:t>
            </a:r>
            <a:r>
              <a:rPr lang="en-US" altLang="zh-CN" sz="2000" dirty="0" smtClean="0"/>
              <a:t>1</a:t>
            </a:r>
            <a:r>
              <a:rPr lang="zh-CN" altLang="en-US" sz="2000" dirty="0" smtClean="0"/>
              <a:t>）资产阶级发展需要冲破封建神学思想的束缚；</a:t>
            </a:r>
            <a:endParaRPr lang="en-US" altLang="zh-CN" sz="2000" dirty="0" smtClean="0"/>
          </a:p>
          <a:p>
            <a:r>
              <a:rPr lang="zh-CN" altLang="en-US" sz="2000" dirty="0" smtClean="0"/>
              <a:t>（</a:t>
            </a:r>
            <a:r>
              <a:rPr lang="en-US" altLang="zh-CN" sz="2000" dirty="0" smtClean="0"/>
              <a:t>2</a:t>
            </a:r>
            <a:r>
              <a:rPr lang="zh-CN" altLang="en-US" sz="2000" dirty="0" smtClean="0"/>
              <a:t>）文艺复兴和宗教改革的思想传入，人文主义思潮；</a:t>
            </a:r>
            <a:endParaRPr lang="en-US" altLang="zh-CN" sz="2000" dirty="0" smtClean="0"/>
          </a:p>
          <a:p>
            <a:r>
              <a:rPr lang="zh-CN" altLang="en-US" sz="2000" dirty="0" smtClean="0"/>
              <a:t>（</a:t>
            </a:r>
            <a:r>
              <a:rPr lang="en-US" altLang="zh-CN" sz="2000" dirty="0" smtClean="0"/>
              <a:t>3</a:t>
            </a:r>
            <a:r>
              <a:rPr lang="zh-CN" altLang="en-US" sz="2000" dirty="0" smtClean="0"/>
              <a:t>）日益强大的王权力图摆脱罗马教会的控制。</a:t>
            </a:r>
            <a:endParaRPr lang="en-US" altLang="zh-CN" sz="2000" dirty="0" smtClean="0"/>
          </a:p>
          <a:p>
            <a:r>
              <a:rPr lang="en-US" altLang="zh-CN" sz="2000" dirty="0" smtClean="0"/>
              <a:t>2</a:t>
            </a:r>
            <a:r>
              <a:rPr lang="zh-CN" altLang="en-US" sz="2000" dirty="0" smtClean="0"/>
              <a:t>、过程：</a:t>
            </a:r>
            <a:endParaRPr lang="en-US" altLang="zh-CN" sz="2000" dirty="0" smtClean="0"/>
          </a:p>
          <a:p>
            <a:r>
              <a:rPr lang="zh-CN" altLang="en-US" sz="2000" dirty="0">
                <a:solidFill>
                  <a:schemeClr val="accent6">
                    <a:lumMod val="50000"/>
                  </a:schemeClr>
                </a:solidFill>
              </a:rPr>
              <a:t>亨利八</a:t>
            </a:r>
            <a:r>
              <a:rPr lang="zh-CN" altLang="en-US" sz="2000" dirty="0" smtClean="0">
                <a:solidFill>
                  <a:schemeClr val="accent6">
                    <a:lumMod val="50000"/>
                  </a:schemeClr>
                </a:solidFill>
              </a:rPr>
              <a:t>世时期</a:t>
            </a:r>
            <a:endParaRPr lang="en-US" altLang="zh-CN" sz="2000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zh-CN" altLang="en-US" sz="2000" dirty="0" smtClean="0"/>
              <a:t>（</a:t>
            </a:r>
            <a:r>
              <a:rPr lang="en-US" altLang="zh-CN" sz="2000" dirty="0" smtClean="0"/>
              <a:t>1</a:t>
            </a:r>
            <a:r>
              <a:rPr lang="zh-CN" altLang="en-US" sz="2000" dirty="0" smtClean="0"/>
              <a:t>）</a:t>
            </a:r>
            <a:r>
              <a:rPr lang="en-US" altLang="zh-CN" sz="2000" dirty="0" smtClean="0"/>
              <a:t>1534</a:t>
            </a:r>
            <a:r>
              <a:rPr lang="zh-CN" altLang="en-US" sz="2000" dirty="0" smtClean="0"/>
              <a:t>年，议会通过</a:t>
            </a:r>
            <a:r>
              <a:rPr lang="en-US" altLang="zh-CN" sz="2000" b="1" dirty="0" smtClean="0">
                <a:solidFill>
                  <a:srgbClr val="FF0000"/>
                </a:solidFill>
              </a:rPr>
              <a:t>《</a:t>
            </a:r>
            <a:r>
              <a:rPr lang="zh-CN" altLang="en-US" sz="2000" b="1" dirty="0" smtClean="0">
                <a:solidFill>
                  <a:srgbClr val="FF0000"/>
                </a:solidFill>
              </a:rPr>
              <a:t>至尊法案</a:t>
            </a:r>
            <a:r>
              <a:rPr lang="en-US" altLang="zh-CN" sz="2000" b="1" dirty="0" smtClean="0">
                <a:solidFill>
                  <a:srgbClr val="FF0000"/>
                </a:solidFill>
              </a:rPr>
              <a:t>》</a:t>
            </a:r>
            <a:r>
              <a:rPr lang="zh-CN" altLang="en-US" sz="2000" dirty="0" smtClean="0"/>
              <a:t>，规定英王为英国教会首脑，教皇无权干涉英国教会事务；</a:t>
            </a:r>
            <a:endParaRPr lang="en-US" altLang="zh-CN" sz="2000" dirty="0" smtClean="0"/>
          </a:p>
          <a:p>
            <a:r>
              <a:rPr lang="zh-CN" altLang="en-US" sz="2000" dirty="0" smtClean="0"/>
              <a:t>（</a:t>
            </a:r>
            <a:r>
              <a:rPr lang="en-US" altLang="zh-CN" sz="2000" dirty="0" smtClean="0"/>
              <a:t>2</a:t>
            </a:r>
            <a:r>
              <a:rPr lang="zh-CN" altLang="en-US" sz="2000" dirty="0" smtClean="0"/>
              <a:t>）保留基督教基本教义和仪式；</a:t>
            </a:r>
            <a:endParaRPr lang="en-US" altLang="zh-CN" sz="2000" dirty="0" smtClean="0"/>
          </a:p>
          <a:p>
            <a:r>
              <a:rPr lang="zh-CN" altLang="en-US" sz="2000" dirty="0" smtClean="0"/>
              <a:t>（</a:t>
            </a:r>
            <a:r>
              <a:rPr lang="en-US" altLang="zh-CN" sz="2000" dirty="0" smtClean="0"/>
              <a:t>3</a:t>
            </a:r>
            <a:r>
              <a:rPr lang="zh-CN" altLang="en-US" sz="2000" dirty="0" smtClean="0"/>
              <a:t>）解散修道院，没收其土地财产。</a:t>
            </a:r>
            <a:endParaRPr lang="en-US" altLang="zh-CN" sz="2000" dirty="0" smtClean="0"/>
          </a:p>
          <a:p>
            <a:r>
              <a:rPr lang="zh-CN" altLang="en-US" sz="2000" dirty="0" smtClean="0">
                <a:solidFill>
                  <a:schemeClr val="accent6">
                    <a:lumMod val="50000"/>
                  </a:schemeClr>
                </a:solidFill>
              </a:rPr>
              <a:t>伊丽莎白一世时期</a:t>
            </a:r>
            <a:endParaRPr lang="en-US" altLang="zh-CN" sz="2000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zh-CN" altLang="en-US" sz="2000" dirty="0" smtClean="0"/>
              <a:t>（</a:t>
            </a:r>
            <a:r>
              <a:rPr lang="en-US" altLang="zh-CN" sz="2000" dirty="0" smtClean="0"/>
              <a:t>1</a:t>
            </a:r>
            <a:r>
              <a:rPr lang="zh-CN" altLang="en-US" sz="2000" dirty="0" smtClean="0"/>
              <a:t>）重申</a:t>
            </a:r>
            <a:r>
              <a:rPr lang="en-US" altLang="zh-CN" sz="2000" dirty="0" smtClean="0"/>
              <a:t>《</a:t>
            </a:r>
            <a:r>
              <a:rPr lang="zh-CN" altLang="en-US" sz="2000" dirty="0" smtClean="0"/>
              <a:t>至尊法案</a:t>
            </a:r>
            <a:r>
              <a:rPr lang="en-US" altLang="zh-CN" sz="2000" dirty="0" smtClean="0"/>
              <a:t>》</a:t>
            </a:r>
            <a:r>
              <a:rPr lang="zh-CN" altLang="en-US" sz="2000" dirty="0" smtClean="0"/>
              <a:t>；</a:t>
            </a:r>
            <a:endParaRPr lang="en-US" altLang="zh-CN" sz="2000" dirty="0" smtClean="0"/>
          </a:p>
          <a:p>
            <a:r>
              <a:rPr lang="zh-CN" altLang="en-US" sz="2000" dirty="0" smtClean="0"/>
              <a:t>（</a:t>
            </a:r>
            <a:r>
              <a:rPr lang="en-US" altLang="zh-CN" sz="2000" dirty="0" smtClean="0"/>
              <a:t>2</a:t>
            </a:r>
            <a:r>
              <a:rPr lang="zh-CN" altLang="en-US" sz="2000" dirty="0" smtClean="0"/>
              <a:t>）通过</a:t>
            </a:r>
            <a:r>
              <a:rPr lang="en-US" altLang="zh-CN" sz="2000" dirty="0" smtClean="0"/>
              <a:t>《</a:t>
            </a:r>
            <a:r>
              <a:rPr lang="zh-CN" altLang="en-US" sz="2000" dirty="0" smtClean="0"/>
              <a:t>三十九条信纲</a:t>
            </a:r>
            <a:r>
              <a:rPr lang="en-US" altLang="zh-CN" sz="2000" dirty="0" smtClean="0"/>
              <a:t>》</a:t>
            </a:r>
            <a:r>
              <a:rPr lang="zh-CN" altLang="en-US" sz="2000" dirty="0" smtClean="0"/>
              <a:t>，主张信仰得救，</a:t>
            </a:r>
            <a:r>
              <a:rPr lang="en-US" altLang="zh-CN" sz="2000" dirty="0" smtClean="0"/>
              <a:t>《</a:t>
            </a:r>
            <a:r>
              <a:rPr lang="zh-CN" altLang="en-US" sz="2000" dirty="0" smtClean="0"/>
              <a:t>圣经</a:t>
            </a:r>
            <a:r>
              <a:rPr lang="en-US" altLang="zh-CN" sz="2000" dirty="0" smtClean="0"/>
              <a:t>》</a:t>
            </a:r>
            <a:r>
              <a:rPr lang="zh-CN" altLang="en-US" sz="2000" dirty="0" smtClean="0"/>
              <a:t>为唯一标准。</a:t>
            </a:r>
            <a:endParaRPr lang="en-US" altLang="zh-CN" sz="2000" dirty="0" smtClean="0"/>
          </a:p>
          <a:p>
            <a:endParaRPr lang="zh-CN" altLang="en-US" sz="2000" dirty="0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3933056"/>
            <a:ext cx="1769050" cy="237626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67139" y="5765189"/>
            <a:ext cx="6552728" cy="95410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800" dirty="0" smtClean="0"/>
              <a:t>特点：依靠王权进行的</a:t>
            </a:r>
            <a:r>
              <a:rPr lang="zh-CN" altLang="en-US" sz="2800" dirty="0" smtClean="0">
                <a:solidFill>
                  <a:srgbClr val="FF0000"/>
                </a:solidFill>
              </a:rPr>
              <a:t>自上而下</a:t>
            </a:r>
            <a:r>
              <a:rPr lang="zh-CN" altLang="en-US" sz="2800" dirty="0" smtClean="0"/>
              <a:t>的改革，保留了较多天主教的成分。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405310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内容占位符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960031442"/>
              </p:ext>
            </p:extLst>
          </p:nvPr>
        </p:nvGraphicFramePr>
        <p:xfrm>
          <a:off x="107504" y="260648"/>
          <a:ext cx="8856984" cy="626469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590155"/>
                <a:gridCol w="2506189"/>
                <a:gridCol w="2736304"/>
                <a:gridCol w="3024336"/>
              </a:tblGrid>
              <a:tr h="1033562"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 smtClean="0"/>
                        <a:t>马丁</a:t>
                      </a:r>
                      <a:r>
                        <a:rPr lang="en-US" altLang="zh-CN" sz="2400" b="1" dirty="0" smtClean="0"/>
                        <a:t>·</a:t>
                      </a:r>
                      <a:r>
                        <a:rPr lang="zh-CN" altLang="en-US" sz="2400" b="1" dirty="0" smtClean="0"/>
                        <a:t>路德宗教改革</a:t>
                      </a:r>
                      <a:endParaRPr lang="zh-CN" altLang="en-US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 smtClean="0"/>
                        <a:t>加尔文宗教改革</a:t>
                      </a:r>
                      <a:endParaRPr lang="zh-CN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 smtClean="0"/>
                        <a:t>英国国教</a:t>
                      </a:r>
                      <a:endParaRPr lang="zh-CN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8388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 smtClean="0"/>
                        <a:t>背景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sz="1800" dirty="0" smtClean="0"/>
                        <a:t>1.</a:t>
                      </a:r>
                      <a:r>
                        <a:rPr lang="zh-CN" altLang="en-US" sz="1800" dirty="0" smtClean="0"/>
                        <a:t>天主教会阻碍</a:t>
                      </a:r>
                      <a:endParaRPr lang="en-US" altLang="zh-CN" sz="1800" dirty="0" smtClean="0"/>
                    </a:p>
                    <a:p>
                      <a:pPr algn="l"/>
                      <a:r>
                        <a:rPr lang="en-US" altLang="zh-CN" sz="1800" dirty="0" smtClean="0"/>
                        <a:t>2.</a:t>
                      </a:r>
                      <a:r>
                        <a:rPr lang="zh-CN" altLang="en-US" sz="1800" dirty="0" smtClean="0"/>
                        <a:t>文艺复兴，人文主义</a:t>
                      </a:r>
                      <a:endParaRPr lang="en-US" altLang="zh-CN" sz="1800" dirty="0" smtClean="0"/>
                    </a:p>
                    <a:p>
                      <a:pPr algn="l"/>
                      <a:r>
                        <a:rPr lang="en-US" altLang="zh-CN" sz="1800" dirty="0" smtClean="0"/>
                        <a:t>3.</a:t>
                      </a:r>
                      <a:r>
                        <a:rPr lang="zh-CN" altLang="en-US" sz="1800" dirty="0" smtClean="0"/>
                        <a:t>四分五裂的德国受压迫严重</a:t>
                      </a:r>
                      <a:endParaRPr lang="zh-CN" altLang="en-US" sz="1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sz="1800" dirty="0" smtClean="0"/>
                        <a:t>1.</a:t>
                      </a:r>
                      <a:r>
                        <a:rPr lang="zh-CN" altLang="en-US" sz="1800" dirty="0" smtClean="0"/>
                        <a:t>马丁</a:t>
                      </a:r>
                      <a:r>
                        <a:rPr lang="en-US" altLang="zh-CN" sz="1800" dirty="0" smtClean="0"/>
                        <a:t>·</a:t>
                      </a:r>
                      <a:r>
                        <a:rPr lang="zh-CN" altLang="en-US" sz="1800" dirty="0" smtClean="0"/>
                        <a:t>路德宗教改革影响</a:t>
                      </a:r>
                      <a:endParaRPr lang="en-US" altLang="zh-CN" sz="1800" dirty="0" smtClean="0"/>
                    </a:p>
                    <a:p>
                      <a:pPr algn="l"/>
                      <a:r>
                        <a:rPr lang="en-US" altLang="zh-CN" sz="1800" dirty="0" smtClean="0"/>
                        <a:t>2.</a:t>
                      </a:r>
                      <a:r>
                        <a:rPr lang="zh-CN" altLang="en-US" sz="1800" dirty="0" smtClean="0"/>
                        <a:t>文艺复兴，人文主义</a:t>
                      </a:r>
                      <a:endParaRPr lang="en-US" altLang="zh-CN" sz="1800" dirty="0" smtClean="0"/>
                    </a:p>
                    <a:p>
                      <a:pPr algn="l"/>
                      <a:r>
                        <a:rPr lang="en-US" altLang="zh-CN" sz="1800" dirty="0" smtClean="0"/>
                        <a:t>3.</a:t>
                      </a:r>
                      <a:r>
                        <a:rPr lang="zh-CN" altLang="en-US" sz="1800" dirty="0" smtClean="0"/>
                        <a:t>深入研究</a:t>
                      </a:r>
                      <a:r>
                        <a:rPr lang="en-US" altLang="zh-CN" sz="1800" dirty="0" smtClean="0"/>
                        <a:t>《</a:t>
                      </a:r>
                      <a:r>
                        <a:rPr lang="zh-CN" altLang="en-US" sz="1800" dirty="0" smtClean="0"/>
                        <a:t>圣经</a:t>
                      </a:r>
                      <a:r>
                        <a:rPr lang="en-US" altLang="zh-CN" sz="1800" dirty="0" smtClean="0"/>
                        <a:t>》</a:t>
                      </a:r>
                      <a:endParaRPr lang="zh-CN" altLang="en-US" sz="1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sz="1800" dirty="0" smtClean="0"/>
                        <a:t>1.</a:t>
                      </a:r>
                      <a:r>
                        <a:rPr lang="zh-CN" altLang="en-US" sz="1800" dirty="0" smtClean="0"/>
                        <a:t>资产阶级发展壮大</a:t>
                      </a:r>
                      <a:endParaRPr lang="en-US" altLang="zh-CN" sz="1800" dirty="0" smtClean="0"/>
                    </a:p>
                    <a:p>
                      <a:pPr algn="l"/>
                      <a:r>
                        <a:rPr lang="en-US" altLang="zh-CN" sz="1800" dirty="0" smtClean="0"/>
                        <a:t>2.</a:t>
                      </a:r>
                      <a:r>
                        <a:rPr lang="zh-CN" altLang="en-US" sz="1800" dirty="0" smtClean="0"/>
                        <a:t>文艺复兴及宗教改革影响</a:t>
                      </a:r>
                      <a:endParaRPr lang="en-US" altLang="zh-CN" sz="1800" dirty="0" smtClean="0"/>
                    </a:p>
                    <a:p>
                      <a:pPr algn="l"/>
                      <a:r>
                        <a:rPr lang="en-US" altLang="zh-CN" sz="1800" dirty="0" smtClean="0"/>
                        <a:t>3.</a:t>
                      </a:r>
                      <a:r>
                        <a:rPr lang="zh-CN" altLang="en-US" sz="1800" dirty="0" smtClean="0"/>
                        <a:t>统治者寻求加强王权</a:t>
                      </a:r>
                      <a:endParaRPr lang="zh-CN" altLang="en-US" sz="1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9034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 smtClean="0"/>
                        <a:t>思想主张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dirty="0" smtClean="0"/>
                        <a:t>1.</a:t>
                      </a:r>
                      <a:r>
                        <a:rPr lang="zh-CN" altLang="en-US" b="1" dirty="0" smtClean="0">
                          <a:solidFill>
                            <a:srgbClr val="FF0000"/>
                          </a:solidFill>
                        </a:rPr>
                        <a:t>因信称义</a:t>
                      </a:r>
                      <a:endParaRPr lang="en-US" altLang="zh-CN" b="1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l"/>
                      <a:r>
                        <a:rPr lang="en-US" altLang="zh-CN" dirty="0" smtClean="0"/>
                        <a:t>2.《</a:t>
                      </a:r>
                      <a:r>
                        <a:rPr lang="zh-CN" altLang="en-US" dirty="0" smtClean="0"/>
                        <a:t>圣经</a:t>
                      </a:r>
                      <a:r>
                        <a:rPr lang="en-US" altLang="zh-CN" dirty="0" smtClean="0"/>
                        <a:t>》</a:t>
                      </a:r>
                      <a:r>
                        <a:rPr lang="zh-CN" altLang="en-US" dirty="0" smtClean="0"/>
                        <a:t>是唯一权威</a:t>
                      </a:r>
                      <a:endParaRPr lang="en-US" altLang="zh-CN" dirty="0" smtClean="0"/>
                    </a:p>
                    <a:p>
                      <a:pPr algn="l"/>
                      <a:r>
                        <a:rPr lang="en-US" altLang="zh-CN" dirty="0" smtClean="0"/>
                        <a:t>3.</a:t>
                      </a:r>
                      <a:r>
                        <a:rPr lang="zh-CN" altLang="en-US" dirty="0" smtClean="0"/>
                        <a:t>简化宗教礼仪</a:t>
                      </a:r>
                      <a:endParaRPr lang="en-US" altLang="zh-CN" dirty="0" smtClean="0"/>
                    </a:p>
                    <a:p>
                      <a:pPr algn="l"/>
                      <a:r>
                        <a:rPr lang="en-US" altLang="zh-CN" dirty="0" smtClean="0"/>
                        <a:t>4.</a:t>
                      </a:r>
                      <a:r>
                        <a:rPr lang="zh-CN" altLang="en-US" dirty="0" smtClean="0"/>
                        <a:t>王权高于教权</a:t>
                      </a:r>
                      <a:endParaRPr lang="zh-CN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dirty="0" smtClean="0"/>
                        <a:t>1.</a:t>
                      </a:r>
                      <a:r>
                        <a:rPr lang="zh-CN" altLang="en-US" b="1" dirty="0" smtClean="0">
                          <a:solidFill>
                            <a:srgbClr val="FF0000"/>
                          </a:solidFill>
                        </a:rPr>
                        <a:t>先定论</a:t>
                      </a:r>
                      <a:endParaRPr lang="en-US" altLang="zh-CN" b="1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l"/>
                      <a:r>
                        <a:rPr lang="en-US" altLang="zh-CN" dirty="0" smtClean="0"/>
                        <a:t>2.《</a:t>
                      </a:r>
                      <a:r>
                        <a:rPr lang="zh-CN" altLang="en-US" dirty="0" smtClean="0"/>
                        <a:t>圣经</a:t>
                      </a:r>
                      <a:r>
                        <a:rPr lang="en-US" altLang="zh-CN" dirty="0" smtClean="0"/>
                        <a:t>》</a:t>
                      </a:r>
                      <a:r>
                        <a:rPr lang="zh-CN" altLang="en-US" dirty="0" smtClean="0"/>
                        <a:t>至高无上</a:t>
                      </a:r>
                      <a:endParaRPr lang="en-US" altLang="zh-CN" dirty="0" smtClean="0"/>
                    </a:p>
                    <a:p>
                      <a:pPr algn="l"/>
                      <a:r>
                        <a:rPr lang="en-US" altLang="zh-CN" dirty="0" smtClean="0"/>
                        <a:t>3.</a:t>
                      </a:r>
                      <a:r>
                        <a:rPr lang="zh-CN" altLang="en-US" dirty="0" smtClean="0"/>
                        <a:t>简化教会组织和礼仪</a:t>
                      </a:r>
                      <a:endParaRPr lang="en-US" altLang="zh-CN" dirty="0" smtClean="0"/>
                    </a:p>
                    <a:p>
                      <a:pPr algn="l"/>
                      <a:r>
                        <a:rPr lang="en-US" altLang="zh-CN" dirty="0" smtClean="0"/>
                        <a:t>4.</a:t>
                      </a:r>
                      <a:r>
                        <a:rPr lang="zh-CN" altLang="en-US" dirty="0" smtClean="0"/>
                        <a:t>政教合一</a:t>
                      </a:r>
                      <a:endParaRPr lang="en-US" altLang="zh-CN" dirty="0" smtClean="0"/>
                    </a:p>
                    <a:p>
                      <a:pPr algn="l"/>
                      <a:r>
                        <a:rPr lang="en-US" altLang="zh-CN" dirty="0" smtClean="0"/>
                        <a:t>5.</a:t>
                      </a:r>
                      <a:r>
                        <a:rPr lang="zh-CN" altLang="en-US" dirty="0" smtClean="0"/>
                        <a:t>简朴生活</a:t>
                      </a:r>
                      <a:endParaRPr lang="en-US" altLang="zh-CN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亨利八世</a:t>
                      </a:r>
                      <a:endParaRPr lang="en-US" altLang="zh-CN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pPr algn="l"/>
                      <a:r>
                        <a:rPr lang="en-US" altLang="zh-CN" b="0" dirty="0" smtClean="0">
                          <a:solidFill>
                            <a:schemeClr val="tx1"/>
                          </a:solidFill>
                        </a:rPr>
                        <a:t>1.</a:t>
                      </a:r>
                      <a:r>
                        <a:rPr lang="en-US" altLang="zh-CN" b="1" dirty="0" smtClean="0">
                          <a:solidFill>
                            <a:srgbClr val="FF0000"/>
                          </a:solidFill>
                        </a:rPr>
                        <a:t>《</a:t>
                      </a:r>
                      <a:r>
                        <a:rPr lang="zh-CN" altLang="en-US" b="1" dirty="0" smtClean="0">
                          <a:solidFill>
                            <a:srgbClr val="FF0000"/>
                          </a:solidFill>
                        </a:rPr>
                        <a:t>至尊法案</a:t>
                      </a:r>
                      <a:r>
                        <a:rPr lang="en-US" altLang="zh-CN" b="1" dirty="0" smtClean="0">
                          <a:solidFill>
                            <a:srgbClr val="FF0000"/>
                          </a:solidFill>
                        </a:rPr>
                        <a:t>》</a:t>
                      </a:r>
                      <a:r>
                        <a:rPr lang="zh-CN" altLang="en-US" b="0" dirty="0" smtClean="0">
                          <a:solidFill>
                            <a:schemeClr val="tx1"/>
                          </a:solidFill>
                        </a:rPr>
                        <a:t>，英王为教会首领</a:t>
                      </a:r>
                      <a:endParaRPr lang="en-US" altLang="zh-CN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en-US" altLang="zh-CN" b="0" dirty="0" smtClean="0">
                          <a:solidFill>
                            <a:schemeClr val="tx1"/>
                          </a:solidFill>
                        </a:rPr>
                        <a:t>2.</a:t>
                      </a:r>
                      <a:r>
                        <a:rPr lang="zh-CN" altLang="en-US" b="0" dirty="0" smtClean="0">
                          <a:solidFill>
                            <a:schemeClr val="tx1"/>
                          </a:solidFill>
                        </a:rPr>
                        <a:t>保留教义和仪式</a:t>
                      </a:r>
                      <a:endParaRPr lang="en-US" altLang="zh-CN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en-US" altLang="zh-CN" b="0" dirty="0" smtClean="0">
                          <a:solidFill>
                            <a:schemeClr val="tx1"/>
                          </a:solidFill>
                        </a:rPr>
                        <a:t>3.</a:t>
                      </a:r>
                      <a:r>
                        <a:rPr lang="zh-CN" altLang="en-US" b="0" dirty="0" smtClean="0">
                          <a:solidFill>
                            <a:schemeClr val="tx1"/>
                          </a:solidFill>
                        </a:rPr>
                        <a:t>解散修道院，没收财产</a:t>
                      </a:r>
                      <a:endParaRPr lang="en-US" altLang="zh-CN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zh-CN" altLang="en-US" b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伊丽莎白一世</a:t>
                      </a:r>
                      <a:endParaRPr lang="en-US" altLang="zh-CN" b="0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3711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 smtClean="0"/>
                        <a:t>影响</a:t>
                      </a:r>
                      <a:endParaRPr lang="zh-CN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dirty="0" smtClean="0"/>
                        <a:t>1.</a:t>
                      </a:r>
                      <a:r>
                        <a:rPr lang="zh-CN" altLang="en-US" dirty="0" smtClean="0"/>
                        <a:t>确立新教路德宗，符合资本主义发展，在</a:t>
                      </a:r>
                      <a:r>
                        <a:rPr lang="zh-CN" altLang="en-US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德国、北欧</a:t>
                      </a:r>
                      <a:r>
                        <a:rPr lang="zh-CN" altLang="en-US" dirty="0" smtClean="0"/>
                        <a:t>传播</a:t>
                      </a:r>
                      <a:endParaRPr lang="en-US" altLang="zh-CN" dirty="0" smtClean="0"/>
                    </a:p>
                    <a:p>
                      <a:pPr algn="l"/>
                      <a:r>
                        <a:rPr lang="en-US" altLang="zh-CN" dirty="0" smtClean="0"/>
                        <a:t>2.</a:t>
                      </a:r>
                      <a:r>
                        <a:rPr lang="zh-CN" altLang="en-US" dirty="0" smtClean="0"/>
                        <a:t>拉开了宗教改革的序幕</a:t>
                      </a:r>
                      <a:endParaRPr lang="zh-CN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dirty="0" smtClean="0"/>
                        <a:t>建立新教加尔文宗，更加符合资产阶级利益，影响范围更广，传播到</a:t>
                      </a:r>
                      <a:r>
                        <a:rPr lang="zh-CN" altLang="en-US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法国、尼德兰和英国</a:t>
                      </a:r>
                      <a:r>
                        <a:rPr lang="zh-CN" altLang="en-US" dirty="0" smtClean="0"/>
                        <a:t>等地</a:t>
                      </a:r>
                      <a:endParaRPr lang="zh-CN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dirty="0" smtClean="0"/>
                        <a:t>建立英国国教，</a:t>
                      </a:r>
                      <a:r>
                        <a:rPr lang="zh-CN" altLang="en-US" dirty="0" smtClean="0">
                          <a:solidFill>
                            <a:srgbClr val="FF0000"/>
                          </a:solidFill>
                        </a:rPr>
                        <a:t>自上而下</a:t>
                      </a:r>
                      <a:r>
                        <a:rPr lang="zh-CN" altLang="en-US" dirty="0" smtClean="0"/>
                        <a:t>发动，保留较多天主教成分</a:t>
                      </a:r>
                      <a:endParaRPr lang="zh-CN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3195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323528" y="1484784"/>
            <a:ext cx="8503920" cy="5142312"/>
          </a:xfrm>
        </p:spPr>
        <p:txBody>
          <a:bodyPr>
            <a:normAutofit fontScale="77500" lnSpcReduction="20000"/>
          </a:bodyPr>
          <a:lstStyle/>
          <a:p>
            <a:pPr marL="0" indent="457200">
              <a:lnSpc>
                <a:spcPct val="150000"/>
              </a:lnSpc>
              <a:buNone/>
            </a:pPr>
            <a:r>
              <a:rPr lang="zh-CN" altLang="en-US" dirty="0" smtClean="0">
                <a:solidFill>
                  <a:srgbClr val="FF0000"/>
                </a:solidFill>
              </a:rPr>
              <a:t>实质</a:t>
            </a:r>
            <a:r>
              <a:rPr lang="zh-CN" altLang="en-US" dirty="0" smtClean="0"/>
              <a:t>：新兴的资产阶级借助宗教手段进行的一场反封建的社会运动。</a:t>
            </a:r>
            <a:endParaRPr lang="en-US" altLang="zh-CN" dirty="0" smtClean="0"/>
          </a:p>
          <a:p>
            <a:pPr marL="0" indent="457200">
              <a:lnSpc>
                <a:spcPct val="150000"/>
              </a:lnSpc>
              <a:buNone/>
            </a:pPr>
            <a:r>
              <a:rPr lang="zh-CN" altLang="en-US" dirty="0" smtClean="0">
                <a:solidFill>
                  <a:srgbClr val="FF0000"/>
                </a:solidFill>
              </a:rPr>
              <a:t>影响</a:t>
            </a:r>
            <a:r>
              <a:rPr lang="zh-CN" altLang="en-US" dirty="0" smtClean="0"/>
              <a:t>：</a:t>
            </a:r>
            <a:endParaRPr lang="en-US" altLang="zh-CN" dirty="0" smtClean="0"/>
          </a:p>
          <a:p>
            <a:pPr marL="0" indent="457200">
              <a:lnSpc>
                <a:spcPct val="150000"/>
              </a:lnSpc>
              <a:buNone/>
            </a:pPr>
            <a:r>
              <a:rPr lang="en-US" altLang="zh-CN" dirty="0" smtClean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zh-CN" altLang="en-US" dirty="0" smtClean="0">
                <a:solidFill>
                  <a:schemeClr val="accent6">
                    <a:lumMod val="50000"/>
                  </a:schemeClr>
                </a:solidFill>
              </a:rPr>
              <a:t>、有利</a:t>
            </a:r>
            <a:r>
              <a:rPr lang="zh-CN" altLang="en-US" dirty="0" smtClean="0"/>
              <a:t>：</a:t>
            </a:r>
            <a:endParaRPr lang="en-US" altLang="zh-CN" dirty="0" smtClean="0"/>
          </a:p>
          <a:p>
            <a:pPr marL="0" indent="457200">
              <a:lnSpc>
                <a:spcPct val="150000"/>
              </a:lnSpc>
              <a:buNone/>
            </a:pPr>
            <a:r>
              <a:rPr lang="zh-CN" altLang="en-US" dirty="0" smtClean="0"/>
              <a:t>（</a:t>
            </a:r>
            <a:r>
              <a:rPr lang="en-US" altLang="zh-CN" dirty="0" smtClean="0"/>
              <a:t>1</a:t>
            </a:r>
            <a:r>
              <a:rPr lang="zh-CN" altLang="en-US" dirty="0" smtClean="0"/>
              <a:t>）政治：打击了天主教会的神权统治，加强了王权，有利于民族国家的发展；</a:t>
            </a:r>
            <a:endParaRPr lang="en-US" altLang="zh-CN" dirty="0" smtClean="0"/>
          </a:p>
          <a:p>
            <a:pPr marL="0" indent="457200">
              <a:lnSpc>
                <a:spcPct val="150000"/>
              </a:lnSpc>
              <a:buNone/>
            </a:pPr>
            <a:r>
              <a:rPr lang="zh-CN" altLang="en-US" dirty="0" smtClean="0"/>
              <a:t>（</a:t>
            </a:r>
            <a:r>
              <a:rPr lang="en-US" altLang="zh-CN" dirty="0" smtClean="0"/>
              <a:t>2</a:t>
            </a:r>
            <a:r>
              <a:rPr lang="zh-CN" altLang="en-US" dirty="0" smtClean="0"/>
              <a:t>）经济：确立了适应资产阶级需要的伦理规范和生活方式，有利于资本主义经济的发展；</a:t>
            </a:r>
            <a:endParaRPr lang="en-US" altLang="zh-CN" dirty="0" smtClean="0"/>
          </a:p>
          <a:p>
            <a:pPr marL="0" indent="457200">
              <a:lnSpc>
                <a:spcPct val="150000"/>
              </a:lnSpc>
              <a:buNone/>
            </a:pPr>
            <a:r>
              <a:rPr lang="zh-CN" altLang="en-US" dirty="0" smtClean="0"/>
              <a:t>（</a:t>
            </a:r>
            <a:r>
              <a:rPr lang="en-US" altLang="zh-CN" dirty="0" smtClean="0"/>
              <a:t>3</a:t>
            </a:r>
            <a:r>
              <a:rPr lang="zh-CN" altLang="en-US" dirty="0" smtClean="0"/>
              <a:t>）思想：打破天主教会精神垄断，促进了思想解放，发展了人文主义。</a:t>
            </a:r>
            <a:endParaRPr lang="en-US" altLang="zh-CN" dirty="0" smtClean="0"/>
          </a:p>
          <a:p>
            <a:pPr marL="0" indent="457200">
              <a:lnSpc>
                <a:spcPct val="150000"/>
              </a:lnSpc>
              <a:buNone/>
            </a:pPr>
            <a:r>
              <a:rPr lang="en-US" altLang="zh-CN" dirty="0" smtClean="0">
                <a:solidFill>
                  <a:schemeClr val="accent6">
                    <a:lumMod val="50000"/>
                  </a:schemeClr>
                </a:solidFill>
              </a:rPr>
              <a:t>2</a:t>
            </a:r>
            <a:r>
              <a:rPr lang="zh-CN" altLang="en-US" dirty="0" smtClean="0">
                <a:solidFill>
                  <a:schemeClr val="accent6">
                    <a:lumMod val="50000"/>
                  </a:schemeClr>
                </a:solidFill>
              </a:rPr>
              <a:t>、局限性</a:t>
            </a:r>
            <a:r>
              <a:rPr lang="zh-CN" altLang="en-US" dirty="0" smtClean="0"/>
              <a:t>：没有彻底解决宗教问题，宗教纷争、宗教迫害依然存在，彻底的宗教宽容尚未达成。</a:t>
            </a:r>
            <a:endParaRPr lang="zh-CN" altLang="en-US" dirty="0"/>
          </a:p>
        </p:txBody>
      </p:sp>
      <p:sp>
        <p:nvSpPr>
          <p:cNvPr id="4" name="内容占位符 2"/>
          <p:cNvSpPr txBox="1">
            <a:spLocks/>
          </p:cNvSpPr>
          <p:nvPr/>
        </p:nvSpPr>
        <p:spPr>
          <a:xfrm>
            <a:off x="323528" y="692696"/>
            <a:ext cx="7942656" cy="67781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zh-CN" altLang="en-US" sz="3200" dirty="0" smtClean="0"/>
              <a:t>三、评价</a:t>
            </a: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319588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市镇">
  <a:themeElements>
    <a:clrScheme name="市镇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自定义 1">
      <a:majorFont>
        <a:latin typeface="Arial Black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市镇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凸显">
  <a:themeElements>
    <a:clrScheme name="主管人员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自定义 1">
      <a:majorFont>
        <a:latin typeface="Arial Black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华丽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1383</TotalTime>
  <Words>1008</Words>
  <Application>Microsoft Office PowerPoint</Application>
  <PresentationFormat>全屏显示(4:3)</PresentationFormat>
  <Paragraphs>126</Paragraphs>
  <Slides>10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3</vt:i4>
      </vt:variant>
      <vt:variant>
        <vt:lpstr>幻灯片标题</vt:lpstr>
      </vt:variant>
      <vt:variant>
        <vt:i4>10</vt:i4>
      </vt:variant>
    </vt:vector>
  </HeadingPairs>
  <TitlesOfParts>
    <vt:vector size="13" baseType="lpstr">
      <vt:lpstr>Office 主题​​</vt:lpstr>
      <vt:lpstr>市镇</vt:lpstr>
      <vt:lpstr>凸显</vt:lpstr>
      <vt:lpstr>欧洲宗教改革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欧洲宗教改革</dc:title>
  <dc:creator>煜梓</dc:creator>
  <cp:lastModifiedBy>煜梓</cp:lastModifiedBy>
  <cp:revision>31</cp:revision>
  <dcterms:created xsi:type="dcterms:W3CDTF">2018-03-27T01:55:40Z</dcterms:created>
  <dcterms:modified xsi:type="dcterms:W3CDTF">2018-03-28T00:59:13Z</dcterms:modified>
</cp:coreProperties>
</file>