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Default Extension="docx" ContentType="application/vnd.openxmlformats-officedocument.wordprocessingml.document"/>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tags/tag7.xml" ContentType="application/vnd.openxmlformats-officedocument.presentationml.tags+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tags/tag11.xml" ContentType="application/vnd.openxmlformats-officedocument.presentationml.tag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56" r:id="rId2"/>
    <p:sldId id="257" r:id="rId3"/>
    <p:sldId id="258" r:id="rId4"/>
    <p:sldId id="262" r:id="rId5"/>
    <p:sldId id="292" r:id="rId6"/>
    <p:sldId id="291" r:id="rId7"/>
    <p:sldId id="264" r:id="rId8"/>
    <p:sldId id="269" r:id="rId9"/>
    <p:sldId id="270" r:id="rId10"/>
    <p:sldId id="259" r:id="rId11"/>
    <p:sldId id="321" r:id="rId12"/>
    <p:sldId id="296" r:id="rId13"/>
    <p:sldId id="303" r:id="rId14"/>
    <p:sldId id="300" r:id="rId15"/>
    <p:sldId id="294" r:id="rId16"/>
    <p:sldId id="302" r:id="rId17"/>
    <p:sldId id="304" r:id="rId18"/>
    <p:sldId id="299" r:id="rId19"/>
    <p:sldId id="307" r:id="rId20"/>
    <p:sldId id="312" r:id="rId21"/>
    <p:sldId id="314" r:id="rId22"/>
    <p:sldId id="315" r:id="rId23"/>
    <p:sldId id="313" r:id="rId24"/>
    <p:sldId id="318" r:id="rId25"/>
    <p:sldId id="316" r:id="rId26"/>
    <p:sldId id="308" r:id="rId27"/>
    <p:sldId id="306" r:id="rId28"/>
    <p:sldId id="273" r:id="rId29"/>
    <p:sldId id="310" r:id="rId30"/>
    <p:sldId id="260" r:id="rId31"/>
    <p:sldId id="311" r:id="rId32"/>
    <p:sldId id="317" r:id="rId33"/>
    <p:sldId id="279" r:id="rId34"/>
    <p:sldId id="288" r:id="rId35"/>
  </p:sldIdLst>
  <p:sldSz cx="12192000" cy="6858000"/>
  <p:notesSz cx="7104063" cy="10234613"/>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55854B"/>
    <a:srgbClr val="404040"/>
    <a:srgbClr val="39F36A"/>
    <a:srgbClr val="9FAA7C"/>
    <a:srgbClr val="F1F7F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6842" autoAdjust="0"/>
    <p:restoredTop sz="94660"/>
  </p:normalViewPr>
  <p:slideViewPr>
    <p:cSldViewPr snapToGrid="0">
      <p:cViewPr>
        <p:scale>
          <a:sx n="68" d="100"/>
          <a:sy n="68" d="100"/>
        </p:scale>
        <p:origin x="-198" y="-150"/>
      </p:cViewPr>
      <p:guideLst>
        <p:guide orient="horz" pos="2160"/>
        <p:guide pos="384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2018-04-18</a:t>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extLst>
      <p:ext uri="{BB962C8B-B14F-4D97-AF65-F5344CB8AC3E}">
        <p14:creationId xmlns:p14="http://schemas.microsoft.com/office/powerpoint/2010/main" xmlns="" val="2776765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a:t>www.515ppt.com</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a:t>
            </a:fld>
            <a:endParaRPr lang="zh-CN" altLang="en-US"/>
          </a:p>
        </p:txBody>
      </p:sp>
    </p:spTree>
    <p:extLst>
      <p:ext uri="{BB962C8B-B14F-4D97-AF65-F5344CB8AC3E}">
        <p14:creationId xmlns:p14="http://schemas.microsoft.com/office/powerpoint/2010/main" xmlns="" val="3933432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a:t>www.515ppt.com</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10</a:t>
            </a:fld>
            <a:endParaRPr lang="zh-CN" altLang="en-US"/>
          </a:p>
        </p:txBody>
      </p:sp>
    </p:spTree>
    <p:extLst>
      <p:ext uri="{BB962C8B-B14F-4D97-AF65-F5344CB8AC3E}">
        <p14:creationId xmlns:p14="http://schemas.microsoft.com/office/powerpoint/2010/main" xmlns="" val="2318699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a:t>www.515ppt.com</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11</a:t>
            </a:fld>
            <a:endParaRPr lang="zh-CN" altLang="en-US"/>
          </a:p>
        </p:txBody>
      </p:sp>
    </p:spTree>
    <p:extLst>
      <p:ext uri="{BB962C8B-B14F-4D97-AF65-F5344CB8AC3E}">
        <p14:creationId xmlns:p14="http://schemas.microsoft.com/office/powerpoint/2010/main" xmlns="" val="2761286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a:t>www.515ppt.com</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12</a:t>
            </a:fld>
            <a:endParaRPr lang="zh-CN" altLang="en-US"/>
          </a:p>
        </p:txBody>
      </p:sp>
    </p:spTree>
    <p:extLst>
      <p:ext uri="{BB962C8B-B14F-4D97-AF65-F5344CB8AC3E}">
        <p14:creationId xmlns:p14="http://schemas.microsoft.com/office/powerpoint/2010/main" xmlns="" val="2761286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a:t>www.515ppt.com</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13</a:t>
            </a:fld>
            <a:endParaRPr lang="zh-CN" altLang="en-US"/>
          </a:p>
        </p:txBody>
      </p:sp>
    </p:spTree>
    <p:extLst>
      <p:ext uri="{BB962C8B-B14F-4D97-AF65-F5344CB8AC3E}">
        <p14:creationId xmlns:p14="http://schemas.microsoft.com/office/powerpoint/2010/main" xmlns="" val="2761286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a:t>www.515ppt.com</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14</a:t>
            </a:fld>
            <a:endParaRPr lang="zh-CN" altLang="en-US"/>
          </a:p>
        </p:txBody>
      </p:sp>
    </p:spTree>
    <p:extLst>
      <p:ext uri="{BB962C8B-B14F-4D97-AF65-F5344CB8AC3E}">
        <p14:creationId xmlns:p14="http://schemas.microsoft.com/office/powerpoint/2010/main" xmlns="" val="2761286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a:t>www.515ppt.com</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15</a:t>
            </a:fld>
            <a:endParaRPr lang="zh-CN" altLang="en-US"/>
          </a:p>
        </p:txBody>
      </p:sp>
    </p:spTree>
    <p:extLst>
      <p:ext uri="{BB962C8B-B14F-4D97-AF65-F5344CB8AC3E}">
        <p14:creationId xmlns:p14="http://schemas.microsoft.com/office/powerpoint/2010/main" xmlns="" val="2761286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a:t>www.515ppt.com</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16</a:t>
            </a:fld>
            <a:endParaRPr lang="zh-CN" altLang="en-US"/>
          </a:p>
        </p:txBody>
      </p:sp>
    </p:spTree>
    <p:extLst>
      <p:ext uri="{BB962C8B-B14F-4D97-AF65-F5344CB8AC3E}">
        <p14:creationId xmlns:p14="http://schemas.microsoft.com/office/powerpoint/2010/main" xmlns="" val="2761286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a:t>www.515ppt.com</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17</a:t>
            </a:fld>
            <a:endParaRPr lang="zh-CN" altLang="en-US"/>
          </a:p>
        </p:txBody>
      </p:sp>
    </p:spTree>
    <p:extLst>
      <p:ext uri="{BB962C8B-B14F-4D97-AF65-F5344CB8AC3E}">
        <p14:creationId xmlns:p14="http://schemas.microsoft.com/office/powerpoint/2010/main" xmlns="" val="2761286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a:t>www.515ppt.com</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18</a:t>
            </a:fld>
            <a:endParaRPr lang="zh-CN" altLang="en-US"/>
          </a:p>
        </p:txBody>
      </p:sp>
    </p:spTree>
    <p:extLst>
      <p:ext uri="{BB962C8B-B14F-4D97-AF65-F5344CB8AC3E}">
        <p14:creationId xmlns:p14="http://schemas.microsoft.com/office/powerpoint/2010/main" xmlns="" val="2761286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a:t>www.515ppt.com</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19</a:t>
            </a:fld>
            <a:endParaRPr lang="zh-CN" altLang="en-US"/>
          </a:p>
        </p:txBody>
      </p:sp>
    </p:spTree>
    <p:extLst>
      <p:ext uri="{BB962C8B-B14F-4D97-AF65-F5344CB8AC3E}">
        <p14:creationId xmlns:p14="http://schemas.microsoft.com/office/powerpoint/2010/main" xmlns="" val="2761286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a:t>www.515ppt.com</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2</a:t>
            </a:fld>
            <a:endParaRPr lang="zh-CN" altLang="en-US"/>
          </a:p>
        </p:txBody>
      </p:sp>
    </p:spTree>
    <p:extLst>
      <p:ext uri="{BB962C8B-B14F-4D97-AF65-F5344CB8AC3E}">
        <p14:creationId xmlns:p14="http://schemas.microsoft.com/office/powerpoint/2010/main" xmlns="" val="1706527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xmlns="" val="1940036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3" name="幻灯片图像占位符 1"/>
          <p:cNvSpPr>
            <a:spLocks noGrp="1" noRot="1" noChangeAspect="1"/>
          </p:cNvSpPr>
          <p:nvPr>
            <p:ph type="sldImg"/>
          </p:nvPr>
        </p:nvSpPr>
        <p:spPr>
          <a:xfrm>
            <a:off x="481013" y="1279525"/>
            <a:ext cx="6140450" cy="3454400"/>
          </a:xfrm>
        </p:spPr>
      </p:sp>
      <p:sp>
        <p:nvSpPr>
          <p:cNvPr id="1048685" name="备注占位符 2"/>
          <p:cNvSpPr>
            <a:spLocks noGrp="1"/>
          </p:cNvSpPr>
          <p:nvPr>
            <p:ph type="body" idx="1"/>
          </p:nvPr>
        </p:nvSpPr>
        <p:spPr/>
        <p:txBody>
          <a:bodyPr/>
          <a:lstStyle/>
          <a:p>
            <a:endParaRPr lang="zh-CN" altLang="en-US"/>
          </a:p>
        </p:txBody>
      </p:sp>
      <p:sp>
        <p:nvSpPr>
          <p:cNvPr id="1048687"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charset="0"/>
                <a:ea typeface="微软雅黑" panose="020B0503020204020204" charset="-122"/>
              </a:rPr>
              <a:pPr marL="0" marR="0" lvl="0" indent="0" algn="r" defTabSz="914400" eaLnBrk="0" fontAlgn="base" latinLnBrk="0" hangingPunct="0">
                <a:lnSpc>
                  <a:spcPct val="100000"/>
                </a:lnSpc>
                <a:spcBef>
                  <a:spcPct val="0"/>
                </a:spcBef>
                <a:spcAft>
                  <a:spcPct val="0"/>
                </a:spcAft>
                <a:buClrTx/>
                <a:buSzTx/>
                <a:buFontTx/>
                <a:buNone/>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charset="0"/>
              <a:ea typeface="微软雅黑" panose="020B0503020204020204" charset="-122"/>
            </a:endParaRPr>
          </a:p>
        </p:txBody>
      </p:sp>
    </p:spTree>
    <p:extLst>
      <p:ext uri="{BB962C8B-B14F-4D97-AF65-F5344CB8AC3E}">
        <p14:creationId xmlns:p14="http://schemas.microsoft.com/office/powerpoint/2010/main" xmlns="" val="3144889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a:t>www.515ppt.com</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26</a:t>
            </a:fld>
            <a:endParaRPr lang="zh-CN" altLang="en-US"/>
          </a:p>
        </p:txBody>
      </p:sp>
    </p:spTree>
    <p:extLst>
      <p:ext uri="{BB962C8B-B14F-4D97-AF65-F5344CB8AC3E}">
        <p14:creationId xmlns:p14="http://schemas.microsoft.com/office/powerpoint/2010/main" xmlns="" val="2318699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a:t>www.515ppt.com</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27</a:t>
            </a:fld>
            <a:endParaRPr lang="zh-CN" altLang="en-US"/>
          </a:p>
        </p:txBody>
      </p:sp>
    </p:spTree>
    <p:extLst>
      <p:ext uri="{BB962C8B-B14F-4D97-AF65-F5344CB8AC3E}">
        <p14:creationId xmlns:p14="http://schemas.microsoft.com/office/powerpoint/2010/main" xmlns="" val="2761286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zh-CN" altLang="en-US"/>
              <a:t>www.515ppt.com</a:t>
            </a:r>
          </a:p>
        </p:txBody>
      </p:sp>
    </p:spTree>
    <p:extLst>
      <p:ext uri="{BB962C8B-B14F-4D97-AF65-F5344CB8AC3E}">
        <p14:creationId xmlns:p14="http://schemas.microsoft.com/office/powerpoint/2010/main" xmlns="" val="2455611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a:t>www.515ppt.com</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30</a:t>
            </a:fld>
            <a:endParaRPr lang="zh-CN" altLang="en-US"/>
          </a:p>
        </p:txBody>
      </p:sp>
    </p:spTree>
    <p:extLst>
      <p:ext uri="{BB962C8B-B14F-4D97-AF65-F5344CB8AC3E}">
        <p14:creationId xmlns:p14="http://schemas.microsoft.com/office/powerpoint/2010/main" xmlns="" val="1695842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zh-CN" altLang="en-US"/>
              <a:t>www.515ppt.com</a:t>
            </a:r>
          </a:p>
        </p:txBody>
      </p:sp>
    </p:spTree>
    <p:extLst>
      <p:ext uri="{BB962C8B-B14F-4D97-AF65-F5344CB8AC3E}">
        <p14:creationId xmlns:p14="http://schemas.microsoft.com/office/powerpoint/2010/main" xmlns="" val="4278766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a:t>www.515ppt.com</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34</a:t>
            </a:fld>
            <a:endParaRPr lang="zh-CN" altLang="en-US"/>
          </a:p>
        </p:txBody>
      </p:sp>
    </p:spTree>
    <p:extLst>
      <p:ext uri="{BB962C8B-B14F-4D97-AF65-F5344CB8AC3E}">
        <p14:creationId xmlns:p14="http://schemas.microsoft.com/office/powerpoint/2010/main" xmlns="" val="3820613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a:t>www.515ppt.com</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3</a:t>
            </a:fld>
            <a:endParaRPr lang="zh-CN" altLang="en-US"/>
          </a:p>
        </p:txBody>
      </p:sp>
    </p:spTree>
    <p:extLst>
      <p:ext uri="{BB962C8B-B14F-4D97-AF65-F5344CB8AC3E}">
        <p14:creationId xmlns:p14="http://schemas.microsoft.com/office/powerpoint/2010/main" xmlns="" val="1030584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a:t>www.515ppt.com</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4</a:t>
            </a:fld>
            <a:endParaRPr lang="zh-CN" altLang="en-US"/>
          </a:p>
        </p:txBody>
      </p:sp>
    </p:spTree>
    <p:extLst>
      <p:ext uri="{BB962C8B-B14F-4D97-AF65-F5344CB8AC3E}">
        <p14:creationId xmlns:p14="http://schemas.microsoft.com/office/powerpoint/2010/main" xmlns="" val="3918440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a:t>www.515ppt.com</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5</a:t>
            </a:fld>
            <a:endParaRPr lang="zh-CN" altLang="en-US"/>
          </a:p>
        </p:txBody>
      </p:sp>
    </p:spTree>
    <p:extLst>
      <p:ext uri="{BB962C8B-B14F-4D97-AF65-F5344CB8AC3E}">
        <p14:creationId xmlns:p14="http://schemas.microsoft.com/office/powerpoint/2010/main" xmlns="" val="1030584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2875" y="768350"/>
            <a:ext cx="6818313" cy="3836988"/>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pPr/>
              <a:t>6</a:t>
            </a:fld>
            <a:endParaRPr lang="en-US"/>
          </a:p>
        </p:txBody>
      </p:sp>
    </p:spTree>
    <p:extLst>
      <p:ext uri="{BB962C8B-B14F-4D97-AF65-F5344CB8AC3E}">
        <p14:creationId xmlns:p14="http://schemas.microsoft.com/office/powerpoint/2010/main" xmlns="" val="3802129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a:t>www.515ppt.com</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7</a:t>
            </a:fld>
            <a:endParaRPr lang="zh-CN" altLang="en-US"/>
          </a:p>
        </p:txBody>
      </p:sp>
    </p:spTree>
    <p:extLst>
      <p:ext uri="{BB962C8B-B14F-4D97-AF65-F5344CB8AC3E}">
        <p14:creationId xmlns:p14="http://schemas.microsoft.com/office/powerpoint/2010/main" xmlns="" val="3653125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a:t>www.515ppt.com</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8</a:t>
            </a:fld>
            <a:endParaRPr lang="zh-CN" altLang="en-US"/>
          </a:p>
        </p:txBody>
      </p:sp>
    </p:spTree>
    <p:extLst>
      <p:ext uri="{BB962C8B-B14F-4D97-AF65-F5344CB8AC3E}">
        <p14:creationId xmlns:p14="http://schemas.microsoft.com/office/powerpoint/2010/main" xmlns="" val="544053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r>
              <a:rPr lang="zh-CN" altLang="en-US"/>
              <a:t>www.515ppt.com</a:t>
            </a:r>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9</a:t>
            </a:fld>
            <a:endParaRPr lang="zh-CN" altLang="en-US"/>
          </a:p>
        </p:txBody>
      </p:sp>
    </p:spTree>
    <p:extLst>
      <p:ext uri="{BB962C8B-B14F-4D97-AF65-F5344CB8AC3E}">
        <p14:creationId xmlns:p14="http://schemas.microsoft.com/office/powerpoint/2010/main" xmlns="" val="421796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slow" p14:dur="1500" advClick="0">
        <p:random/>
      </p:transition>
    </mc:Choice>
    <mc:Fallback>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41469" y="590550"/>
            <a:ext cx="10509063" cy="635000"/>
          </a:xfrm>
          <a:prstGeom prst="rect">
            <a:avLst/>
          </a:prstGeom>
        </p:spPr>
        <p:txBody>
          <a:bodyPr/>
          <a:lstStyle>
            <a:lvl1pPr>
              <a:defRPr>
                <a:solidFill>
                  <a:schemeClr val="accent1"/>
                </a:solidFill>
              </a:defRPr>
            </a:lvl1pPr>
          </a:lstStyle>
          <a:p>
            <a:r>
              <a:rPr lang="zh-CN" altLang="en-US"/>
              <a:t>单击此处编辑母版标题样式</a:t>
            </a:r>
          </a:p>
        </p:txBody>
      </p:sp>
      <p:sp>
        <p:nvSpPr>
          <p:cNvPr id="3" name="内容占位符 2"/>
          <p:cNvSpPr>
            <a:spLocks noGrp="1"/>
          </p:cNvSpPr>
          <p:nvPr>
            <p:ph idx="1"/>
          </p:nvPr>
        </p:nvSpPr>
        <p:spPr>
          <a:xfrm>
            <a:off x="841469" y="1600201"/>
            <a:ext cx="10509063" cy="4277072"/>
          </a:xfrm>
          <a:prstGeom prst="rect">
            <a:avLst/>
          </a:prstGeo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20" name="TextBox 19"/>
          <p:cNvSpPr txBox="1"/>
          <p:nvPr userDrawn="1"/>
        </p:nvSpPr>
        <p:spPr>
          <a:xfrm>
            <a:off x="5872528" y="6453337"/>
            <a:ext cx="446945" cy="523220"/>
          </a:xfrm>
          <a:prstGeom prst="rect">
            <a:avLst/>
          </a:prstGeom>
          <a:noFill/>
        </p:spPr>
        <p:txBody>
          <a:bodyPr wrap="square" rtlCol="0">
            <a:spAutoFit/>
          </a:bodyPr>
          <a:lstStyle/>
          <a:p>
            <a:pPr algn="ctr"/>
            <a:fld id="{E33E7C02-82D1-42DA-AA8B-2AEC9E450366}" type="slidenum">
              <a:rPr lang="zh-CN" altLang="en-US" sz="1400" smtClean="0">
                <a:solidFill>
                  <a:srgbClr val="F8F8F8"/>
                </a:solidFill>
                <a:latin typeface="+mj-ea"/>
                <a:ea typeface="+mj-ea"/>
              </a:rPr>
              <a:pPr algn="ctr"/>
              <a:t>‹#›</a:t>
            </a:fld>
            <a:endParaRPr lang="zh-CN" altLang="en-US" sz="1400" dirty="0">
              <a:solidFill>
                <a:srgbClr val="F8F8F8"/>
              </a:solidFill>
              <a:latin typeface="+mj-ea"/>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400"/>
                                        <p:tgtEl>
                                          <p:spTgt spid="20"/>
                                        </p:tgtEl>
                                      </p:cBhvr>
                                    </p:animEffect>
                                    <p:anim calcmode="lin" valueType="num">
                                      <p:cBhvr>
                                        <p:cTn id="8" dur="400" fill="hold"/>
                                        <p:tgtEl>
                                          <p:spTgt spid="20"/>
                                        </p:tgtEl>
                                        <p:attrNameLst>
                                          <p:attrName>ppt_x</p:attrName>
                                        </p:attrNameLst>
                                      </p:cBhvr>
                                      <p:tavLst>
                                        <p:tav tm="0">
                                          <p:val>
                                            <p:strVal val="#ppt_x"/>
                                          </p:val>
                                        </p:tav>
                                        <p:tav tm="100000">
                                          <p:val>
                                            <p:strVal val="#ppt_x"/>
                                          </p:val>
                                        </p:tav>
                                      </p:tavLst>
                                    </p:anim>
                                    <p:anim calcmode="lin" valueType="num">
                                      <p:cBhvr>
                                        <p:cTn id="9" dur="4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245225"/>
            <a:ext cx="2844800" cy="476250"/>
          </a:xfrm>
          <a:prstGeom prst="rect">
            <a:avLst/>
          </a:prstGeom>
        </p:spPr>
        <p:txBody>
          <a:bodyPr/>
          <a:lstStyle>
            <a:lvl1pPr>
              <a:defRPr/>
            </a:lvl1pPr>
          </a:lstStyle>
          <a:p>
            <a:endParaRPr lang="en-US" altLang="zh-CN"/>
          </a:p>
        </p:txBody>
      </p:sp>
      <p:sp>
        <p:nvSpPr>
          <p:cNvPr id="3" name="页脚占位符 2"/>
          <p:cNvSpPr>
            <a:spLocks noGrp="1"/>
          </p:cNvSpPr>
          <p:nvPr>
            <p:ph type="ftr" sz="quarter" idx="11"/>
          </p:nvPr>
        </p:nvSpPr>
        <p:spPr>
          <a:xfrm>
            <a:off x="4165600" y="6245225"/>
            <a:ext cx="3860800" cy="476250"/>
          </a:xfrm>
          <a:prstGeom prst="rect">
            <a:avLst/>
          </a:prstGeom>
        </p:spPr>
        <p:txBody>
          <a:bodyPr/>
          <a:lstStyle>
            <a:lvl1pPr>
              <a:defRPr/>
            </a:lvl1pPr>
          </a:lstStyle>
          <a:p>
            <a:endParaRPr lang="en-US" altLang="zh-CN"/>
          </a:p>
        </p:txBody>
      </p:sp>
      <p:sp>
        <p:nvSpPr>
          <p:cNvPr id="4" name="灯片编号占位符 3"/>
          <p:cNvSpPr>
            <a:spLocks noGrp="1"/>
          </p:cNvSpPr>
          <p:nvPr>
            <p:ph type="sldNum" sz="quarter" idx="12"/>
          </p:nvPr>
        </p:nvSpPr>
        <p:spPr>
          <a:xfrm>
            <a:off x="8737600" y="6245225"/>
            <a:ext cx="2844800" cy="476250"/>
          </a:xfrm>
          <a:prstGeom prst="rect">
            <a:avLst/>
          </a:prstGeom>
        </p:spPr>
        <p:txBody>
          <a:bodyPr/>
          <a:lstStyle>
            <a:lvl1pPr>
              <a:defRPr/>
            </a:lvl1pPr>
          </a:lstStyle>
          <a:p>
            <a:fld id="{1520EF56-27E4-4B5F-9164-9EDD3C5FC85D}" type="slidenum">
              <a:rPr lang="en-US" altLang="zh-CN"/>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1F7F5"/>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xmlns="" Requires="p14">
      <p:transition spd="slow" p14:dur="1500" advClick="0">
        <p:random/>
      </p:transition>
    </mc:Choice>
    <mc:Fallback>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image" Target="../media/image1.png"/><Relationship Id="rId9" Type="http://schemas.microsoft.com/office/2007/relationships/media" Target="../media/media1.mp3"/></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package" Target="../embeddings/Microsoft_Office_Word___1.docx"/><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xml"/><Relationship Id="rId1" Type="http://schemas.openxmlformats.org/officeDocument/2006/relationships/tags" Target="../tags/tag2.xml"/></Relationships>
</file>

<file path=ppt/slides/_rels/slide22.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slideLayout" Target="../slideLayouts/slideLayout3.xml"/><Relationship Id="rId7" Type="http://schemas.openxmlformats.org/officeDocument/2006/relationships/slide" Target="slide4.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 Target="slide6.xml"/><Relationship Id="rId5" Type="http://schemas.openxmlformats.org/officeDocument/2006/relationships/image" Target="../media/image2.png"/><Relationship Id="rId4" Type="http://schemas.openxmlformats.org/officeDocument/2006/relationships/notesSlide" Target="../notesSlides/notesSlide20.xml"/><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4.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4.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http://www.sznews.com/culture/images/attachement/jpg/site3/20090623/00142246e9800baa61e501.jpg" TargetMode="External"/><Relationship Id="rId5" Type="http://schemas.openxmlformats.org/officeDocument/2006/relationships/image" Target="../media/image23.jpe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10.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边框"/>
          <p:cNvPicPr>
            <a:picLocks noChangeAspect="1"/>
          </p:cNvPicPr>
          <p:nvPr/>
        </p:nvPicPr>
        <p:blipFill>
          <a:blip r:embed="rId4"/>
          <a:stretch>
            <a:fillRect/>
          </a:stretch>
        </p:blipFill>
        <p:spPr>
          <a:xfrm>
            <a:off x="-635" y="3175"/>
            <a:ext cx="12179300" cy="6850380"/>
          </a:xfrm>
          <a:prstGeom prst="rect">
            <a:avLst/>
          </a:prstGeom>
        </p:spPr>
      </p:pic>
      <p:pic>
        <p:nvPicPr>
          <p:cNvPr id="8" name="图片 7" descr="1"/>
          <p:cNvPicPr>
            <a:picLocks noChangeAspect="1"/>
          </p:cNvPicPr>
          <p:nvPr/>
        </p:nvPicPr>
        <p:blipFill>
          <a:blip r:embed="rId5" cstate="print"/>
          <a:stretch>
            <a:fillRect/>
          </a:stretch>
        </p:blipFill>
        <p:spPr>
          <a:xfrm flipH="1" flipV="1">
            <a:off x="8962390" y="4265295"/>
            <a:ext cx="3230880" cy="2601595"/>
          </a:xfrm>
          <a:prstGeom prst="rect">
            <a:avLst/>
          </a:prstGeom>
        </p:spPr>
      </p:pic>
      <p:grpSp>
        <p:nvGrpSpPr>
          <p:cNvPr id="11" name="组合 10"/>
          <p:cNvGrpSpPr/>
          <p:nvPr/>
        </p:nvGrpSpPr>
        <p:grpSpPr>
          <a:xfrm>
            <a:off x="1727200" y="-11430"/>
            <a:ext cx="8502015" cy="1795780"/>
            <a:chOff x="2720" y="5"/>
            <a:chExt cx="13389" cy="2828"/>
          </a:xfrm>
        </p:grpSpPr>
        <p:pic>
          <p:nvPicPr>
            <p:cNvPr id="7" name="图片 6" descr="3"/>
            <p:cNvPicPr>
              <a:picLocks noChangeAspect="1"/>
            </p:cNvPicPr>
            <p:nvPr/>
          </p:nvPicPr>
          <p:blipFill>
            <a:blip r:embed="rId6"/>
            <a:stretch>
              <a:fillRect/>
            </a:stretch>
          </p:blipFill>
          <p:spPr>
            <a:xfrm>
              <a:off x="7877" y="5"/>
              <a:ext cx="8233" cy="2828"/>
            </a:xfrm>
            <a:prstGeom prst="rect">
              <a:avLst/>
            </a:prstGeom>
          </p:spPr>
        </p:pic>
        <p:pic>
          <p:nvPicPr>
            <p:cNvPr id="9" name="图片 8" descr="3"/>
            <p:cNvPicPr>
              <a:picLocks noChangeAspect="1"/>
            </p:cNvPicPr>
            <p:nvPr/>
          </p:nvPicPr>
          <p:blipFill>
            <a:blip r:embed="rId6"/>
            <a:stretch>
              <a:fillRect/>
            </a:stretch>
          </p:blipFill>
          <p:spPr>
            <a:xfrm>
              <a:off x="2720" y="5"/>
              <a:ext cx="8233" cy="2828"/>
            </a:xfrm>
            <a:prstGeom prst="rect">
              <a:avLst/>
            </a:prstGeom>
          </p:spPr>
        </p:pic>
      </p:grpSp>
      <p:pic>
        <p:nvPicPr>
          <p:cNvPr id="6" name="图片 5" descr="2"/>
          <p:cNvPicPr>
            <a:picLocks noChangeAspect="1"/>
          </p:cNvPicPr>
          <p:nvPr/>
        </p:nvPicPr>
        <p:blipFill>
          <a:blip r:embed="rId7"/>
          <a:stretch>
            <a:fillRect/>
          </a:stretch>
        </p:blipFill>
        <p:spPr>
          <a:xfrm>
            <a:off x="8505190" y="-11430"/>
            <a:ext cx="3688080" cy="2986405"/>
          </a:xfrm>
          <a:prstGeom prst="rect">
            <a:avLst/>
          </a:prstGeom>
        </p:spPr>
      </p:pic>
      <p:pic>
        <p:nvPicPr>
          <p:cNvPr id="5" name="图片 4" descr="1"/>
          <p:cNvPicPr>
            <a:picLocks noChangeAspect="1"/>
          </p:cNvPicPr>
          <p:nvPr/>
        </p:nvPicPr>
        <p:blipFill>
          <a:blip r:embed="rId8"/>
          <a:stretch>
            <a:fillRect/>
          </a:stretch>
        </p:blipFill>
        <p:spPr>
          <a:xfrm>
            <a:off x="-635" y="-11430"/>
            <a:ext cx="3872865" cy="3118485"/>
          </a:xfrm>
          <a:prstGeom prst="rect">
            <a:avLst/>
          </a:prstGeom>
        </p:spPr>
      </p:pic>
      <p:pic>
        <p:nvPicPr>
          <p:cNvPr id="10" name="图片 9" descr="1"/>
          <p:cNvPicPr>
            <a:picLocks noChangeAspect="1"/>
          </p:cNvPicPr>
          <p:nvPr/>
        </p:nvPicPr>
        <p:blipFill>
          <a:blip r:embed="rId5" cstate="print"/>
          <a:stretch>
            <a:fillRect/>
          </a:stretch>
        </p:blipFill>
        <p:spPr>
          <a:xfrm flipV="1">
            <a:off x="-635" y="4265295"/>
            <a:ext cx="3230880" cy="2601595"/>
          </a:xfrm>
          <a:prstGeom prst="rect">
            <a:avLst/>
          </a:prstGeom>
        </p:spPr>
      </p:pic>
      <p:grpSp>
        <p:nvGrpSpPr>
          <p:cNvPr id="12" name="组合 11"/>
          <p:cNvGrpSpPr/>
          <p:nvPr/>
        </p:nvGrpSpPr>
        <p:grpSpPr>
          <a:xfrm flipV="1">
            <a:off x="1574165" y="5071110"/>
            <a:ext cx="8502015" cy="1795780"/>
            <a:chOff x="2720" y="5"/>
            <a:chExt cx="13389" cy="2828"/>
          </a:xfrm>
        </p:grpSpPr>
        <p:pic>
          <p:nvPicPr>
            <p:cNvPr id="13" name="图片 12" descr="3"/>
            <p:cNvPicPr>
              <a:picLocks noChangeAspect="1"/>
            </p:cNvPicPr>
            <p:nvPr/>
          </p:nvPicPr>
          <p:blipFill>
            <a:blip r:embed="rId6"/>
            <a:stretch>
              <a:fillRect/>
            </a:stretch>
          </p:blipFill>
          <p:spPr>
            <a:xfrm>
              <a:off x="7877" y="5"/>
              <a:ext cx="8233" cy="2828"/>
            </a:xfrm>
            <a:prstGeom prst="rect">
              <a:avLst/>
            </a:prstGeom>
          </p:spPr>
        </p:pic>
        <p:pic>
          <p:nvPicPr>
            <p:cNvPr id="14" name="图片 13" descr="3"/>
            <p:cNvPicPr>
              <a:picLocks noChangeAspect="1"/>
            </p:cNvPicPr>
            <p:nvPr/>
          </p:nvPicPr>
          <p:blipFill>
            <a:blip r:embed="rId6"/>
            <a:stretch>
              <a:fillRect/>
            </a:stretch>
          </p:blipFill>
          <p:spPr>
            <a:xfrm>
              <a:off x="2720" y="5"/>
              <a:ext cx="8233" cy="2828"/>
            </a:xfrm>
            <a:prstGeom prst="rect">
              <a:avLst/>
            </a:prstGeom>
          </p:spPr>
        </p:pic>
      </p:grpSp>
      <p:pic>
        <p:nvPicPr>
          <p:cNvPr id="2" name="班得瑞 - Snowdream">
            <a:hlinkClick r:id="" action="ppaction://media"/>
          </p:cNvPr>
          <p:cNvPicPr>
            <a:picLocks noChangeAspect="1"/>
          </p:cNvPicPr>
          <p:nvPr>
            <a:videoFile r:link="rId1"/>
            <p:extLst>
              <p:ext uri="{DAA4B4D4-6D71-4841-9C94-3DE7FCFB9230}">
                <p14:media xmlns:p14="http://schemas.microsoft.com/office/powerpoint/2010/main" xmlns="" r:embed="rId9">
                  <p14:fade in="500"/>
                </p14:media>
              </p:ext>
            </p:extLst>
          </p:nvPr>
        </p:nvPicPr>
        <p:blipFill>
          <a:blip r:embed="rId10" cstate="print"/>
          <a:stretch>
            <a:fillRect/>
          </a:stretch>
        </p:blipFill>
        <p:spPr>
          <a:xfrm>
            <a:off x="563098" y="6248400"/>
            <a:ext cx="609600" cy="609600"/>
          </a:xfrm>
          <a:prstGeom prst="rect">
            <a:avLst/>
          </a:prstGeom>
        </p:spPr>
      </p:pic>
      <p:sp>
        <p:nvSpPr>
          <p:cNvPr id="19" name="Rectangle 3"/>
          <p:cNvSpPr txBox="1">
            <a:spLocks noChangeArrowheads="1"/>
          </p:cNvSpPr>
          <p:nvPr/>
        </p:nvSpPr>
        <p:spPr bwMode="auto">
          <a:xfrm>
            <a:off x="775970" y="2653665"/>
            <a:ext cx="10860405" cy="860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6600" b="1" dirty="0" smtClean="0">
                <a:solidFill>
                  <a:srgbClr val="DE591F"/>
                </a:solidFill>
                <a:sym typeface="+mn-ea"/>
              </a:rPr>
              <a:t>中外</a:t>
            </a:r>
            <a:r>
              <a:rPr lang="zh-CN" altLang="en-US" sz="7200" b="1" dirty="0" smtClean="0">
                <a:solidFill>
                  <a:schemeClr val="tx1">
                    <a:lumMod val="95000"/>
                    <a:lumOff val="5000"/>
                  </a:schemeClr>
                </a:solidFill>
                <a:effectLst>
                  <a:outerShdw blurRad="38100" dist="25400" dir="5400000" algn="ctr" rotWithShape="0">
                    <a:srgbClr val="6E747A">
                      <a:alpha val="43000"/>
                    </a:srgbClr>
                  </a:outerShdw>
                </a:effectLst>
                <a:sym typeface="+mn-ea"/>
              </a:rPr>
              <a:t>近现代史</a:t>
            </a:r>
            <a:r>
              <a:rPr lang="zh-CN" altLang="en-US" sz="6600" b="1" dirty="0" smtClean="0">
                <a:solidFill>
                  <a:srgbClr val="DE591F"/>
                </a:solidFill>
                <a:sym typeface="+mn-ea"/>
              </a:rPr>
              <a:t>上的重大</a:t>
            </a:r>
            <a:r>
              <a:rPr lang="zh-CN" altLang="en-US" sz="7200" b="1" dirty="0" smtClean="0">
                <a:solidFill>
                  <a:schemeClr val="tx1">
                    <a:lumMod val="95000"/>
                    <a:lumOff val="5000"/>
                  </a:schemeClr>
                </a:solidFill>
                <a:effectLst>
                  <a:outerShdw blurRad="38100" dist="25400" dir="5400000" algn="ctr" rotWithShape="0">
                    <a:srgbClr val="6E747A">
                      <a:alpha val="43000"/>
                    </a:srgbClr>
                  </a:outerShdw>
                </a:effectLst>
                <a:sym typeface="+mn-ea"/>
              </a:rPr>
              <a:t>改革</a:t>
            </a:r>
            <a:endParaRPr lang="zh-CN" altLang="en-US" sz="7200" b="1" dirty="0" smtClean="0">
              <a:solidFill>
                <a:schemeClr val="tx1">
                  <a:lumMod val="95000"/>
                  <a:lumOff val="5000"/>
                </a:schemeClr>
              </a:solidFill>
              <a:effectLst>
                <a:outerShdw blurRad="38100" dist="25400" dir="5400000" algn="ctr" rotWithShape="0">
                  <a:srgbClr val="6E747A">
                    <a:alpha val="43000"/>
                  </a:srgbClr>
                </a:outerShdw>
              </a:effectLst>
              <a:latin typeface="+mn-ea"/>
              <a:ea typeface="+mn-ea"/>
              <a:sym typeface="+mn-ea"/>
            </a:endParaRPr>
          </a:p>
        </p:txBody>
      </p:sp>
      <p:sp>
        <p:nvSpPr>
          <p:cNvPr id="16" name="TextBox 15"/>
          <p:cNvSpPr txBox="1"/>
          <p:nvPr/>
        </p:nvSpPr>
        <p:spPr>
          <a:xfrm>
            <a:off x="3581400" y="4206240"/>
            <a:ext cx="6019800" cy="584775"/>
          </a:xfrm>
          <a:prstGeom prst="rect">
            <a:avLst/>
          </a:prstGeom>
          <a:noFill/>
        </p:spPr>
        <p:txBody>
          <a:bodyPr wrap="square" rtlCol="0">
            <a:spAutoFit/>
          </a:bodyPr>
          <a:lstStyle/>
          <a:p>
            <a:r>
              <a:rPr lang="zh-CN" altLang="en-US" sz="3200" b="1" dirty="0" smtClean="0"/>
              <a:t>成都市华建学校       莫   晶</a:t>
            </a:r>
            <a:endParaRPr lang="zh-CN" altLang="en-US" sz="3200" b="1" dirty="0"/>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par>
                          <p:cTn id="5" fill="hold" nodeType="afterGroup">
                            <p:stCondLst>
                              <p:cond delay="0"/>
                            </p:stCondLst>
                            <p:childTnLst>
                              <p:par>
                                <p:cTn id="6" presetID="1" presetClass="mediacall" presetSubtype="0" fill="hold" nodeType="afterEffect">
                                  <p:childTnLst>
                                    <p:cmd type="call" cmd="playFrom(0.0)">
                                      <p:cBhvr>
                                        <p:cTn id="7" dur="1" fill="hold"/>
                                        <p:tgtEl>
                                          <p:spTgt spid="2"/>
                                        </p:tgtEl>
                                      </p:cBhvr>
                                    </p:cmd>
                                  </p:childTnLst>
                                </p:cTn>
                              </p:par>
                            </p:childTnLst>
                          </p:cTn>
                        </p:par>
                        <p:par>
                          <p:cTn id="8" fill="hold" nodeType="withGroup">
                            <p:stCondLst>
                              <p:cond delay="0"/>
                            </p:stCondLst>
                            <p:childTnLst>
                              <p:par>
                                <p:cTn id="9" presetID="20" presetClass="entr" presetSubtype="0" fill="hold" nodeType="afterEffect">
                                  <p:childTnLst>
                                    <p:set>
                                      <p:cBhvr>
                                        <p:cTn id="10" dur="1" fill="hold">
                                          <p:stCondLst>
                                            <p:cond delay="0"/>
                                          </p:stCondLst>
                                        </p:cTn>
                                        <p:tgtEl>
                                          <p:spTgt spid="4"/>
                                        </p:tgtEl>
                                        <p:attrNameLst>
                                          <p:attrName>style.visibility</p:attrName>
                                        </p:attrNameLst>
                                      </p:cBhvr>
                                      <p:to>
                                        <p:strVal val="visible"/>
                                      </p:to>
                                    </p:set>
                                    <p:animEffect transition="in" filter="wedge">
                                      <p:cBhvr>
                                        <p:cTn id="11" dur="1000"/>
                                        <p:tgtEl>
                                          <p:spTgt spid="4"/>
                                        </p:tgtEl>
                                      </p:cBhvr>
                                    </p:animEffect>
                                  </p:childTnLst>
                                </p:cTn>
                              </p:par>
                            </p:childTnLst>
                          </p:cTn>
                        </p:par>
                        <p:par>
                          <p:cTn id="12" fill="hold" nodeType="withGroup">
                            <p:stCondLst>
                              <p:cond delay="1000"/>
                            </p:stCondLst>
                            <p:childTnLst>
                              <p:par>
                                <p:cTn id="13" presetID="13" presetClass="entr" presetSubtype="16" fill="hold" nodeType="afterEffect">
                                  <p:childTnLst>
                                    <p:set>
                                      <p:cBhvr>
                                        <p:cTn id="14" dur="1" fill="hold">
                                          <p:stCondLst>
                                            <p:cond delay="0"/>
                                          </p:stCondLst>
                                        </p:cTn>
                                        <p:tgtEl>
                                          <p:spTgt spid="5"/>
                                        </p:tgtEl>
                                        <p:attrNameLst>
                                          <p:attrName>style.visibility</p:attrName>
                                        </p:attrNameLst>
                                      </p:cBhvr>
                                      <p:to>
                                        <p:strVal val="visible"/>
                                      </p:to>
                                    </p:set>
                                    <p:animEffect transition="in" filter="plus(in)">
                                      <p:cBhvr>
                                        <p:cTn id="15" dur="1000"/>
                                        <p:tgtEl>
                                          <p:spTgt spid="5"/>
                                        </p:tgtEl>
                                      </p:cBhvr>
                                    </p:animEffect>
                                  </p:childTnLst>
                                </p:cTn>
                              </p:par>
                              <p:par>
                                <p:cTn id="16" presetID="13" presetClass="entr" presetSubtype="16" fill="hold" nodeType="withEffect">
                                  <p:childTnLst>
                                    <p:set>
                                      <p:cBhvr>
                                        <p:cTn id="17" dur="1" fill="hold">
                                          <p:stCondLst>
                                            <p:cond delay="0"/>
                                          </p:stCondLst>
                                        </p:cTn>
                                        <p:tgtEl>
                                          <p:spTgt spid="6"/>
                                        </p:tgtEl>
                                        <p:attrNameLst>
                                          <p:attrName>style.visibility</p:attrName>
                                        </p:attrNameLst>
                                      </p:cBhvr>
                                      <p:to>
                                        <p:strVal val="visible"/>
                                      </p:to>
                                    </p:set>
                                    <p:animEffect transition="in" filter="plus(in)">
                                      <p:cBhvr>
                                        <p:cTn id="18" dur="1000"/>
                                        <p:tgtEl>
                                          <p:spTgt spid="6"/>
                                        </p:tgtEl>
                                      </p:cBhvr>
                                    </p:animEffect>
                                  </p:childTnLst>
                                </p:cTn>
                              </p:par>
                              <p:par>
                                <p:cTn id="19" presetID="13" presetClass="entr" presetSubtype="16" fill="hold" nodeType="withEffect">
                                  <p:childTnLst>
                                    <p:set>
                                      <p:cBhvr>
                                        <p:cTn id="20" dur="1" fill="hold">
                                          <p:stCondLst>
                                            <p:cond delay="0"/>
                                          </p:stCondLst>
                                        </p:cTn>
                                        <p:tgtEl>
                                          <p:spTgt spid="8"/>
                                        </p:tgtEl>
                                        <p:attrNameLst>
                                          <p:attrName>style.visibility</p:attrName>
                                        </p:attrNameLst>
                                      </p:cBhvr>
                                      <p:to>
                                        <p:strVal val="visible"/>
                                      </p:to>
                                    </p:set>
                                    <p:animEffect transition="in" filter="plus(in)">
                                      <p:cBhvr>
                                        <p:cTn id="21" dur="1000"/>
                                        <p:tgtEl>
                                          <p:spTgt spid="8"/>
                                        </p:tgtEl>
                                      </p:cBhvr>
                                    </p:animEffect>
                                  </p:childTnLst>
                                </p:cTn>
                              </p:par>
                              <p:par>
                                <p:cTn id="22" presetID="13" presetClass="entr" presetSubtype="16" fill="hold" nodeType="withEffect">
                                  <p:childTnLst>
                                    <p:set>
                                      <p:cBhvr>
                                        <p:cTn id="23" dur="1" fill="hold">
                                          <p:stCondLst>
                                            <p:cond delay="0"/>
                                          </p:stCondLst>
                                        </p:cTn>
                                        <p:tgtEl>
                                          <p:spTgt spid="10"/>
                                        </p:tgtEl>
                                        <p:attrNameLst>
                                          <p:attrName>style.visibility</p:attrName>
                                        </p:attrNameLst>
                                      </p:cBhvr>
                                      <p:to>
                                        <p:strVal val="visible"/>
                                      </p:to>
                                    </p:set>
                                    <p:animEffect transition="in" filter="plus(in)">
                                      <p:cBhvr>
                                        <p:cTn id="24" dur="1000"/>
                                        <p:tgtEl>
                                          <p:spTgt spid="10"/>
                                        </p:tgtEl>
                                      </p:cBhvr>
                                    </p:animEffect>
                                  </p:childTnLst>
                                </p:cTn>
                              </p:par>
                              <p:par>
                                <p:cTn id="25" presetID="13" presetClass="entr" presetSubtype="16" fill="hold" nodeType="withEffect">
                                  <p:childTnLst>
                                    <p:set>
                                      <p:cBhvr>
                                        <p:cTn id="26" dur="1" fill="hold">
                                          <p:stCondLst>
                                            <p:cond delay="0"/>
                                          </p:stCondLst>
                                        </p:cTn>
                                        <p:tgtEl>
                                          <p:spTgt spid="12"/>
                                        </p:tgtEl>
                                        <p:attrNameLst>
                                          <p:attrName>style.visibility</p:attrName>
                                        </p:attrNameLst>
                                      </p:cBhvr>
                                      <p:to>
                                        <p:strVal val="visible"/>
                                      </p:to>
                                    </p:set>
                                    <p:animEffect transition="in" filter="plus(in)">
                                      <p:cBhvr>
                                        <p:cTn id="27" dur="1000"/>
                                        <p:tgtEl>
                                          <p:spTgt spid="12"/>
                                        </p:tgtEl>
                                      </p:cBhvr>
                                    </p:animEffect>
                                  </p:childTnLst>
                                </p:cTn>
                              </p:par>
                              <p:par>
                                <p:cTn id="28" presetID="13" presetClass="entr" presetSubtype="16" fill="hold" nodeType="withEffect">
                                  <p:childTnLst>
                                    <p:set>
                                      <p:cBhvr>
                                        <p:cTn id="29" dur="1" fill="hold">
                                          <p:stCondLst>
                                            <p:cond delay="0"/>
                                          </p:stCondLst>
                                        </p:cTn>
                                        <p:tgtEl>
                                          <p:spTgt spid="11"/>
                                        </p:tgtEl>
                                        <p:attrNameLst>
                                          <p:attrName>style.visibility</p:attrName>
                                        </p:attrNameLst>
                                      </p:cBhvr>
                                      <p:to>
                                        <p:strVal val="visible"/>
                                      </p:to>
                                    </p:set>
                                    <p:animEffect transition="in" filter="plus(in)">
                                      <p:cBhvr>
                                        <p:cTn id="30" dur="1000"/>
                                        <p:tgtEl>
                                          <p:spTgt spid="11"/>
                                        </p:tgtEl>
                                      </p:cBhvr>
                                    </p:animEffect>
                                  </p:childTnLst>
                                </p:cTn>
                              </p:par>
                            </p:childTnLst>
                          </p:cTn>
                        </p:par>
                        <p:par>
                          <p:cTn id="31" fill="hold">
                            <p:stCondLst>
                              <p:cond delay="2000"/>
                            </p:stCondLst>
                            <p:childTnLst>
                              <p:par>
                                <p:cTn id="32" presetID="3" presetClass="entr" presetSubtype="1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linds(horizontal)">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35" repeatCount="indefinite" fill="hold" display="0">
                  <p:stCondLst>
                    <p:cond delay="indefinite"/>
                  </p:stCondLst>
                  <p:endCondLst>
                    <p:cond evt="onPrev" delay="0">
                      <p:tgtEl>
                        <p:sldTgt/>
                      </p:tgtEl>
                    </p:cond>
                    <p:cond evt="onStopAudio" delay="0">
                      <p:tgtEl>
                        <p:sldTgt/>
                      </p:tgtEl>
                    </p:cond>
                    <p:cond evt="onNext" delay="0">
                      <p:tgtEl>
                        <p:sldTgt/>
                      </p:tgtEl>
                    </p:cond>
                  </p:endCondLst>
                </p:cTn>
                <p:tgtEl>
                  <p:spTgt spid="2"/>
                </p:tgtEl>
              </p:cMediaNode>
            </p:video>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
          <p:cNvPicPr>
            <a:picLocks noChangeAspect="1"/>
          </p:cNvPicPr>
          <p:nvPr/>
        </p:nvPicPr>
        <p:blipFill>
          <a:blip r:embed="rId3"/>
          <a:stretch>
            <a:fillRect/>
          </a:stretch>
        </p:blipFill>
        <p:spPr>
          <a:xfrm flipH="1">
            <a:off x="0" y="0"/>
            <a:ext cx="3688080" cy="2986405"/>
          </a:xfrm>
          <a:prstGeom prst="rect">
            <a:avLst/>
          </a:prstGeom>
        </p:spPr>
      </p:pic>
      <p:pic>
        <p:nvPicPr>
          <p:cNvPr id="10" name="图片 9" descr="1"/>
          <p:cNvPicPr>
            <a:picLocks noChangeAspect="1"/>
          </p:cNvPicPr>
          <p:nvPr/>
        </p:nvPicPr>
        <p:blipFill>
          <a:blip r:embed="rId4" cstate="print"/>
          <a:stretch>
            <a:fillRect/>
          </a:stretch>
        </p:blipFill>
        <p:spPr>
          <a:xfrm flipH="1" flipV="1">
            <a:off x="8961120" y="4256405"/>
            <a:ext cx="3230880" cy="2601595"/>
          </a:xfrm>
          <a:prstGeom prst="rect">
            <a:avLst/>
          </a:prstGeom>
        </p:spPr>
      </p:pic>
      <p:sp>
        <p:nvSpPr>
          <p:cNvPr id="167" name=" 167"/>
          <p:cNvSpPr/>
          <p:nvPr/>
        </p:nvSpPr>
        <p:spPr>
          <a:xfrm>
            <a:off x="2914113" y="2538484"/>
            <a:ext cx="6454970" cy="1484875"/>
          </a:xfrm>
          <a:prstGeom prst="roundRect">
            <a:avLst/>
          </a:prstGeom>
          <a:solidFill>
            <a:srgbClr val="55854B">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r>
              <a:rPr lang="zh-CN" altLang="en-US" sz="4400" b="1" dirty="0" smtClean="0">
                <a:solidFill>
                  <a:srgbClr val="C00000"/>
                </a:solidFill>
                <a:latin typeface="微软雅黑" panose="020B0503020204020204" charset="-122"/>
                <a:ea typeface="微软雅黑"/>
                <a:sym typeface="+mn-ea"/>
              </a:rPr>
              <a:t>    中考解题思路和方法</a:t>
            </a:r>
            <a:endParaRPr lang="en-US" altLang="zh-CN" sz="4400" b="1" dirty="0" smtClean="0">
              <a:solidFill>
                <a:srgbClr val="C00000"/>
              </a:solidFill>
              <a:latin typeface="微软雅黑" panose="020B0503020204020204" charset="-122"/>
              <a:ea typeface="微软雅黑"/>
              <a:sym typeface="+mn-ea"/>
            </a:endParaRPr>
          </a:p>
        </p:txBody>
      </p:sp>
      <p:pic>
        <p:nvPicPr>
          <p:cNvPr id="3" name="图片 2" descr="蝴蝶"/>
          <p:cNvPicPr>
            <a:picLocks noChangeAspect="1"/>
          </p:cNvPicPr>
          <p:nvPr/>
        </p:nvPicPr>
        <p:blipFill>
          <a:blip r:embed="rId5"/>
          <a:stretch>
            <a:fillRect/>
          </a:stretch>
        </p:blipFill>
        <p:spPr>
          <a:xfrm>
            <a:off x="2054113" y="3197712"/>
            <a:ext cx="1774986" cy="1725979"/>
          </a:xfrm>
          <a:prstGeom prst="rect">
            <a:avLst/>
          </a:prstGeom>
        </p:spPr>
      </p:pic>
      <p:pic>
        <p:nvPicPr>
          <p:cNvPr id="4" name="图片 3" descr="蝴蝶2"/>
          <p:cNvPicPr>
            <a:picLocks noChangeAspect="1"/>
          </p:cNvPicPr>
          <p:nvPr/>
        </p:nvPicPr>
        <p:blipFill>
          <a:blip r:embed="rId6"/>
          <a:stretch>
            <a:fillRect/>
          </a:stretch>
        </p:blipFill>
        <p:spPr>
          <a:xfrm>
            <a:off x="8257539" y="1393542"/>
            <a:ext cx="1886294" cy="1706538"/>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3" presetClass="entr" presetSubtype="16" fill="hold" nodeType="withEffect">
                                  <p:childTnLst>
                                    <p:set>
                                      <p:cBhvr>
                                        <p:cTn id="6" dur="1" fill="hold">
                                          <p:stCondLst>
                                            <p:cond delay="0"/>
                                          </p:stCondLst>
                                        </p:cTn>
                                        <p:tgtEl>
                                          <p:spTgt spid="6"/>
                                        </p:tgtEl>
                                        <p:attrNameLst>
                                          <p:attrName>style.visibility</p:attrName>
                                        </p:attrNameLst>
                                      </p:cBhvr>
                                      <p:to>
                                        <p:strVal val="visible"/>
                                      </p:to>
                                    </p:set>
                                    <p:animEffect transition="in" filter="plus(in)">
                                      <p:cBhvr>
                                        <p:cTn id="7" dur="1000"/>
                                        <p:tgtEl>
                                          <p:spTgt spid="6"/>
                                        </p:tgtEl>
                                      </p:cBhvr>
                                    </p:animEffect>
                                  </p:childTnLst>
                                </p:cTn>
                              </p:par>
                              <p:par>
                                <p:cTn id="8" presetID="13" presetClass="entr" presetSubtype="16" fill="hold" nodeType="withEffect">
                                  <p:childTnLst>
                                    <p:set>
                                      <p:cBhvr>
                                        <p:cTn id="9" dur="1" fill="hold">
                                          <p:stCondLst>
                                            <p:cond delay="0"/>
                                          </p:stCondLst>
                                        </p:cTn>
                                        <p:tgtEl>
                                          <p:spTgt spid="10"/>
                                        </p:tgtEl>
                                        <p:attrNameLst>
                                          <p:attrName>style.visibility</p:attrName>
                                        </p:attrNameLst>
                                      </p:cBhvr>
                                      <p:to>
                                        <p:strVal val="visible"/>
                                      </p:to>
                                    </p:set>
                                    <p:animEffect transition="in" filter="plus(in)">
                                      <p:cBhvr>
                                        <p:cTn id="10" dur="1000"/>
                                        <p:tgtEl>
                                          <p:spTgt spid="10"/>
                                        </p:tgtEl>
                                      </p:cBhvr>
                                    </p:animEffect>
                                  </p:childTnLst>
                                </p:cTn>
                              </p:par>
                            </p:childTnLst>
                          </p:cTn>
                        </p:par>
                        <p:par>
                          <p:cTn id="11" fill="hold" nodeType="withGroup">
                            <p:stCondLst>
                              <p:cond delay="1000"/>
                            </p:stCondLst>
                            <p:childTnLst>
                              <p:par>
                                <p:cTn id="12" presetID="8" presetClass="entr" presetSubtype="16" fill="hold" grpId="0" nodeType="afterEffect">
                                  <p:childTnLst>
                                    <p:set>
                                      <p:cBhvr>
                                        <p:cTn id="13" dur="1" fill="hold">
                                          <p:stCondLst>
                                            <p:cond delay="0"/>
                                          </p:stCondLst>
                                        </p:cTn>
                                        <p:tgtEl>
                                          <p:spTgt spid="167"/>
                                        </p:tgtEl>
                                        <p:attrNameLst>
                                          <p:attrName>style.visibility</p:attrName>
                                        </p:attrNameLst>
                                      </p:cBhvr>
                                      <p:to>
                                        <p:strVal val="visible"/>
                                      </p:to>
                                    </p:set>
                                    <p:animEffect transition="in" filter="diamond(in)">
                                      <p:cBhvr>
                                        <p:cTn id="14" dur="1000"/>
                                        <p:tgtEl>
                                          <p:spTgt spid="167"/>
                                        </p:tgtEl>
                                      </p:cBhvr>
                                    </p:animEffect>
                                  </p:childTnLst>
                                </p:cTn>
                              </p:par>
                            </p:childTnLst>
                          </p:cTn>
                        </p:par>
                        <p:par>
                          <p:cTn id="15" fill="hold" nodeType="withGroup">
                            <p:stCondLst>
                              <p:cond delay="2000"/>
                            </p:stCondLst>
                            <p:childTnLst>
                              <p:par>
                                <p:cTn id="16" presetID="2" presetClass="entr" presetSubtype="8" fill="hold" nodeType="afterEffec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1000" fill="hold"/>
                                        <p:tgtEl>
                                          <p:spTgt spid="3"/>
                                        </p:tgtEl>
                                        <p:attrNameLst>
                                          <p:attrName>ppt_x</p:attrName>
                                        </p:attrNameLst>
                                      </p:cBhvr>
                                      <p:tavLst>
                                        <p:tav tm="0">
                                          <p:val>
                                            <p:strVal val="0-#ppt_w/2"/>
                                          </p:val>
                                        </p:tav>
                                        <p:tav tm="100000">
                                          <p:val>
                                            <p:strVal val="#ppt_x"/>
                                          </p:val>
                                        </p:tav>
                                      </p:tavLst>
                                    </p:anim>
                                    <p:anim calcmode="lin" valueType="num">
                                      <p:cBhvr additive="base">
                                        <p:cTn id="19" dur="1000" fill="hold"/>
                                        <p:tgtEl>
                                          <p:spTgt spid="3"/>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000" fill="hold"/>
                                        <p:tgtEl>
                                          <p:spTgt spid="4"/>
                                        </p:tgtEl>
                                        <p:attrNameLst>
                                          <p:attrName>ppt_x</p:attrName>
                                        </p:attrNameLst>
                                      </p:cBhvr>
                                      <p:tavLst>
                                        <p:tav tm="0">
                                          <p:val>
                                            <p:strVal val="1+#ppt_w/2"/>
                                          </p:val>
                                        </p:tav>
                                        <p:tav tm="100000">
                                          <p:val>
                                            <p:strVal val="#ppt_x"/>
                                          </p:val>
                                        </p:tav>
                                      </p:tavLst>
                                    </p:anim>
                                    <p:anim calcmode="lin" valueType="num">
                                      <p:cBhvr additive="base">
                                        <p:cTn id="2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23275" y="394567"/>
            <a:ext cx="8510954" cy="584775"/>
          </a:xfrm>
          <a:prstGeom prst="rect">
            <a:avLst/>
          </a:prstGeom>
          <a:noFill/>
        </p:spPr>
        <p:txBody>
          <a:bodyPr wrap="square" rtlCol="0">
            <a:spAutoFit/>
          </a:bodyPr>
          <a:lstStyle/>
          <a:p>
            <a:pPr lvl="0" indent="0"/>
            <a:r>
              <a:rPr lang="en-US" altLang="zh-CN" sz="3200" b="1" dirty="0" smtClean="0">
                <a:latin typeface="微软雅黑" panose="020B0503020204020204" pitchFamily="34" charset="-122"/>
                <a:ea typeface="微软雅黑" panose="020B0503020204020204" pitchFamily="34" charset="-122"/>
              </a:rPr>
              <a:t>1.</a:t>
            </a:r>
            <a:r>
              <a:rPr lang="zh-CN" altLang="en-US" sz="3200" b="1" dirty="0" smtClean="0">
                <a:solidFill>
                  <a:srgbClr val="FF0000"/>
                </a:solidFill>
                <a:latin typeface="微软雅黑" panose="020B0503020204020204" pitchFamily="34" charset="-122"/>
                <a:ea typeface="微软雅黑" panose="020B0503020204020204" pitchFamily="34" charset="-122"/>
              </a:rPr>
              <a:t>社会制度</a:t>
            </a:r>
            <a:r>
              <a:rPr lang="zh-CN" altLang="en-US" sz="3200" b="1" dirty="0" smtClean="0">
                <a:latin typeface="微软雅黑" panose="020B0503020204020204" pitchFamily="34" charset="-122"/>
                <a:ea typeface="微软雅黑" panose="020B0503020204020204" pitchFamily="34" charset="-122"/>
              </a:rPr>
              <a:t>发生</a:t>
            </a:r>
            <a:r>
              <a:rPr lang="zh-CN" altLang="en-US" sz="3200" b="1" dirty="0" smtClean="0">
                <a:solidFill>
                  <a:srgbClr val="FF0000"/>
                </a:solidFill>
                <a:latin typeface="微软雅黑" panose="020B0503020204020204" pitchFamily="34" charset="-122"/>
                <a:ea typeface="微软雅黑" panose="020B0503020204020204" pitchFamily="34" charset="-122"/>
              </a:rPr>
              <a:t>根本性变化</a:t>
            </a:r>
            <a:r>
              <a:rPr lang="zh-CN" altLang="en-US" sz="3200" b="1" dirty="0" smtClean="0">
                <a:latin typeface="微软雅黑" panose="020B0503020204020204" pitchFamily="34" charset="-122"/>
                <a:ea typeface="微软雅黑" panose="020B0503020204020204" pitchFamily="34" charset="-122"/>
              </a:rPr>
              <a:t>并取得</a:t>
            </a:r>
            <a:r>
              <a:rPr lang="zh-CN" altLang="en-US" sz="3200" b="1" dirty="0" smtClean="0">
                <a:solidFill>
                  <a:srgbClr val="FF0000"/>
                </a:solidFill>
                <a:latin typeface="微软雅黑" panose="020B0503020204020204" pitchFamily="34" charset="-122"/>
                <a:ea typeface="微软雅黑" panose="020B0503020204020204" pitchFamily="34" charset="-122"/>
              </a:rPr>
              <a:t>成功</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832191" y="1103336"/>
            <a:ext cx="8705704" cy="8011"/>
          </a:xfrm>
          <a:prstGeom prst="line">
            <a:avLst/>
          </a:prstGeom>
          <a:ln w="12700">
            <a:solidFill>
              <a:srgbClr val="55854B"/>
            </a:solidFill>
          </a:ln>
        </p:spPr>
        <p:style>
          <a:lnRef idx="1">
            <a:schemeClr val="accent1"/>
          </a:lnRef>
          <a:fillRef idx="0">
            <a:schemeClr val="accent1"/>
          </a:fillRef>
          <a:effectRef idx="0">
            <a:schemeClr val="accent1"/>
          </a:effectRef>
          <a:fontRef idx="minor">
            <a:schemeClr val="tx1"/>
          </a:fontRef>
        </p:style>
      </p:cxnSp>
      <p:graphicFrame>
        <p:nvGraphicFramePr>
          <p:cNvPr id="26" name="表格 25"/>
          <p:cNvGraphicFramePr>
            <a:graphicFrameLocks noGrp="1"/>
          </p:cNvGraphicFramePr>
          <p:nvPr/>
        </p:nvGraphicFramePr>
        <p:xfrm>
          <a:off x="1083213" y="1263747"/>
          <a:ext cx="9712168" cy="5104497"/>
        </p:xfrm>
        <a:graphic>
          <a:graphicData uri="http://schemas.openxmlformats.org/drawingml/2006/table">
            <a:tbl>
              <a:tblPr firstRow="1" bandRow="1">
                <a:tableStyleId>{5C22544A-7EE6-4342-B048-85BDC9FD1C3A}</a:tableStyleId>
              </a:tblPr>
              <a:tblGrid>
                <a:gridCol w="2921241"/>
                <a:gridCol w="6790927"/>
              </a:tblGrid>
              <a:tr h="9882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3200" b="1" dirty="0" smtClean="0"/>
                        <a:t>热点角度</a:t>
                      </a:r>
                      <a:endParaRPr lang="zh-CN" altLang="en-US" sz="3200" dirty="0" smtClean="0"/>
                    </a:p>
                    <a:p>
                      <a:pPr algn="ctr"/>
                      <a:endParaRPr lang="zh-CN" altLang="en-US" sz="3200" dirty="0"/>
                    </a:p>
                  </a:txBody>
                  <a:tcPr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3200" b="1" dirty="0" smtClean="0"/>
                        <a:t>热点展望</a:t>
                      </a:r>
                      <a:endParaRPr lang="zh-CN" altLang="en-US" sz="3200" dirty="0" smtClean="0"/>
                    </a:p>
                    <a:p>
                      <a:pPr algn="ctr"/>
                      <a:endParaRPr lang="zh-CN" altLang="en-US" sz="3200" dirty="0"/>
                    </a:p>
                  </a:txBody>
                  <a:tcPr anchor="ctr"/>
                </a:tc>
              </a:tr>
              <a:tr h="40376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3200" b="1" dirty="0" smtClean="0"/>
                        <a:t>社会制度创新</a:t>
                      </a:r>
                      <a:endParaRPr lang="zh-CN" altLang="en-US" sz="3200" dirty="0" smtClean="0"/>
                    </a:p>
                    <a:p>
                      <a:pPr algn="ctr"/>
                      <a:endParaRPr lang="zh-CN" altLang="en-US" sz="3200" dirty="0"/>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2800" b="1" dirty="0" smtClean="0">
                          <a:solidFill>
                            <a:srgbClr val="C00000"/>
                          </a:solidFill>
                        </a:rPr>
                        <a:t>改革创新、与时俱进是时代发展的主题。</a:t>
                      </a:r>
                      <a:r>
                        <a:rPr lang="zh-CN" altLang="en-US" sz="2800" b="1" dirty="0" smtClean="0"/>
                        <a:t>纵观中外历史演变，改革是社会发展不竭的动力，改革是一个国家、一个民族实现社会跨越发展的重要途径。有关社会制度的创新，例如</a:t>
                      </a:r>
                      <a:r>
                        <a:rPr lang="zh-CN" altLang="en-US" sz="2800" b="1" dirty="0" smtClean="0">
                          <a:solidFill>
                            <a:srgbClr val="C00000"/>
                          </a:solidFill>
                        </a:rPr>
                        <a:t>日本的明治维新、俄国</a:t>
                      </a:r>
                      <a:r>
                        <a:rPr lang="en-US" sz="2800" b="1" dirty="0" smtClean="0">
                          <a:solidFill>
                            <a:srgbClr val="C00000"/>
                          </a:solidFill>
                        </a:rPr>
                        <a:t>1861</a:t>
                      </a:r>
                      <a:r>
                        <a:rPr lang="zh-CN" altLang="en-US" sz="2800" b="1" dirty="0" smtClean="0">
                          <a:solidFill>
                            <a:srgbClr val="C00000"/>
                          </a:solidFill>
                        </a:rPr>
                        <a:t>年改革</a:t>
                      </a:r>
                      <a:r>
                        <a:rPr lang="zh-CN" altLang="en-US" sz="2800" b="1" dirty="0" smtClean="0"/>
                        <a:t>等</a:t>
                      </a:r>
                      <a:r>
                        <a:rPr lang="zh-CN" altLang="en-US" sz="2800" b="1" i="0" dirty="0" smtClean="0"/>
                        <a:t>；注意对日本明治维新和俄国废除农</a:t>
                      </a:r>
                      <a:r>
                        <a:rPr lang="zh-CN" altLang="en-US" sz="2800" b="1" dirty="0" smtClean="0"/>
                        <a:t>奴制改革的比较。理解改革在社会发展中起到的不可替代的作用。</a:t>
                      </a:r>
                      <a:endParaRPr lang="zh-CN" altLang="en-US" sz="2800" dirty="0" smtClean="0"/>
                    </a:p>
                    <a:p>
                      <a:pPr algn="ctr"/>
                      <a:endParaRPr lang="zh-CN" altLang="en-US" sz="2800" dirty="0"/>
                    </a:p>
                  </a:txBody>
                  <a:tcPr anchor="ctr">
                    <a:solidFill>
                      <a:schemeClr val="accent5">
                        <a:lumMod val="20000"/>
                        <a:lumOff val="80000"/>
                      </a:schemeClr>
                    </a:solidFill>
                  </a:tcPr>
                </a:tc>
              </a:tr>
            </a:tbl>
          </a:graphicData>
        </a:graphic>
      </p:graphicFrame>
      <p:pic>
        <p:nvPicPr>
          <p:cNvPr id="10" name="图片 9" descr="1"/>
          <p:cNvPicPr>
            <a:picLocks noChangeAspect="1"/>
          </p:cNvPicPr>
          <p:nvPr/>
        </p:nvPicPr>
        <p:blipFill>
          <a:blip r:embed="rId3" cstate="print"/>
          <a:stretch>
            <a:fillRect/>
          </a:stretch>
        </p:blipFill>
        <p:spPr>
          <a:xfrm flipV="1">
            <a:off x="0" y="4256405"/>
            <a:ext cx="3230880" cy="2601595"/>
          </a:xfrm>
          <a:prstGeom prst="rect">
            <a:avLst/>
          </a:prstGeom>
        </p:spPr>
      </p:pic>
      <p:pic>
        <p:nvPicPr>
          <p:cNvPr id="6" name="图片 5" descr="2"/>
          <p:cNvPicPr>
            <a:picLocks noChangeAspect="1"/>
          </p:cNvPicPr>
          <p:nvPr/>
        </p:nvPicPr>
        <p:blipFill>
          <a:blip r:embed="rId4"/>
          <a:stretch>
            <a:fillRect/>
          </a:stretch>
        </p:blipFill>
        <p:spPr>
          <a:xfrm>
            <a:off x="8503920" y="0"/>
            <a:ext cx="3688080" cy="298640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3" presetClass="entr" presetSubtype="16" fill="hold" nodeType="withEffect">
                                  <p:childTnLst>
                                    <p:set>
                                      <p:cBhvr>
                                        <p:cTn id="6" dur="1" fill="hold">
                                          <p:stCondLst>
                                            <p:cond delay="0"/>
                                          </p:stCondLst>
                                        </p:cTn>
                                        <p:tgtEl>
                                          <p:spTgt spid="6"/>
                                        </p:tgtEl>
                                        <p:attrNameLst>
                                          <p:attrName>style.visibility</p:attrName>
                                        </p:attrNameLst>
                                      </p:cBhvr>
                                      <p:to>
                                        <p:strVal val="visible"/>
                                      </p:to>
                                    </p:set>
                                    <p:animEffect transition="in" filter="plus(in)">
                                      <p:cBhvr>
                                        <p:cTn id="7" dur="1000"/>
                                        <p:tgtEl>
                                          <p:spTgt spid="6"/>
                                        </p:tgtEl>
                                      </p:cBhvr>
                                    </p:animEffect>
                                  </p:childTnLst>
                                </p:cTn>
                              </p:par>
                              <p:par>
                                <p:cTn id="8" presetID="13" presetClass="entr" presetSubtype="16" fill="hold" nodeType="withEffect">
                                  <p:childTnLst>
                                    <p:set>
                                      <p:cBhvr>
                                        <p:cTn id="9" dur="1" fill="hold">
                                          <p:stCondLst>
                                            <p:cond delay="0"/>
                                          </p:stCondLst>
                                        </p:cTn>
                                        <p:tgtEl>
                                          <p:spTgt spid="10"/>
                                        </p:tgtEl>
                                        <p:attrNameLst>
                                          <p:attrName>style.visibility</p:attrName>
                                        </p:attrNameLst>
                                      </p:cBhvr>
                                      <p:to>
                                        <p:strVal val="visible"/>
                                      </p:to>
                                    </p:set>
                                    <p:animEffect transition="in" filter="plus(in)">
                                      <p:cBhvr>
                                        <p:cTn id="10" dur="1000"/>
                                        <p:tgtEl>
                                          <p:spTgt spid="10"/>
                                        </p:tgtEl>
                                      </p:cBhvr>
                                    </p:animEffect>
                                  </p:childTnLst>
                                </p:cTn>
                              </p:par>
                            </p:childTnLst>
                          </p:cTn>
                        </p:par>
                        <p:par>
                          <p:cTn id="11" fill="hold" nodeType="withGroup">
                            <p:stCondLst>
                              <p:cond delay="1000"/>
                            </p:stCondLst>
                            <p:childTnLst>
                              <p:par>
                                <p:cTn id="12" presetID="22" presetClass="entr" presetSubtype="8" fill="hold" grpId="0" nodeType="afterEffect">
                                  <p:childTnLst>
                                    <p:set>
                                      <p:cBhvr>
                                        <p:cTn id="13" dur="1" fill="hold">
                                          <p:stCondLst>
                                            <p:cond delay="0"/>
                                          </p:stCondLst>
                                        </p:cTn>
                                        <p:tgtEl>
                                          <p:spTgt spid="2"/>
                                        </p:tgtEl>
                                        <p:attrNameLst>
                                          <p:attrName>style.visibility</p:attrName>
                                        </p:attrNameLst>
                                      </p:cBhvr>
                                      <p:to>
                                        <p:strVal val="visible"/>
                                      </p:to>
                                    </p:set>
                                    <p:animEffect transition="in" filter="wipe(left)">
                                      <p:cBhvr>
                                        <p:cTn id="14" dur="1000"/>
                                        <p:tgtEl>
                                          <p:spTgt spid="2"/>
                                        </p:tgtEl>
                                      </p:cBhvr>
                                    </p:animEffect>
                                  </p:childTnLst>
                                </p:cTn>
                              </p:par>
                            </p:childTnLst>
                          </p:cTn>
                        </p:par>
                        <p:par>
                          <p:cTn id="15" fill="hold" nodeType="withGroup">
                            <p:stCondLst>
                              <p:cond delay="2000"/>
                            </p:stCondLst>
                            <p:childTnLst>
                              <p:par>
                                <p:cTn id="16" presetID="22" presetClass="entr" presetSubtype="8" fill="hold" nodeType="afterEffect">
                                  <p:childTnLst>
                                    <p:set>
                                      <p:cBhvr>
                                        <p:cTn id="17" dur="1" fill="hold">
                                          <p:stCondLst>
                                            <p:cond delay="0"/>
                                          </p:stCondLst>
                                        </p:cTn>
                                        <p:tgtEl>
                                          <p:spTgt spid="4"/>
                                        </p:tgtEl>
                                        <p:attrNameLst>
                                          <p:attrName>style.visibility</p:attrName>
                                        </p:attrNameLst>
                                      </p:cBhvr>
                                      <p:to>
                                        <p:strVal val="visible"/>
                                      </p:to>
                                    </p:set>
                                    <p:animEffect transition="in" filter="wipe(left)">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26"/>
                                        </p:tgtEl>
                                        <p:attrNameLst>
                                          <p:attrName>style.visibility</p:attrName>
                                        </p:attrNameLst>
                                      </p:cBhvr>
                                      <p:to>
                                        <p:strVal val="visible"/>
                                      </p:to>
                                    </p:set>
                                    <p:anim calcmode="lin" valueType="num">
                                      <p:cBhvr>
                                        <p:cTn id="23" dur="1000" fill="hold"/>
                                        <p:tgtEl>
                                          <p:spTgt spid="26"/>
                                        </p:tgtEl>
                                        <p:attrNameLst>
                                          <p:attrName>ppt_w</p:attrName>
                                        </p:attrNameLst>
                                      </p:cBhvr>
                                      <p:tavLst>
                                        <p:tav tm="0">
                                          <p:val>
                                            <p:fltVal val="0"/>
                                          </p:val>
                                        </p:tav>
                                        <p:tav tm="100000">
                                          <p:val>
                                            <p:strVal val="#ppt_w"/>
                                          </p:val>
                                        </p:tav>
                                      </p:tavLst>
                                    </p:anim>
                                    <p:anim calcmode="lin" valueType="num">
                                      <p:cBhvr>
                                        <p:cTn id="24" dur="1000" fill="hold"/>
                                        <p:tgtEl>
                                          <p:spTgt spid="26"/>
                                        </p:tgtEl>
                                        <p:attrNameLst>
                                          <p:attrName>ppt_h</p:attrName>
                                        </p:attrNameLst>
                                      </p:cBhvr>
                                      <p:tavLst>
                                        <p:tav tm="0">
                                          <p:val>
                                            <p:fltVal val="0"/>
                                          </p:val>
                                        </p:tav>
                                        <p:tav tm="100000">
                                          <p:val>
                                            <p:strVal val="#ppt_h"/>
                                          </p:val>
                                        </p:tav>
                                      </p:tavLst>
                                    </p:anim>
                                    <p:anim calcmode="lin" valueType="num">
                                      <p:cBhvr>
                                        <p:cTn id="25" dur="1000" fill="hold"/>
                                        <p:tgtEl>
                                          <p:spTgt spid="26"/>
                                        </p:tgtEl>
                                        <p:attrNameLst>
                                          <p:attrName>style.rotation</p:attrName>
                                        </p:attrNameLst>
                                      </p:cBhvr>
                                      <p:tavLst>
                                        <p:tav tm="0">
                                          <p:val>
                                            <p:fltVal val="90"/>
                                          </p:val>
                                        </p:tav>
                                        <p:tav tm="100000">
                                          <p:val>
                                            <p:fltVal val="0"/>
                                          </p:val>
                                        </p:tav>
                                      </p:tavLst>
                                    </p:anim>
                                    <p:animEffect transition="in" filter="fade">
                                      <p:cBhvr>
                                        <p:cTn id="26"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36672" y="641444"/>
            <a:ext cx="9166887" cy="584775"/>
          </a:xfrm>
          <a:prstGeom prst="rect">
            <a:avLst/>
          </a:prstGeom>
          <a:noFill/>
        </p:spPr>
        <p:txBody>
          <a:bodyPr wrap="square" rtlCol="0">
            <a:spAutoFit/>
          </a:bodyPr>
          <a:lstStyle/>
          <a:p>
            <a:pPr lvl="0" indent="0"/>
            <a:r>
              <a:rPr lang="en-US" altLang="zh-CN" sz="3200" dirty="0" smtClean="0">
                <a:latin typeface="微软雅黑" panose="020B0503020204020204" pitchFamily="34" charset="-122"/>
                <a:ea typeface="微软雅黑" panose="020B0503020204020204" pitchFamily="34" charset="-122"/>
              </a:rPr>
              <a:t> </a:t>
            </a:r>
            <a:r>
              <a:rPr lang="en-US" altLang="zh-CN" sz="2800" b="1" dirty="0" smtClean="0">
                <a:latin typeface="微软雅黑" panose="020B0503020204020204" pitchFamily="34" charset="-122"/>
                <a:ea typeface="微软雅黑" panose="020B0503020204020204" pitchFamily="34" charset="-122"/>
              </a:rPr>
              <a:t>2. </a:t>
            </a:r>
            <a:r>
              <a:rPr lang="zh-CN" altLang="en-US" sz="2800" b="1" dirty="0" smtClean="0">
                <a:latin typeface="微软雅黑" panose="020B0503020204020204" pitchFamily="34" charset="-122"/>
                <a:ea typeface="微软雅黑" panose="020B0503020204020204" pitchFamily="34" charset="-122"/>
              </a:rPr>
              <a:t>在</a:t>
            </a:r>
            <a:r>
              <a:rPr lang="zh-CN" altLang="en-US" sz="2800" b="1" dirty="0" smtClean="0">
                <a:solidFill>
                  <a:srgbClr val="C00000"/>
                </a:solidFill>
                <a:latin typeface="微软雅黑" panose="020B0503020204020204" pitchFamily="34" charset="-122"/>
                <a:ea typeface="微软雅黑" panose="020B0503020204020204" pitchFamily="34" charset="-122"/>
              </a:rPr>
              <a:t>不触动根本制度</a:t>
            </a:r>
            <a:r>
              <a:rPr lang="zh-CN" altLang="en-US" sz="2800" b="1" dirty="0" smtClean="0">
                <a:latin typeface="微软雅黑" panose="020B0503020204020204" pitchFamily="34" charset="-122"/>
                <a:ea typeface="微软雅黑" panose="020B0503020204020204" pitchFamily="34" charset="-122"/>
              </a:rPr>
              <a:t>的前提下进行</a:t>
            </a:r>
            <a:r>
              <a:rPr lang="zh-CN" altLang="en-US" sz="2800" b="1" dirty="0" smtClean="0">
                <a:solidFill>
                  <a:srgbClr val="C00000"/>
                </a:solidFill>
                <a:latin typeface="微软雅黑" panose="020B0503020204020204" pitchFamily="34" charset="-122"/>
                <a:ea typeface="微软雅黑" panose="020B0503020204020204" pitchFamily="34" charset="-122"/>
              </a:rPr>
              <a:t>局部调整</a:t>
            </a:r>
            <a:r>
              <a:rPr lang="zh-CN" altLang="en-US" sz="2800" b="1" dirty="0" smtClean="0">
                <a:latin typeface="微软雅黑" panose="020B0503020204020204" pitchFamily="34" charset="-122"/>
                <a:ea typeface="微软雅黑" panose="020B0503020204020204" pitchFamily="34" charset="-122"/>
              </a:rPr>
              <a:t>并取得</a:t>
            </a:r>
            <a:r>
              <a:rPr lang="zh-CN" altLang="en-US" sz="2800" b="1" dirty="0" smtClean="0">
                <a:solidFill>
                  <a:srgbClr val="C00000"/>
                </a:solidFill>
                <a:latin typeface="微软雅黑" panose="020B0503020204020204" pitchFamily="34" charset="-122"/>
                <a:ea typeface="微软雅黑" panose="020B0503020204020204" pitchFamily="34" charset="-122"/>
              </a:rPr>
              <a:t>成效</a:t>
            </a:r>
          </a:p>
        </p:txBody>
      </p:sp>
      <p:cxnSp>
        <p:nvCxnSpPr>
          <p:cNvPr id="4" name="直接连接符 3"/>
          <p:cNvCxnSpPr/>
          <p:nvPr/>
        </p:nvCxnSpPr>
        <p:spPr>
          <a:xfrm>
            <a:off x="845838" y="1253462"/>
            <a:ext cx="8705704" cy="8011"/>
          </a:xfrm>
          <a:prstGeom prst="line">
            <a:avLst/>
          </a:prstGeom>
          <a:ln w="12700">
            <a:solidFill>
              <a:srgbClr val="55854B"/>
            </a:solidFill>
          </a:ln>
        </p:spPr>
        <p:style>
          <a:lnRef idx="1">
            <a:schemeClr val="accent1"/>
          </a:lnRef>
          <a:fillRef idx="0">
            <a:schemeClr val="accent1"/>
          </a:fillRef>
          <a:effectRef idx="0">
            <a:schemeClr val="accent1"/>
          </a:effectRef>
          <a:fontRef idx="minor">
            <a:schemeClr val="tx1"/>
          </a:fontRef>
        </p:style>
      </p:cxnSp>
      <p:graphicFrame>
        <p:nvGraphicFramePr>
          <p:cNvPr id="26" name="表格 25"/>
          <p:cNvGraphicFramePr>
            <a:graphicFrameLocks noGrp="1"/>
          </p:cNvGraphicFramePr>
          <p:nvPr/>
        </p:nvGraphicFramePr>
        <p:xfrm>
          <a:off x="915445" y="1423564"/>
          <a:ext cx="10219237" cy="5035296"/>
        </p:xfrm>
        <a:graphic>
          <a:graphicData uri="http://schemas.openxmlformats.org/drawingml/2006/table">
            <a:tbl>
              <a:tblPr firstRow="1" bandRow="1">
                <a:tableStyleId>{5C22544A-7EE6-4342-B048-85BDC9FD1C3A}</a:tableStyleId>
              </a:tblPr>
              <a:tblGrid>
                <a:gridCol w="3073758"/>
                <a:gridCol w="7145479"/>
              </a:tblGrid>
              <a:tr h="92800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3200" b="1" dirty="0" smtClean="0"/>
                        <a:t>热点角度</a:t>
                      </a:r>
                      <a:endParaRPr lang="zh-CN" altLang="en-US" sz="3200" dirty="0" smtClean="0"/>
                    </a:p>
                    <a:p>
                      <a:pPr algn="ctr"/>
                      <a:endParaRPr lang="zh-CN" altLang="en-US" sz="3200" dirty="0"/>
                    </a:p>
                  </a:txBody>
                  <a:tcPr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3200" b="1" dirty="0" smtClean="0"/>
                        <a:t>热点展望</a:t>
                      </a:r>
                      <a:endParaRPr lang="zh-CN" altLang="en-US" sz="3200" dirty="0" smtClean="0"/>
                    </a:p>
                    <a:p>
                      <a:pPr algn="ctr"/>
                      <a:endParaRPr lang="zh-CN" altLang="en-US" sz="3200" dirty="0"/>
                    </a:p>
                  </a:txBody>
                  <a:tcPr anchor="ctr"/>
                </a:tc>
              </a:tr>
              <a:tr h="3452193">
                <a:tc>
                  <a:txBody>
                    <a:bodyPr/>
                    <a:lstStyle/>
                    <a:p>
                      <a:pPr marL="0" lvl="0" indent="0">
                        <a:lnSpc>
                          <a:spcPct val="120000"/>
                        </a:lnSpc>
                        <a:buNone/>
                      </a:pPr>
                      <a:r>
                        <a:rPr lang="zh-CN" altLang="en-US" sz="3200" b="1" dirty="0" smtClean="0">
                          <a:solidFill>
                            <a:schemeClr val="tx1"/>
                          </a:solidFill>
                          <a:latin typeface="宋体" panose="02010600030101010101" pitchFamily="2" charset="-122"/>
                        </a:rPr>
                        <a:t>经济体制创新</a:t>
                      </a:r>
                    </a:p>
                    <a:p>
                      <a:pPr algn="ctr"/>
                      <a:endParaRPr lang="zh-CN" altLang="en-US" sz="3200" dirty="0"/>
                    </a:p>
                  </a:txBody>
                  <a:tcPr anchor="ctr">
                    <a:solidFill>
                      <a:schemeClr val="accent1">
                        <a:lumMod val="20000"/>
                        <a:lumOff val="80000"/>
                      </a:schemeClr>
                    </a:solidFill>
                  </a:tcPr>
                </a:tc>
                <a:tc>
                  <a:txBody>
                    <a:bodyPr/>
                    <a:lstStyle/>
                    <a:p>
                      <a:pPr marL="0" lvl="0" indent="0">
                        <a:lnSpc>
                          <a:spcPct val="120000"/>
                        </a:lnSpc>
                        <a:buNone/>
                      </a:pPr>
                      <a:r>
                        <a:rPr lang="zh-CN" altLang="en-US" sz="2400" b="1" dirty="0" smtClean="0">
                          <a:solidFill>
                            <a:srgbClr val="000000"/>
                          </a:solidFill>
                          <a:latin typeface="宋体" panose="02010600030101010101" pitchFamily="2" charset="-122"/>
                        </a:rPr>
                        <a:t>经济体制的创新，是改革的一项重要内容。纵观中外历史上的改革，如苏俄的新经济政策、</a:t>
                      </a:r>
                      <a:r>
                        <a:rPr lang="zh-CN" altLang="en-US" sz="2400" b="1" dirty="0" smtClean="0">
                          <a:solidFill>
                            <a:srgbClr val="7030A0"/>
                          </a:solidFill>
                          <a:latin typeface="宋体" panose="02010600030101010101" pitchFamily="2" charset="-122"/>
                        </a:rPr>
                        <a:t>罗斯福新政</a:t>
                      </a:r>
                      <a:r>
                        <a:rPr lang="zh-CN" altLang="en-US" sz="2400" b="1" dirty="0" smtClean="0">
                          <a:solidFill>
                            <a:srgbClr val="000000"/>
                          </a:solidFill>
                          <a:latin typeface="宋体" panose="02010600030101010101" pitchFamily="2" charset="-122"/>
                        </a:rPr>
                        <a:t>、中国的</a:t>
                      </a:r>
                      <a:r>
                        <a:rPr lang="zh-CN" altLang="en-US" sz="2400" b="1" dirty="0" smtClean="0">
                          <a:solidFill>
                            <a:srgbClr val="7030A0"/>
                          </a:solidFill>
                          <a:latin typeface="宋体" panose="02010600030101010101" pitchFamily="2" charset="-122"/>
                        </a:rPr>
                        <a:t>改革开放</a:t>
                      </a:r>
                      <a:r>
                        <a:rPr lang="zh-CN" altLang="en-US" sz="2400" b="1" dirty="0" smtClean="0">
                          <a:solidFill>
                            <a:srgbClr val="000000"/>
                          </a:solidFill>
                          <a:latin typeface="宋体" panose="02010600030101010101" pitchFamily="2" charset="-122"/>
                        </a:rPr>
                        <a:t>等，在保持政治制度稳定的前提下，进行经济领域的改革，实现了制度的自我完善和发展，促进社会的发展。构成人类社会发展的一种重要途径，是中考的一大热点。请多关注以下几点：</a:t>
                      </a:r>
                      <a:r>
                        <a:rPr lang="zh-CN" altLang="en-US" sz="2400" b="1" dirty="0" smtClean="0">
                          <a:solidFill>
                            <a:srgbClr val="FF0000"/>
                          </a:solidFill>
                          <a:latin typeface="宋体" panose="02010600030101010101" pitchFamily="2" charset="-122"/>
                        </a:rPr>
                        <a:t>苏俄的新经济政策、罗斯福新政、中国改革开放的内容和影响</a:t>
                      </a:r>
                      <a:r>
                        <a:rPr lang="zh-CN" altLang="en-US" sz="2400" b="1" dirty="0" smtClean="0">
                          <a:solidFill>
                            <a:srgbClr val="000000"/>
                          </a:solidFill>
                          <a:latin typeface="宋体" panose="02010600030101010101" pitchFamily="2" charset="-122"/>
                        </a:rPr>
                        <a:t>。</a:t>
                      </a:r>
                    </a:p>
                    <a:p>
                      <a:pPr algn="ctr"/>
                      <a:endParaRPr lang="zh-CN" altLang="en-US" sz="2400" dirty="0"/>
                    </a:p>
                  </a:txBody>
                  <a:tcPr anchor="ctr">
                    <a:solidFill>
                      <a:schemeClr val="accent5">
                        <a:lumMod val="20000"/>
                        <a:lumOff val="80000"/>
                      </a:schemeClr>
                    </a:solidFill>
                  </a:tcPr>
                </a:tc>
              </a:tr>
            </a:tbl>
          </a:graphicData>
        </a:graphic>
      </p:graphicFrame>
      <p:pic>
        <p:nvPicPr>
          <p:cNvPr id="10" name="图片 9" descr="1"/>
          <p:cNvPicPr>
            <a:picLocks noChangeAspect="1"/>
          </p:cNvPicPr>
          <p:nvPr/>
        </p:nvPicPr>
        <p:blipFill>
          <a:blip r:embed="rId3" cstate="print"/>
          <a:stretch>
            <a:fillRect/>
          </a:stretch>
        </p:blipFill>
        <p:spPr>
          <a:xfrm flipV="1">
            <a:off x="0" y="4256405"/>
            <a:ext cx="3230880" cy="2601595"/>
          </a:xfrm>
          <a:prstGeom prst="rect">
            <a:avLst/>
          </a:prstGeom>
        </p:spPr>
      </p:pic>
      <p:pic>
        <p:nvPicPr>
          <p:cNvPr id="6" name="图片 5" descr="2"/>
          <p:cNvPicPr>
            <a:picLocks noChangeAspect="1"/>
          </p:cNvPicPr>
          <p:nvPr/>
        </p:nvPicPr>
        <p:blipFill>
          <a:blip r:embed="rId4" cstate="print"/>
          <a:stretch>
            <a:fillRect/>
          </a:stretch>
        </p:blipFill>
        <p:spPr>
          <a:xfrm>
            <a:off x="9308084" y="0"/>
            <a:ext cx="2883916" cy="2335237"/>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3" presetClass="entr" presetSubtype="16" fill="hold" nodeType="withEffect">
                                  <p:childTnLst>
                                    <p:set>
                                      <p:cBhvr>
                                        <p:cTn id="6" dur="1" fill="hold">
                                          <p:stCondLst>
                                            <p:cond delay="0"/>
                                          </p:stCondLst>
                                        </p:cTn>
                                        <p:tgtEl>
                                          <p:spTgt spid="6"/>
                                        </p:tgtEl>
                                        <p:attrNameLst>
                                          <p:attrName>style.visibility</p:attrName>
                                        </p:attrNameLst>
                                      </p:cBhvr>
                                      <p:to>
                                        <p:strVal val="visible"/>
                                      </p:to>
                                    </p:set>
                                    <p:animEffect transition="in" filter="plus(in)">
                                      <p:cBhvr>
                                        <p:cTn id="7" dur="1000"/>
                                        <p:tgtEl>
                                          <p:spTgt spid="6"/>
                                        </p:tgtEl>
                                      </p:cBhvr>
                                    </p:animEffect>
                                  </p:childTnLst>
                                </p:cTn>
                              </p:par>
                              <p:par>
                                <p:cTn id="8" presetID="13" presetClass="entr" presetSubtype="16" fill="hold" nodeType="withEffect">
                                  <p:childTnLst>
                                    <p:set>
                                      <p:cBhvr>
                                        <p:cTn id="9" dur="1" fill="hold">
                                          <p:stCondLst>
                                            <p:cond delay="0"/>
                                          </p:stCondLst>
                                        </p:cTn>
                                        <p:tgtEl>
                                          <p:spTgt spid="10"/>
                                        </p:tgtEl>
                                        <p:attrNameLst>
                                          <p:attrName>style.visibility</p:attrName>
                                        </p:attrNameLst>
                                      </p:cBhvr>
                                      <p:to>
                                        <p:strVal val="visible"/>
                                      </p:to>
                                    </p:set>
                                    <p:animEffect transition="in" filter="plus(in)">
                                      <p:cBhvr>
                                        <p:cTn id="10" dur="1000"/>
                                        <p:tgtEl>
                                          <p:spTgt spid="10"/>
                                        </p:tgtEl>
                                      </p:cBhvr>
                                    </p:animEffect>
                                  </p:childTnLst>
                                </p:cTn>
                              </p:par>
                            </p:childTnLst>
                          </p:cTn>
                        </p:par>
                        <p:par>
                          <p:cTn id="11" fill="hold" nodeType="withGroup">
                            <p:stCondLst>
                              <p:cond delay="1000"/>
                            </p:stCondLst>
                            <p:childTnLst>
                              <p:par>
                                <p:cTn id="12" presetID="22" presetClass="entr" presetSubtype="8" fill="hold" grpId="0" nodeType="afterEffect">
                                  <p:childTnLst>
                                    <p:set>
                                      <p:cBhvr>
                                        <p:cTn id="13" dur="1" fill="hold">
                                          <p:stCondLst>
                                            <p:cond delay="0"/>
                                          </p:stCondLst>
                                        </p:cTn>
                                        <p:tgtEl>
                                          <p:spTgt spid="2"/>
                                        </p:tgtEl>
                                        <p:attrNameLst>
                                          <p:attrName>style.visibility</p:attrName>
                                        </p:attrNameLst>
                                      </p:cBhvr>
                                      <p:to>
                                        <p:strVal val="visible"/>
                                      </p:to>
                                    </p:set>
                                    <p:animEffect transition="in" filter="wipe(left)">
                                      <p:cBhvr>
                                        <p:cTn id="14" dur="1000"/>
                                        <p:tgtEl>
                                          <p:spTgt spid="2"/>
                                        </p:tgtEl>
                                      </p:cBhvr>
                                    </p:animEffect>
                                  </p:childTnLst>
                                </p:cTn>
                              </p:par>
                            </p:childTnLst>
                          </p:cTn>
                        </p:par>
                        <p:par>
                          <p:cTn id="15" fill="hold" nodeType="withGroup">
                            <p:stCondLst>
                              <p:cond delay="2000"/>
                            </p:stCondLst>
                            <p:childTnLst>
                              <p:par>
                                <p:cTn id="16" presetID="22" presetClass="entr" presetSubtype="8" fill="hold" nodeType="afterEffect">
                                  <p:childTnLst>
                                    <p:set>
                                      <p:cBhvr>
                                        <p:cTn id="17" dur="1" fill="hold">
                                          <p:stCondLst>
                                            <p:cond delay="0"/>
                                          </p:stCondLst>
                                        </p:cTn>
                                        <p:tgtEl>
                                          <p:spTgt spid="4"/>
                                        </p:tgtEl>
                                        <p:attrNameLst>
                                          <p:attrName>style.visibility</p:attrName>
                                        </p:attrNameLst>
                                      </p:cBhvr>
                                      <p:to>
                                        <p:strVal val="visible"/>
                                      </p:to>
                                    </p:set>
                                    <p:animEffect transition="in" filter="wipe(left)">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26"/>
                                        </p:tgtEl>
                                        <p:attrNameLst>
                                          <p:attrName>style.visibility</p:attrName>
                                        </p:attrNameLst>
                                      </p:cBhvr>
                                      <p:to>
                                        <p:strVal val="visible"/>
                                      </p:to>
                                    </p:set>
                                    <p:anim calcmode="lin" valueType="num">
                                      <p:cBhvr>
                                        <p:cTn id="23" dur="1000" fill="hold"/>
                                        <p:tgtEl>
                                          <p:spTgt spid="26"/>
                                        </p:tgtEl>
                                        <p:attrNameLst>
                                          <p:attrName>ppt_w</p:attrName>
                                        </p:attrNameLst>
                                      </p:cBhvr>
                                      <p:tavLst>
                                        <p:tav tm="0">
                                          <p:val>
                                            <p:fltVal val="0"/>
                                          </p:val>
                                        </p:tav>
                                        <p:tav tm="100000">
                                          <p:val>
                                            <p:strVal val="#ppt_w"/>
                                          </p:val>
                                        </p:tav>
                                      </p:tavLst>
                                    </p:anim>
                                    <p:anim calcmode="lin" valueType="num">
                                      <p:cBhvr>
                                        <p:cTn id="24" dur="1000" fill="hold"/>
                                        <p:tgtEl>
                                          <p:spTgt spid="26"/>
                                        </p:tgtEl>
                                        <p:attrNameLst>
                                          <p:attrName>ppt_h</p:attrName>
                                        </p:attrNameLst>
                                      </p:cBhvr>
                                      <p:tavLst>
                                        <p:tav tm="0">
                                          <p:val>
                                            <p:fltVal val="0"/>
                                          </p:val>
                                        </p:tav>
                                        <p:tav tm="100000">
                                          <p:val>
                                            <p:strVal val="#ppt_h"/>
                                          </p:val>
                                        </p:tav>
                                      </p:tavLst>
                                    </p:anim>
                                    <p:anim calcmode="lin" valueType="num">
                                      <p:cBhvr>
                                        <p:cTn id="25" dur="1000" fill="hold"/>
                                        <p:tgtEl>
                                          <p:spTgt spid="26"/>
                                        </p:tgtEl>
                                        <p:attrNameLst>
                                          <p:attrName>style.rotation</p:attrName>
                                        </p:attrNameLst>
                                      </p:cBhvr>
                                      <p:tavLst>
                                        <p:tav tm="0">
                                          <p:val>
                                            <p:fltVal val="90"/>
                                          </p:val>
                                        </p:tav>
                                        <p:tav tm="100000">
                                          <p:val>
                                            <p:fltVal val="0"/>
                                          </p:val>
                                        </p:tav>
                                      </p:tavLst>
                                    </p:anim>
                                    <p:animEffect transition="in" filter="fade">
                                      <p:cBhvr>
                                        <p:cTn id="26"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
          <p:cNvPicPr>
            <a:picLocks noChangeAspect="1"/>
          </p:cNvPicPr>
          <p:nvPr/>
        </p:nvPicPr>
        <p:blipFill>
          <a:blip r:embed="rId3"/>
          <a:stretch>
            <a:fillRect/>
          </a:stretch>
        </p:blipFill>
        <p:spPr>
          <a:xfrm>
            <a:off x="8503920" y="0"/>
            <a:ext cx="3688080" cy="2986405"/>
          </a:xfrm>
          <a:prstGeom prst="rect">
            <a:avLst/>
          </a:prstGeom>
        </p:spPr>
      </p:pic>
      <p:pic>
        <p:nvPicPr>
          <p:cNvPr id="10" name="图片 9" descr="1"/>
          <p:cNvPicPr>
            <a:picLocks noChangeAspect="1"/>
          </p:cNvPicPr>
          <p:nvPr/>
        </p:nvPicPr>
        <p:blipFill>
          <a:blip r:embed="rId4" cstate="print"/>
          <a:stretch>
            <a:fillRect/>
          </a:stretch>
        </p:blipFill>
        <p:spPr>
          <a:xfrm flipV="1">
            <a:off x="0" y="4256405"/>
            <a:ext cx="3230880" cy="2601595"/>
          </a:xfrm>
          <a:prstGeom prst="rect">
            <a:avLst/>
          </a:prstGeom>
        </p:spPr>
      </p:pic>
      <p:sp>
        <p:nvSpPr>
          <p:cNvPr id="4" name="矩形 3"/>
          <p:cNvSpPr/>
          <p:nvPr/>
        </p:nvSpPr>
        <p:spPr>
          <a:xfrm>
            <a:off x="1219199" y="1174930"/>
            <a:ext cx="9153099" cy="1384995"/>
          </a:xfrm>
          <a:prstGeom prst="rect">
            <a:avLst/>
          </a:prstGeom>
        </p:spPr>
        <p:txBody>
          <a:bodyPr wrap="square">
            <a:spAutoFit/>
          </a:bodyPr>
          <a:lstStyle/>
          <a:p>
            <a:pPr>
              <a:lnSpc>
                <a:spcPct val="150000"/>
              </a:lnSpc>
              <a:spcBef>
                <a:spcPct val="0"/>
              </a:spcBef>
            </a:pPr>
            <a:r>
              <a:rPr lang="zh-CN" altLang="en-US" sz="2800" b="1" dirty="0" smtClean="0">
                <a:solidFill>
                  <a:schemeClr val="accent6">
                    <a:lumMod val="50000"/>
                  </a:schemeClr>
                </a:solidFill>
                <a:latin typeface="微软雅黑" pitchFamily="34" charset="-122"/>
                <a:ea typeface="微软雅黑" pitchFamily="34" charset="-122"/>
              </a:rPr>
              <a:t>正确评价和认识社会主义与资本主义国家的改革</a:t>
            </a:r>
          </a:p>
          <a:p>
            <a:pPr>
              <a:lnSpc>
                <a:spcPct val="150000"/>
              </a:lnSpc>
              <a:spcBef>
                <a:spcPct val="0"/>
              </a:spcBef>
            </a:pPr>
            <a:r>
              <a:rPr lang="zh-CN" altLang="en-US" sz="2800" b="1" dirty="0" smtClean="0">
                <a:solidFill>
                  <a:srgbClr val="000000"/>
                </a:solidFill>
                <a:latin typeface="微软雅黑" pitchFamily="34" charset="-122"/>
                <a:ea typeface="微软雅黑" pitchFamily="34" charset="-122"/>
              </a:rPr>
              <a:t>    </a:t>
            </a:r>
            <a:endParaRPr lang="zh-CN" altLang="en-US" sz="2800" b="1" dirty="0">
              <a:solidFill>
                <a:srgbClr val="000000"/>
              </a:solidFill>
              <a:latin typeface="微软雅黑" pitchFamily="34" charset="-122"/>
              <a:ea typeface="微软雅黑" pitchFamily="34" charset="-122"/>
            </a:endParaRPr>
          </a:p>
        </p:txBody>
      </p:sp>
      <p:sp>
        <p:nvSpPr>
          <p:cNvPr id="5" name="矩形 4"/>
          <p:cNvSpPr/>
          <p:nvPr/>
        </p:nvSpPr>
        <p:spPr>
          <a:xfrm>
            <a:off x="1053070" y="337360"/>
            <a:ext cx="8877751" cy="707886"/>
          </a:xfrm>
          <a:prstGeom prst="rect">
            <a:avLst/>
          </a:prstGeom>
        </p:spPr>
        <p:txBody>
          <a:bodyPr wrap="none">
            <a:spAutoFit/>
          </a:bodyPr>
          <a:lstStyle/>
          <a:p>
            <a:r>
              <a:rPr lang="en-US" altLang="zh-CN" sz="4000" b="1" dirty="0" smtClean="0">
                <a:solidFill>
                  <a:srgbClr val="FF0000"/>
                </a:solidFill>
                <a:latin typeface="微软雅黑" pitchFamily="34" charset="-122"/>
                <a:ea typeface="微软雅黑" pitchFamily="34" charset="-122"/>
              </a:rPr>
              <a:t>【</a:t>
            </a:r>
            <a:r>
              <a:rPr lang="zh-CN" altLang="en-US" sz="4000" b="1" dirty="0" smtClean="0">
                <a:solidFill>
                  <a:srgbClr val="FF0000"/>
                </a:solidFill>
                <a:latin typeface="微软雅黑" pitchFamily="34" charset="-122"/>
                <a:ea typeface="微软雅黑" pitchFamily="34" charset="-122"/>
              </a:rPr>
              <a:t>提升认识</a:t>
            </a:r>
            <a:r>
              <a:rPr lang="en-US" altLang="zh-CN" sz="4000" b="1" dirty="0" smtClean="0">
                <a:solidFill>
                  <a:srgbClr val="FF0000"/>
                </a:solidFill>
                <a:latin typeface="微软雅黑" pitchFamily="34" charset="-122"/>
                <a:ea typeface="微软雅黑" pitchFamily="34" charset="-122"/>
              </a:rPr>
              <a:t>】</a:t>
            </a:r>
            <a:r>
              <a:rPr lang="en-US" altLang="zh-CN" sz="4000" b="1" dirty="0" smtClean="0">
                <a:solidFill>
                  <a:srgbClr val="000000"/>
                </a:solidFill>
                <a:latin typeface="楷体" pitchFamily="49" charset="-122"/>
                <a:ea typeface="楷体" pitchFamily="49" charset="-122"/>
              </a:rPr>
              <a:t> </a:t>
            </a:r>
            <a:r>
              <a:rPr lang="en-US" altLang="zh-CN" sz="3200" b="1" dirty="0" smtClean="0">
                <a:solidFill>
                  <a:srgbClr val="000000"/>
                </a:solidFill>
                <a:latin typeface="楷体" pitchFamily="49" charset="-122"/>
                <a:ea typeface="楷体" pitchFamily="49" charset="-122"/>
              </a:rPr>
              <a:t>20</a:t>
            </a:r>
            <a:r>
              <a:rPr lang="zh-CN" altLang="en-US" sz="3200" b="1" dirty="0" smtClean="0">
                <a:solidFill>
                  <a:srgbClr val="000000"/>
                </a:solidFill>
                <a:latin typeface="楷体" pitchFamily="49" charset="-122"/>
                <a:ea typeface="楷体" pitchFamily="49" charset="-122"/>
              </a:rPr>
              <a:t>世纪最具影响力的三次改革</a:t>
            </a:r>
            <a:endParaRPr lang="zh-CN" altLang="en-US" sz="3200" dirty="0"/>
          </a:p>
        </p:txBody>
      </p:sp>
      <p:cxnSp>
        <p:nvCxnSpPr>
          <p:cNvPr id="7" name="直接连接符 6"/>
          <p:cNvCxnSpPr/>
          <p:nvPr/>
        </p:nvCxnSpPr>
        <p:spPr>
          <a:xfrm>
            <a:off x="872715" y="1090529"/>
            <a:ext cx="8705704" cy="8011"/>
          </a:xfrm>
          <a:prstGeom prst="line">
            <a:avLst/>
          </a:prstGeom>
          <a:ln w="12700">
            <a:solidFill>
              <a:srgbClr val="55854B"/>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617785" y="1866383"/>
            <a:ext cx="8736037" cy="4031873"/>
          </a:xfrm>
          <a:prstGeom prst="rect">
            <a:avLst/>
          </a:prstGeom>
          <a:noFill/>
        </p:spPr>
        <p:txBody>
          <a:bodyPr wrap="square" rtlCol="0">
            <a:spAutoFit/>
          </a:bodyPr>
          <a:lstStyle/>
          <a:p>
            <a:r>
              <a:rPr lang="en-US" altLang="zh-CN" sz="2800" b="1" dirty="0" smtClean="0">
                <a:solidFill>
                  <a:srgbClr val="000000"/>
                </a:solidFill>
                <a:latin typeface="楷体" pitchFamily="49" charset="-122"/>
                <a:ea typeface="楷体" pitchFamily="49" charset="-122"/>
              </a:rPr>
              <a:t>   </a:t>
            </a:r>
            <a:r>
              <a:rPr lang="en-US" altLang="zh-CN" sz="3200" b="1" dirty="0" smtClean="0">
                <a:solidFill>
                  <a:srgbClr val="000000"/>
                </a:solidFill>
                <a:latin typeface="楷体" pitchFamily="49" charset="-122"/>
                <a:ea typeface="楷体" pitchFamily="49" charset="-122"/>
              </a:rPr>
              <a:t>1921</a:t>
            </a:r>
            <a:r>
              <a:rPr lang="zh-CN" altLang="en-US" sz="3200" b="1" dirty="0" smtClean="0">
                <a:solidFill>
                  <a:srgbClr val="000000"/>
                </a:solidFill>
                <a:latin typeface="楷体" pitchFamily="49" charset="-122"/>
                <a:ea typeface="楷体" pitchFamily="49" charset="-122"/>
              </a:rPr>
              <a:t>年</a:t>
            </a:r>
            <a:r>
              <a:rPr lang="zh-CN" altLang="en-US" sz="3200" b="1" dirty="0" smtClean="0">
                <a:solidFill>
                  <a:srgbClr val="C00000"/>
                </a:solidFill>
                <a:latin typeface="楷体" pitchFamily="49" charset="-122"/>
                <a:ea typeface="楷体" pitchFamily="49" charset="-122"/>
              </a:rPr>
              <a:t>苏俄新经济政策、美国罗斯福新政、中国改革开放</a:t>
            </a:r>
            <a:r>
              <a:rPr lang="zh-CN" altLang="en-US" sz="3200" b="1" dirty="0" smtClean="0">
                <a:solidFill>
                  <a:srgbClr val="000000"/>
                </a:solidFill>
                <a:latin typeface="楷体" pitchFamily="49" charset="-122"/>
                <a:ea typeface="楷体" pitchFamily="49" charset="-122"/>
              </a:rPr>
              <a:t>，是</a:t>
            </a:r>
            <a:r>
              <a:rPr lang="en-US" altLang="zh-CN" sz="3200" b="1" dirty="0" smtClean="0">
                <a:solidFill>
                  <a:srgbClr val="000000"/>
                </a:solidFill>
                <a:latin typeface="楷体" pitchFamily="49" charset="-122"/>
                <a:ea typeface="楷体" pitchFamily="49" charset="-122"/>
              </a:rPr>
              <a:t>20</a:t>
            </a:r>
            <a:r>
              <a:rPr lang="zh-CN" altLang="en-US" sz="3200" b="1" dirty="0" smtClean="0">
                <a:solidFill>
                  <a:srgbClr val="000000"/>
                </a:solidFill>
                <a:latin typeface="楷体" pitchFamily="49" charset="-122"/>
                <a:ea typeface="楷体" pitchFamily="49" charset="-122"/>
              </a:rPr>
              <a:t>世纪最具影响力的三次改革。</a:t>
            </a:r>
            <a:endParaRPr lang="en-US" altLang="zh-CN" sz="3200" b="1" dirty="0" smtClean="0">
              <a:solidFill>
                <a:srgbClr val="000000"/>
              </a:solidFill>
              <a:latin typeface="楷体" pitchFamily="49" charset="-122"/>
              <a:ea typeface="楷体" pitchFamily="49" charset="-122"/>
            </a:endParaRPr>
          </a:p>
          <a:p>
            <a:r>
              <a:rPr lang="zh-CN" altLang="en-US" sz="3200" b="1" dirty="0" smtClean="0">
                <a:solidFill>
                  <a:srgbClr val="000000"/>
                </a:solidFill>
                <a:latin typeface="楷体" pitchFamily="49" charset="-122"/>
                <a:ea typeface="楷体" pitchFamily="49" charset="-122"/>
              </a:rPr>
              <a:t>   这些改革充分表明，</a:t>
            </a:r>
            <a:r>
              <a:rPr lang="zh-CN" altLang="en-US" sz="3200" b="1" dirty="0" smtClean="0">
                <a:solidFill>
                  <a:srgbClr val="FF0000"/>
                </a:solidFill>
                <a:latin typeface="楷体" pitchFamily="49" charset="-122"/>
                <a:ea typeface="楷体" pitchFamily="49" charset="-122"/>
              </a:rPr>
              <a:t>资本主义也有计划，社会主义也有市场，</a:t>
            </a:r>
            <a:r>
              <a:rPr lang="zh-CN" altLang="en-US" sz="3200" b="1" dirty="0" smtClean="0">
                <a:solidFill>
                  <a:srgbClr val="000000"/>
                </a:solidFill>
                <a:latin typeface="楷体" pitchFamily="49" charset="-122"/>
                <a:ea typeface="楷体" pitchFamily="49" charset="-122"/>
              </a:rPr>
              <a:t>计划经济、市场经济不是哪一种意识形态所独有的方式，评价和认识社会主义与资本主义国家的改革时要和当时的历史条件相联系。</a:t>
            </a:r>
            <a:endParaRPr lang="zh-CN" altLang="en-US" sz="3200" dirty="0">
              <a:latin typeface="楷体" pitchFamily="49" charset="-122"/>
              <a:ea typeface="楷体" pitchFamily="49" charset="-122"/>
            </a:endParaRPr>
          </a:p>
        </p:txBody>
      </p:sp>
      <p:sp>
        <p:nvSpPr>
          <p:cNvPr id="9" name="Text Box 4"/>
          <p:cNvSpPr txBox="1">
            <a:spLocks noChangeArrowheads="1"/>
          </p:cNvSpPr>
          <p:nvPr/>
        </p:nvSpPr>
        <p:spPr bwMode="auto">
          <a:xfrm>
            <a:off x="3840847" y="5631779"/>
            <a:ext cx="8032968" cy="646331"/>
          </a:xfrm>
          <a:prstGeom prst="rect">
            <a:avLst/>
          </a:prstGeom>
          <a:noFill/>
          <a:ln w="9525" algn="ctr">
            <a:noFill/>
            <a:miter lim="800000"/>
            <a:headEnd/>
            <a:tailEnd/>
          </a:ln>
          <a:effectLst/>
        </p:spPr>
        <p:txBody>
          <a:bodyPr wrap="none">
            <a:spAutoFit/>
          </a:bodyPr>
          <a:lstStyle/>
          <a:p>
            <a:r>
              <a:rPr lang="zh-CN" altLang="en-US" sz="3600" b="1" dirty="0">
                <a:solidFill>
                  <a:schemeClr val="accent5">
                    <a:lumMod val="50000"/>
                  </a:schemeClr>
                </a:solidFill>
                <a:latin typeface="黑体" pitchFamily="49" charset="-122"/>
                <a:ea typeface="黑体" pitchFamily="49" charset="-122"/>
              </a:rPr>
              <a:t>改革没有固定的模式，一切从国情出发</a:t>
            </a:r>
          </a:p>
        </p:txBody>
      </p:sp>
    </p:spTree>
  </p:cSld>
  <p:clrMapOvr>
    <a:masterClrMapping/>
  </p:clrMapOvr>
  <mc:AlternateContent xmlns:mc="http://schemas.openxmlformats.org/markup-compatibility/2006">
    <mc:Choice xmlns:p14="http://schemas.microsoft.com/office/powerpoint/2010/main" xmlns=""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3" presetClass="entr" presetSubtype="16" fill="hold" nodeType="withEffect">
                                  <p:childTnLst>
                                    <p:set>
                                      <p:cBhvr>
                                        <p:cTn id="6" dur="1" fill="hold">
                                          <p:stCondLst>
                                            <p:cond delay="0"/>
                                          </p:stCondLst>
                                        </p:cTn>
                                        <p:tgtEl>
                                          <p:spTgt spid="6"/>
                                        </p:tgtEl>
                                        <p:attrNameLst>
                                          <p:attrName>style.visibility</p:attrName>
                                        </p:attrNameLst>
                                      </p:cBhvr>
                                      <p:to>
                                        <p:strVal val="visible"/>
                                      </p:to>
                                    </p:set>
                                    <p:animEffect transition="in" filter="plus(in)">
                                      <p:cBhvr>
                                        <p:cTn id="7" dur="1000"/>
                                        <p:tgtEl>
                                          <p:spTgt spid="6"/>
                                        </p:tgtEl>
                                      </p:cBhvr>
                                    </p:animEffect>
                                  </p:childTnLst>
                                </p:cTn>
                              </p:par>
                              <p:par>
                                <p:cTn id="8" presetID="13" presetClass="entr" presetSubtype="16" fill="hold" nodeType="withEffect">
                                  <p:childTnLst>
                                    <p:set>
                                      <p:cBhvr>
                                        <p:cTn id="9" dur="1" fill="hold">
                                          <p:stCondLst>
                                            <p:cond delay="0"/>
                                          </p:stCondLst>
                                        </p:cTn>
                                        <p:tgtEl>
                                          <p:spTgt spid="10"/>
                                        </p:tgtEl>
                                        <p:attrNameLst>
                                          <p:attrName>style.visibility</p:attrName>
                                        </p:attrNameLst>
                                      </p:cBhvr>
                                      <p:to>
                                        <p:strVal val="visible"/>
                                      </p:to>
                                    </p:set>
                                    <p:animEffect transition="in" filter="plus(in)">
                                      <p:cBhvr>
                                        <p:cTn id="10" dur="1000"/>
                                        <p:tgtEl>
                                          <p:spTgt spid="10"/>
                                        </p:tgtEl>
                                      </p:cBhvr>
                                    </p:animEffect>
                                  </p:childTnLst>
                                </p:cTn>
                              </p:par>
                            </p:childTnLst>
                          </p:cTn>
                        </p:par>
                        <p:par>
                          <p:cTn id="11" fill="hold">
                            <p:stCondLst>
                              <p:cond delay="1000"/>
                            </p:stCondLst>
                            <p:childTnLst>
                              <p:par>
                                <p:cTn id="12" presetID="22" presetClass="entr" presetSubtype="8" fill="hold" nodeType="afterEffect">
                                  <p:childTnLst>
                                    <p:set>
                                      <p:cBhvr>
                                        <p:cTn id="13" dur="1" fill="hold">
                                          <p:stCondLst>
                                            <p:cond delay="0"/>
                                          </p:stCondLst>
                                        </p:cTn>
                                        <p:tgtEl>
                                          <p:spTgt spid="7"/>
                                        </p:tgtEl>
                                        <p:attrNameLst>
                                          <p:attrName>style.visibility</p:attrName>
                                        </p:attrNameLst>
                                      </p:cBhvr>
                                      <p:to>
                                        <p:strVal val="visible"/>
                                      </p:to>
                                    </p:set>
                                    <p:animEffect transition="in" filter="wipe(left)">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iterate type="lt">
                                    <p:tmPct val="5000"/>
                                  </p:iterate>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
          <p:cNvPicPr>
            <a:picLocks noChangeAspect="1"/>
          </p:cNvPicPr>
          <p:nvPr/>
        </p:nvPicPr>
        <p:blipFill>
          <a:blip r:embed="rId3"/>
          <a:stretch>
            <a:fillRect/>
          </a:stretch>
        </p:blipFill>
        <p:spPr>
          <a:xfrm>
            <a:off x="8088923" y="0"/>
            <a:ext cx="4103077" cy="3322447"/>
          </a:xfrm>
          <a:prstGeom prst="rect">
            <a:avLst/>
          </a:prstGeom>
        </p:spPr>
      </p:pic>
      <p:pic>
        <p:nvPicPr>
          <p:cNvPr id="10" name="图片 9" descr="1"/>
          <p:cNvPicPr>
            <a:picLocks noChangeAspect="1"/>
          </p:cNvPicPr>
          <p:nvPr/>
        </p:nvPicPr>
        <p:blipFill>
          <a:blip r:embed="rId4" cstate="print"/>
          <a:stretch>
            <a:fillRect/>
          </a:stretch>
        </p:blipFill>
        <p:spPr>
          <a:xfrm flipV="1">
            <a:off x="-1" y="4256404"/>
            <a:ext cx="4262511" cy="2601595"/>
          </a:xfrm>
          <a:prstGeom prst="rect">
            <a:avLst/>
          </a:prstGeom>
        </p:spPr>
      </p:pic>
      <p:sp>
        <p:nvSpPr>
          <p:cNvPr id="2" name="文本框 1"/>
          <p:cNvSpPr txBox="1"/>
          <p:nvPr/>
        </p:nvSpPr>
        <p:spPr>
          <a:xfrm>
            <a:off x="745588" y="909613"/>
            <a:ext cx="8510954" cy="584775"/>
          </a:xfrm>
          <a:prstGeom prst="rect">
            <a:avLst/>
          </a:prstGeom>
          <a:noFill/>
        </p:spPr>
        <p:txBody>
          <a:bodyPr wrap="square" rtlCol="0">
            <a:spAutoFit/>
          </a:bodyPr>
          <a:lstStyle/>
          <a:p>
            <a:pPr lvl="0" indent="0"/>
            <a:r>
              <a:rPr lang="en-US" altLang="zh-CN" sz="3200" b="1" dirty="0" smtClean="0">
                <a:latin typeface="微软雅黑" panose="020B0503020204020204" pitchFamily="34" charset="-122"/>
                <a:ea typeface="微软雅黑" panose="020B0503020204020204" pitchFamily="34" charset="-122"/>
              </a:rPr>
              <a:t>3</a:t>
            </a:r>
            <a:r>
              <a:rPr lang="zh-CN" altLang="en-US" sz="3200" b="1" dirty="0" smtClean="0">
                <a:latin typeface="微软雅黑" panose="020B0503020204020204" pitchFamily="34" charset="-122"/>
                <a:ea typeface="微软雅黑" panose="020B0503020204020204" pitchFamily="34" charset="-122"/>
              </a:rPr>
              <a:t>、</a:t>
            </a:r>
            <a:r>
              <a:rPr lang="zh-CN" altLang="en-US" sz="3200" b="1" dirty="0" smtClean="0">
                <a:solidFill>
                  <a:srgbClr val="C00000"/>
                </a:solidFill>
                <a:latin typeface="微软雅黑" panose="020B0503020204020204" pitchFamily="34" charset="-122"/>
                <a:ea typeface="微软雅黑" panose="020B0503020204020204" pitchFamily="34" charset="-122"/>
              </a:rPr>
              <a:t>没有</a:t>
            </a:r>
            <a:r>
              <a:rPr lang="zh-CN" altLang="en-US" sz="3200" b="1" dirty="0" smtClean="0">
                <a:latin typeface="微软雅黑" panose="020B0503020204020204" pitchFamily="34" charset="-122"/>
                <a:ea typeface="微软雅黑" panose="020B0503020204020204" pitchFamily="34" charset="-122"/>
              </a:rPr>
              <a:t>取得</a:t>
            </a:r>
            <a:r>
              <a:rPr lang="zh-CN" altLang="en-US" sz="3200" b="1" dirty="0" smtClean="0">
                <a:solidFill>
                  <a:srgbClr val="C00000"/>
                </a:solidFill>
                <a:latin typeface="微软雅黑" panose="020B0503020204020204" pitchFamily="34" charset="-122"/>
                <a:ea typeface="微软雅黑" panose="020B0503020204020204" pitchFamily="34" charset="-122"/>
              </a:rPr>
              <a:t>成功</a:t>
            </a:r>
            <a:r>
              <a:rPr lang="zh-CN" altLang="en-US" sz="3200" b="1" dirty="0" smtClean="0">
                <a:latin typeface="微软雅黑" panose="020B0503020204020204" pitchFamily="34" charset="-122"/>
                <a:ea typeface="微软雅黑" panose="020B0503020204020204" pitchFamily="34" charset="-122"/>
              </a:rPr>
              <a:t>的改革</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874394" y="1553503"/>
            <a:ext cx="8705704" cy="8011"/>
          </a:xfrm>
          <a:prstGeom prst="line">
            <a:avLst/>
          </a:prstGeom>
          <a:ln w="12700">
            <a:solidFill>
              <a:srgbClr val="55854B"/>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1412776" y="2457060"/>
            <a:ext cx="9841377" cy="1648528"/>
          </a:xfrm>
          <a:prstGeom prst="rect">
            <a:avLst/>
          </a:prstGeom>
          <a:noFill/>
        </p:spPr>
        <p:txBody>
          <a:bodyPr wrap="square" rtlCol="0">
            <a:spAutoFit/>
          </a:bodyPr>
          <a:lstStyle/>
          <a:p>
            <a:pPr lvl="0">
              <a:lnSpc>
                <a:spcPct val="120000"/>
              </a:lnSpc>
            </a:pPr>
            <a:r>
              <a:rPr lang="zh-CN" altLang="en-US" sz="4400" b="1" dirty="0" smtClean="0">
                <a:latin typeface="微软雅黑" panose="020B0503020204020204" pitchFamily="34" charset="-122"/>
                <a:ea typeface="微软雅黑" panose="020B0503020204020204" pitchFamily="34" charset="-122"/>
                <a:sym typeface="+mn-ea"/>
              </a:rPr>
              <a:t>中国的洋务运动、戊戌变法</a:t>
            </a:r>
          </a:p>
          <a:p>
            <a:pPr lvl="0">
              <a:lnSpc>
                <a:spcPct val="120000"/>
              </a:lnSpc>
            </a:pPr>
            <a:r>
              <a:rPr lang="zh-CN" altLang="en-US" sz="4400" b="1" dirty="0" smtClean="0">
                <a:latin typeface="微软雅黑" panose="020B0503020204020204" pitchFamily="34" charset="-122"/>
                <a:ea typeface="微软雅黑" panose="020B0503020204020204" pitchFamily="34" charset="-122"/>
                <a:sym typeface="+mn-ea"/>
              </a:rPr>
              <a:t>苏联的赫鲁晓夫改革、戈尔巴乔夫改革</a:t>
            </a:r>
            <a:endParaRPr lang="zh-CN" altLang="en-US" sz="4400" b="1" dirty="0">
              <a:latin typeface="微软雅黑" panose="020B0503020204020204" pitchFamily="34" charset="-122"/>
              <a:ea typeface="微软雅黑" panose="020B0503020204020204" pitchFamily="34" charset="-122"/>
              <a:sym typeface="+mn-ea"/>
            </a:endParaRPr>
          </a:p>
        </p:txBody>
      </p:sp>
      <p:cxnSp>
        <p:nvCxnSpPr>
          <p:cNvPr id="14" name="直接连接符 13"/>
          <p:cNvCxnSpPr/>
          <p:nvPr/>
        </p:nvCxnSpPr>
        <p:spPr>
          <a:xfrm flipV="1">
            <a:off x="6710289" y="6020972"/>
            <a:ext cx="5078437" cy="42203"/>
          </a:xfrm>
          <a:prstGeom prst="line">
            <a:avLst/>
          </a:prstGeom>
          <a:ln w="12700">
            <a:solidFill>
              <a:srgbClr val="55854B"/>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3" presetClass="entr" presetSubtype="16" fill="hold" nodeType="withEffect">
                                  <p:childTnLst>
                                    <p:set>
                                      <p:cBhvr>
                                        <p:cTn id="6" dur="1" fill="hold">
                                          <p:stCondLst>
                                            <p:cond delay="0"/>
                                          </p:stCondLst>
                                        </p:cTn>
                                        <p:tgtEl>
                                          <p:spTgt spid="6"/>
                                        </p:tgtEl>
                                        <p:attrNameLst>
                                          <p:attrName>style.visibility</p:attrName>
                                        </p:attrNameLst>
                                      </p:cBhvr>
                                      <p:to>
                                        <p:strVal val="visible"/>
                                      </p:to>
                                    </p:set>
                                    <p:animEffect transition="in" filter="plus(in)">
                                      <p:cBhvr>
                                        <p:cTn id="7" dur="1000"/>
                                        <p:tgtEl>
                                          <p:spTgt spid="6"/>
                                        </p:tgtEl>
                                      </p:cBhvr>
                                    </p:animEffect>
                                  </p:childTnLst>
                                </p:cTn>
                              </p:par>
                              <p:par>
                                <p:cTn id="8" presetID="13" presetClass="entr" presetSubtype="16" fill="hold" nodeType="withEffect">
                                  <p:childTnLst>
                                    <p:set>
                                      <p:cBhvr>
                                        <p:cTn id="9" dur="1" fill="hold">
                                          <p:stCondLst>
                                            <p:cond delay="0"/>
                                          </p:stCondLst>
                                        </p:cTn>
                                        <p:tgtEl>
                                          <p:spTgt spid="10"/>
                                        </p:tgtEl>
                                        <p:attrNameLst>
                                          <p:attrName>style.visibility</p:attrName>
                                        </p:attrNameLst>
                                      </p:cBhvr>
                                      <p:to>
                                        <p:strVal val="visible"/>
                                      </p:to>
                                    </p:set>
                                    <p:animEffect transition="in" filter="plus(in)">
                                      <p:cBhvr>
                                        <p:cTn id="10" dur="1000"/>
                                        <p:tgtEl>
                                          <p:spTgt spid="10"/>
                                        </p:tgtEl>
                                      </p:cBhvr>
                                    </p:animEffect>
                                  </p:childTnLst>
                                </p:cTn>
                              </p:par>
                            </p:childTnLst>
                          </p:cTn>
                        </p:par>
                        <p:par>
                          <p:cTn id="11" fill="hold" nodeType="withGroup">
                            <p:stCondLst>
                              <p:cond delay="1000"/>
                            </p:stCondLst>
                            <p:childTnLst>
                              <p:par>
                                <p:cTn id="12" presetID="22" presetClass="entr" presetSubtype="8" fill="hold" grpId="0" nodeType="afterEffect">
                                  <p:childTnLst>
                                    <p:set>
                                      <p:cBhvr>
                                        <p:cTn id="13" dur="1" fill="hold">
                                          <p:stCondLst>
                                            <p:cond delay="0"/>
                                          </p:stCondLst>
                                        </p:cTn>
                                        <p:tgtEl>
                                          <p:spTgt spid="2"/>
                                        </p:tgtEl>
                                        <p:attrNameLst>
                                          <p:attrName>style.visibility</p:attrName>
                                        </p:attrNameLst>
                                      </p:cBhvr>
                                      <p:to>
                                        <p:strVal val="visible"/>
                                      </p:to>
                                    </p:set>
                                    <p:animEffect transition="in" filter="wipe(left)">
                                      <p:cBhvr>
                                        <p:cTn id="14" dur="1000"/>
                                        <p:tgtEl>
                                          <p:spTgt spid="2"/>
                                        </p:tgtEl>
                                      </p:cBhvr>
                                    </p:animEffect>
                                  </p:childTnLst>
                                </p:cTn>
                              </p:par>
                              <p:par>
                                <p:cTn id="15" presetID="22" presetClass="entr" presetSubtype="8" fill="hold" grpId="0" nodeType="withEffect">
                                  <p:childTnLst>
                                    <p:set>
                                      <p:cBhvr>
                                        <p:cTn id="16" dur="1" fill="hold">
                                          <p:stCondLst>
                                            <p:cond delay="0"/>
                                          </p:stCondLst>
                                        </p:cTn>
                                        <p:tgtEl>
                                          <p:spTgt spid="13"/>
                                        </p:tgtEl>
                                        <p:attrNameLst>
                                          <p:attrName>style.visibility</p:attrName>
                                        </p:attrNameLst>
                                      </p:cBhvr>
                                      <p:to>
                                        <p:strVal val="visible"/>
                                      </p:to>
                                    </p:set>
                                    <p:animEffect transition="in" filter="wipe(left)">
                                      <p:cBhvr>
                                        <p:cTn id="17" dur="1000"/>
                                        <p:tgtEl>
                                          <p:spTgt spid="13"/>
                                        </p:tgtEl>
                                      </p:cBhvr>
                                    </p:animEffect>
                                  </p:childTnLst>
                                </p:cTn>
                              </p:par>
                            </p:childTnLst>
                          </p:cTn>
                        </p:par>
                        <p:par>
                          <p:cTn id="18" fill="hold" nodeType="withGroup">
                            <p:stCondLst>
                              <p:cond delay="2000"/>
                            </p:stCondLst>
                            <p:childTnLst>
                              <p:par>
                                <p:cTn id="19" presetID="22" presetClass="entr" presetSubtype="8" fill="hold" nodeType="afterEffect">
                                  <p:childTnLst>
                                    <p:set>
                                      <p:cBhvr>
                                        <p:cTn id="20" dur="1" fill="hold">
                                          <p:stCondLst>
                                            <p:cond delay="0"/>
                                          </p:stCondLst>
                                        </p:cTn>
                                        <p:tgtEl>
                                          <p:spTgt spid="4"/>
                                        </p:tgtEl>
                                        <p:attrNameLst>
                                          <p:attrName>style.visibility</p:attrName>
                                        </p:attrNameLst>
                                      </p:cBhvr>
                                      <p:to>
                                        <p:strVal val="visible"/>
                                      </p:to>
                                    </p:set>
                                    <p:animEffect transition="in" filter="wipe(left)">
                                      <p:cBhvr>
                                        <p:cTn id="21" dur="1000"/>
                                        <p:tgtEl>
                                          <p:spTgt spid="4"/>
                                        </p:tgtEl>
                                      </p:cBhvr>
                                    </p:animEffect>
                                  </p:childTnLst>
                                </p:cTn>
                              </p:par>
                              <p:par>
                                <p:cTn id="22" presetID="22" presetClass="entr" presetSubtype="8" fill="hold" nodeType="withEffect">
                                  <p:childTnLst>
                                    <p:set>
                                      <p:cBhvr>
                                        <p:cTn id="23" dur="1" fill="hold">
                                          <p:stCondLst>
                                            <p:cond delay="0"/>
                                          </p:stCondLst>
                                        </p:cTn>
                                        <p:tgtEl>
                                          <p:spTgt spid="14"/>
                                        </p:tgtEl>
                                        <p:attrNameLst>
                                          <p:attrName>style.visibility</p:attrName>
                                        </p:attrNameLst>
                                      </p:cBhvr>
                                      <p:to>
                                        <p:strVal val="visible"/>
                                      </p:to>
                                    </p:set>
                                    <p:animEffect transition="in" filter="wipe(left)">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
          <p:cNvPicPr>
            <a:picLocks noChangeAspect="1"/>
          </p:cNvPicPr>
          <p:nvPr/>
        </p:nvPicPr>
        <p:blipFill>
          <a:blip r:embed="rId3"/>
          <a:stretch>
            <a:fillRect/>
          </a:stretch>
        </p:blipFill>
        <p:spPr>
          <a:xfrm>
            <a:off x="8503920" y="0"/>
            <a:ext cx="3688080" cy="2986405"/>
          </a:xfrm>
          <a:prstGeom prst="rect">
            <a:avLst/>
          </a:prstGeom>
        </p:spPr>
      </p:pic>
      <p:pic>
        <p:nvPicPr>
          <p:cNvPr id="10" name="图片 9" descr="1"/>
          <p:cNvPicPr>
            <a:picLocks noChangeAspect="1"/>
          </p:cNvPicPr>
          <p:nvPr/>
        </p:nvPicPr>
        <p:blipFill>
          <a:blip r:embed="rId4" cstate="print"/>
          <a:stretch>
            <a:fillRect/>
          </a:stretch>
        </p:blipFill>
        <p:spPr>
          <a:xfrm flipV="1">
            <a:off x="0" y="4256405"/>
            <a:ext cx="3230880" cy="2601595"/>
          </a:xfrm>
          <a:prstGeom prst="rect">
            <a:avLst/>
          </a:prstGeom>
        </p:spPr>
      </p:pic>
      <p:cxnSp>
        <p:nvCxnSpPr>
          <p:cNvPr id="4" name="直接连接符 3"/>
          <p:cNvCxnSpPr/>
          <p:nvPr/>
        </p:nvCxnSpPr>
        <p:spPr>
          <a:xfrm>
            <a:off x="1057274" y="1004862"/>
            <a:ext cx="8705704" cy="8011"/>
          </a:xfrm>
          <a:prstGeom prst="line">
            <a:avLst/>
          </a:prstGeom>
          <a:ln w="12700">
            <a:solidFill>
              <a:srgbClr val="55854B"/>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7630208" y="6151098"/>
            <a:ext cx="4065270" cy="2540"/>
          </a:xfrm>
          <a:prstGeom prst="line">
            <a:avLst/>
          </a:prstGeom>
          <a:ln w="12700">
            <a:solidFill>
              <a:srgbClr val="55854B"/>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322364" y="323557"/>
            <a:ext cx="5697415" cy="707886"/>
          </a:xfrm>
          <a:prstGeom prst="rect">
            <a:avLst/>
          </a:prstGeom>
          <a:noFill/>
        </p:spPr>
        <p:txBody>
          <a:bodyPr wrap="square" rtlCol="0">
            <a:spAutoFit/>
          </a:bodyPr>
          <a:lstStyle/>
          <a:p>
            <a:r>
              <a:rPr lang="zh-CN" altLang="en-US" sz="4000" b="1" dirty="0" smtClean="0">
                <a:solidFill>
                  <a:srgbClr val="C00000"/>
                </a:solidFill>
                <a:latin typeface="微软雅黑" pitchFamily="34" charset="-122"/>
                <a:ea typeface="微软雅黑" pitchFamily="34" charset="-122"/>
              </a:rPr>
              <a:t>练一练</a:t>
            </a:r>
            <a:endParaRPr lang="zh-CN" altLang="en-US" sz="4000" b="1" dirty="0">
              <a:solidFill>
                <a:srgbClr val="C00000"/>
              </a:solidFill>
              <a:latin typeface="微软雅黑" pitchFamily="34" charset="-122"/>
              <a:ea typeface="微软雅黑" pitchFamily="34" charset="-122"/>
            </a:endParaRPr>
          </a:p>
        </p:txBody>
      </p:sp>
      <p:sp>
        <p:nvSpPr>
          <p:cNvPr id="17" name="矩形 16"/>
          <p:cNvSpPr/>
          <p:nvPr/>
        </p:nvSpPr>
        <p:spPr>
          <a:xfrm>
            <a:off x="1815152" y="1076060"/>
            <a:ext cx="8093124" cy="3065455"/>
          </a:xfrm>
          <a:prstGeom prst="rect">
            <a:avLst/>
          </a:prstGeom>
        </p:spPr>
        <p:txBody>
          <a:bodyPr wrap="square">
            <a:spAutoFit/>
          </a:bodyPr>
          <a:lstStyle/>
          <a:p>
            <a:pPr>
              <a:lnSpc>
                <a:spcPct val="115000"/>
              </a:lnSpc>
              <a:buFontTx/>
              <a:buNone/>
            </a:pPr>
            <a:r>
              <a:rPr lang="en-US" altLang="zh-CN" sz="2800" b="1" dirty="0" smtClean="0">
                <a:latin typeface="黑体" pitchFamily="49" charset="-122"/>
                <a:ea typeface="黑体" pitchFamily="49" charset="-122"/>
              </a:rPr>
              <a:t>1</a:t>
            </a:r>
            <a:r>
              <a:rPr lang="zh-CN" altLang="en-US" sz="2800" b="1" dirty="0" smtClean="0">
                <a:latin typeface="黑体" pitchFamily="49" charset="-122"/>
                <a:ea typeface="黑体" pitchFamily="49" charset="-122"/>
              </a:rPr>
              <a:t>、史学界普遍认为：</a:t>
            </a:r>
            <a:r>
              <a:rPr lang="en-US" altLang="zh-CN" sz="2800" b="1" dirty="0" smtClean="0">
                <a:latin typeface="黑体" pitchFamily="49" charset="-122"/>
                <a:ea typeface="黑体" pitchFamily="49" charset="-122"/>
              </a:rPr>
              <a:t>1861</a:t>
            </a:r>
            <a:r>
              <a:rPr lang="zh-CN" altLang="en-US" sz="2800" b="1" dirty="0" smtClean="0">
                <a:latin typeface="黑体" pitchFamily="49" charset="-122"/>
                <a:ea typeface="黑体" pitchFamily="49" charset="-122"/>
              </a:rPr>
              <a:t>年改革是俄国历史上的重要转折点。得出这一认识的主要依据是（    ）</a:t>
            </a:r>
          </a:p>
          <a:p>
            <a:pPr>
              <a:lnSpc>
                <a:spcPct val="115000"/>
              </a:lnSpc>
              <a:buFontTx/>
              <a:buNone/>
            </a:pPr>
            <a:r>
              <a:rPr lang="zh-CN" altLang="en-US" sz="2800" b="1" dirty="0" smtClean="0">
                <a:latin typeface="黑体" pitchFamily="49" charset="-122"/>
                <a:ea typeface="黑体" pitchFamily="49" charset="-122"/>
              </a:rPr>
              <a:t>   </a:t>
            </a:r>
            <a:r>
              <a:rPr lang="en-US" altLang="zh-CN" sz="2800" b="1" dirty="0" smtClean="0">
                <a:latin typeface="黑体" pitchFamily="49" charset="-122"/>
                <a:ea typeface="黑体" pitchFamily="49" charset="-122"/>
              </a:rPr>
              <a:t>A</a:t>
            </a:r>
            <a:r>
              <a:rPr lang="zh-CN" altLang="en-US" sz="2800" b="1" dirty="0" smtClean="0">
                <a:latin typeface="黑体" pitchFamily="49" charset="-122"/>
                <a:ea typeface="黑体" pitchFamily="49" charset="-122"/>
              </a:rPr>
              <a:t>、改革使俄国摆脱了民族危机    </a:t>
            </a:r>
          </a:p>
          <a:p>
            <a:pPr>
              <a:lnSpc>
                <a:spcPct val="115000"/>
              </a:lnSpc>
              <a:buFontTx/>
              <a:buNone/>
            </a:pPr>
            <a:r>
              <a:rPr lang="zh-CN" altLang="en-US" sz="2800" b="1" dirty="0" smtClean="0">
                <a:latin typeface="黑体" pitchFamily="49" charset="-122"/>
                <a:ea typeface="黑体" pitchFamily="49" charset="-122"/>
              </a:rPr>
              <a:t>   </a:t>
            </a:r>
            <a:r>
              <a:rPr lang="en-US" altLang="zh-CN" sz="2800" b="1" dirty="0" smtClean="0">
                <a:latin typeface="黑体" pitchFamily="49" charset="-122"/>
                <a:ea typeface="黑体" pitchFamily="49" charset="-122"/>
              </a:rPr>
              <a:t>B</a:t>
            </a:r>
            <a:r>
              <a:rPr lang="zh-CN" altLang="en-US" sz="2800" b="1" dirty="0" smtClean="0">
                <a:latin typeface="黑体" pitchFamily="49" charset="-122"/>
                <a:ea typeface="黑体" pitchFamily="49" charset="-122"/>
              </a:rPr>
              <a:t>、改革使农奴无偿获得了土地</a:t>
            </a:r>
          </a:p>
          <a:p>
            <a:pPr>
              <a:lnSpc>
                <a:spcPct val="115000"/>
              </a:lnSpc>
              <a:buFontTx/>
              <a:buNone/>
            </a:pPr>
            <a:r>
              <a:rPr lang="zh-CN" altLang="en-US" sz="2800" b="1" dirty="0" smtClean="0">
                <a:latin typeface="黑体" pitchFamily="49" charset="-122"/>
                <a:ea typeface="黑体" pitchFamily="49" charset="-122"/>
              </a:rPr>
              <a:t>   </a:t>
            </a:r>
            <a:r>
              <a:rPr lang="en-US" altLang="zh-CN" sz="2800" b="1" dirty="0" smtClean="0">
                <a:latin typeface="黑体" pitchFamily="49" charset="-122"/>
                <a:ea typeface="黑体" pitchFamily="49" charset="-122"/>
              </a:rPr>
              <a:t>C</a:t>
            </a:r>
            <a:r>
              <a:rPr lang="zh-CN" altLang="en-US" sz="2800" b="1" dirty="0" smtClean="0">
                <a:latin typeface="黑体" pitchFamily="49" charset="-122"/>
                <a:ea typeface="黑体" pitchFamily="49" charset="-122"/>
              </a:rPr>
              <a:t>、改革有利于资本主义的发展        </a:t>
            </a:r>
          </a:p>
          <a:p>
            <a:pPr>
              <a:lnSpc>
                <a:spcPct val="115000"/>
              </a:lnSpc>
              <a:buFontTx/>
              <a:buNone/>
            </a:pPr>
            <a:r>
              <a:rPr lang="zh-CN" altLang="en-US" sz="2800" b="1" dirty="0" smtClean="0">
                <a:latin typeface="黑体" pitchFamily="49" charset="-122"/>
                <a:ea typeface="黑体" pitchFamily="49" charset="-122"/>
              </a:rPr>
              <a:t>   </a:t>
            </a:r>
            <a:r>
              <a:rPr lang="en-US" altLang="zh-CN" sz="2800" b="1" dirty="0" smtClean="0">
                <a:latin typeface="黑体" pitchFamily="49" charset="-122"/>
                <a:ea typeface="黑体" pitchFamily="49" charset="-122"/>
              </a:rPr>
              <a:t>D</a:t>
            </a:r>
            <a:r>
              <a:rPr lang="zh-CN" altLang="en-US" sz="2800" b="1" dirty="0" smtClean="0">
                <a:latin typeface="黑体" pitchFamily="49" charset="-122"/>
                <a:ea typeface="黑体" pitchFamily="49" charset="-122"/>
              </a:rPr>
              <a:t>、改革废除了沙皇统治</a:t>
            </a:r>
            <a:endParaRPr lang="zh-CN" altLang="en-US" sz="2800" dirty="0"/>
          </a:p>
        </p:txBody>
      </p:sp>
      <p:sp>
        <p:nvSpPr>
          <p:cNvPr id="18" name="矩形 17"/>
          <p:cNvSpPr/>
          <p:nvPr/>
        </p:nvSpPr>
        <p:spPr>
          <a:xfrm>
            <a:off x="1928884" y="4178751"/>
            <a:ext cx="8911182" cy="2074414"/>
          </a:xfrm>
          <a:prstGeom prst="rect">
            <a:avLst/>
          </a:prstGeom>
        </p:spPr>
        <p:txBody>
          <a:bodyPr wrap="square">
            <a:spAutoFit/>
          </a:bodyPr>
          <a:lstStyle/>
          <a:p>
            <a:pPr>
              <a:lnSpc>
                <a:spcPct val="115000"/>
              </a:lnSpc>
              <a:buFontTx/>
              <a:buNone/>
            </a:pPr>
            <a:r>
              <a:rPr lang="en-US" altLang="zh-CN" sz="2800" b="1" dirty="0" smtClean="0">
                <a:latin typeface="黑体" pitchFamily="49" charset="-122"/>
                <a:ea typeface="黑体" pitchFamily="49" charset="-122"/>
              </a:rPr>
              <a:t>2</a:t>
            </a:r>
            <a:r>
              <a:rPr lang="zh-CN" altLang="en-US" sz="2800" b="1" dirty="0" smtClean="0">
                <a:latin typeface="黑体" pitchFamily="49" charset="-122"/>
                <a:ea typeface="黑体" pitchFamily="49" charset="-122"/>
              </a:rPr>
              <a:t>、改革是兴利除弊、振兴国家的重要手段。推动近代日本迅速崛起的重要改革是</a:t>
            </a:r>
            <a:r>
              <a:rPr lang="en-US" altLang="zh-CN" sz="2800" b="1" dirty="0" smtClean="0">
                <a:latin typeface="黑体" pitchFamily="49" charset="-122"/>
                <a:ea typeface="黑体" pitchFamily="49" charset="-122"/>
              </a:rPr>
              <a:t>(    )</a:t>
            </a:r>
          </a:p>
          <a:p>
            <a:pPr>
              <a:lnSpc>
                <a:spcPct val="115000"/>
              </a:lnSpc>
              <a:buFontTx/>
              <a:buNone/>
            </a:pPr>
            <a:r>
              <a:rPr lang="en-US" altLang="zh-CN" sz="2800" b="1" dirty="0" smtClean="0">
                <a:latin typeface="黑体" pitchFamily="49" charset="-122"/>
                <a:ea typeface="黑体" pitchFamily="49" charset="-122"/>
              </a:rPr>
              <a:t>   A</a:t>
            </a:r>
            <a:r>
              <a:rPr lang="zh-CN" altLang="en-US" sz="2800" b="1" dirty="0" smtClean="0">
                <a:latin typeface="黑体" pitchFamily="49" charset="-122"/>
                <a:ea typeface="黑体" pitchFamily="49" charset="-122"/>
              </a:rPr>
              <a:t>．大化改新         </a:t>
            </a:r>
            <a:r>
              <a:rPr lang="en-US" altLang="zh-CN" sz="2800" b="1" dirty="0" smtClean="0">
                <a:latin typeface="黑体" pitchFamily="49" charset="-122"/>
                <a:ea typeface="黑体" pitchFamily="49" charset="-122"/>
              </a:rPr>
              <a:t>B</a:t>
            </a:r>
            <a:r>
              <a:rPr lang="zh-CN" altLang="en-US" sz="2800" b="1" dirty="0" smtClean="0">
                <a:latin typeface="黑体" pitchFamily="49" charset="-122"/>
                <a:ea typeface="黑体" pitchFamily="49" charset="-122"/>
              </a:rPr>
              <a:t>．农奴制改革    </a:t>
            </a:r>
          </a:p>
          <a:p>
            <a:pPr>
              <a:lnSpc>
                <a:spcPct val="115000"/>
              </a:lnSpc>
              <a:buFontTx/>
              <a:buNone/>
            </a:pPr>
            <a:r>
              <a:rPr lang="zh-CN" altLang="en-US" sz="2800" b="1" dirty="0" smtClean="0">
                <a:latin typeface="黑体" pitchFamily="49" charset="-122"/>
                <a:ea typeface="黑体" pitchFamily="49" charset="-122"/>
              </a:rPr>
              <a:t>   </a:t>
            </a:r>
            <a:r>
              <a:rPr lang="en-US" altLang="zh-CN" sz="2800" b="1" dirty="0" smtClean="0">
                <a:latin typeface="黑体" pitchFamily="49" charset="-122"/>
                <a:ea typeface="黑体" pitchFamily="49" charset="-122"/>
              </a:rPr>
              <a:t>C</a:t>
            </a:r>
            <a:r>
              <a:rPr lang="zh-CN" altLang="en-US" sz="2800" b="1" dirty="0" smtClean="0">
                <a:latin typeface="黑体" pitchFamily="49" charset="-122"/>
                <a:ea typeface="黑体" pitchFamily="49" charset="-122"/>
              </a:rPr>
              <a:t>．明治维新         </a:t>
            </a:r>
            <a:r>
              <a:rPr lang="en-US" altLang="zh-CN" sz="2800" b="1" dirty="0" smtClean="0">
                <a:latin typeface="黑体" pitchFamily="49" charset="-122"/>
                <a:ea typeface="黑体" pitchFamily="49" charset="-122"/>
              </a:rPr>
              <a:t>D</a:t>
            </a:r>
            <a:r>
              <a:rPr lang="zh-CN" altLang="en-US" sz="2800" b="1" dirty="0" smtClean="0">
                <a:latin typeface="黑体" pitchFamily="49" charset="-122"/>
                <a:ea typeface="黑体" pitchFamily="49" charset="-122"/>
              </a:rPr>
              <a:t>．倒幕运动</a:t>
            </a:r>
            <a:endParaRPr lang="zh-CN" altLang="en-US" sz="2800" b="1" dirty="0">
              <a:latin typeface="黑体" pitchFamily="49" charset="-122"/>
              <a:ea typeface="黑体" pitchFamily="49" charset="-122"/>
            </a:endParaRPr>
          </a:p>
        </p:txBody>
      </p:sp>
      <p:sp>
        <p:nvSpPr>
          <p:cNvPr id="25" name="Text Box 3"/>
          <p:cNvSpPr txBox="1">
            <a:spLocks noChangeArrowheads="1"/>
          </p:cNvSpPr>
          <p:nvPr/>
        </p:nvSpPr>
        <p:spPr bwMode="auto">
          <a:xfrm>
            <a:off x="6558910" y="4595410"/>
            <a:ext cx="550862" cy="701675"/>
          </a:xfrm>
          <a:prstGeom prst="rect">
            <a:avLst/>
          </a:prstGeom>
          <a:noFill/>
          <a:ln w="9525">
            <a:noFill/>
            <a:miter lim="800000"/>
            <a:headEnd/>
            <a:tailEnd/>
          </a:ln>
          <a:effectLst/>
        </p:spPr>
        <p:txBody>
          <a:bodyPr>
            <a:spAutoFit/>
          </a:bodyPr>
          <a:lstStyle/>
          <a:p>
            <a:pPr>
              <a:spcBef>
                <a:spcPct val="0"/>
              </a:spcBef>
            </a:pPr>
            <a:r>
              <a:rPr lang="en-US" altLang="zh-CN" sz="4000" b="1" dirty="0">
                <a:solidFill>
                  <a:srgbClr val="FF0000"/>
                </a:solidFill>
                <a:latin typeface="Arial" pitchFamily="34" charset="0"/>
                <a:ea typeface="宋体" pitchFamily="2" charset="-122"/>
              </a:rPr>
              <a:t>C</a:t>
            </a:r>
          </a:p>
        </p:txBody>
      </p:sp>
      <p:sp>
        <p:nvSpPr>
          <p:cNvPr id="26" name="Text Box 3"/>
          <p:cNvSpPr txBox="1">
            <a:spLocks noChangeArrowheads="1"/>
          </p:cNvSpPr>
          <p:nvPr/>
        </p:nvSpPr>
        <p:spPr bwMode="auto">
          <a:xfrm>
            <a:off x="8785771" y="1513290"/>
            <a:ext cx="550862" cy="701675"/>
          </a:xfrm>
          <a:prstGeom prst="rect">
            <a:avLst/>
          </a:prstGeom>
          <a:noFill/>
          <a:ln w="9525">
            <a:noFill/>
            <a:miter lim="800000"/>
            <a:headEnd/>
            <a:tailEnd/>
          </a:ln>
          <a:effectLst/>
        </p:spPr>
        <p:txBody>
          <a:bodyPr>
            <a:spAutoFit/>
          </a:bodyPr>
          <a:lstStyle/>
          <a:p>
            <a:pPr>
              <a:spcBef>
                <a:spcPct val="0"/>
              </a:spcBef>
            </a:pPr>
            <a:r>
              <a:rPr lang="en-US" altLang="zh-CN" sz="4000" b="1" dirty="0">
                <a:solidFill>
                  <a:srgbClr val="FF0000"/>
                </a:solidFill>
                <a:latin typeface="Arial" pitchFamily="34" charset="0"/>
                <a:ea typeface="宋体" pitchFamily="2" charset="-122"/>
              </a:rPr>
              <a:t>C</a:t>
            </a:r>
          </a:p>
        </p:txBody>
      </p:sp>
      <p:sp>
        <p:nvSpPr>
          <p:cNvPr id="11" name="椭圆 10"/>
          <p:cNvSpPr/>
          <p:nvPr/>
        </p:nvSpPr>
        <p:spPr>
          <a:xfrm>
            <a:off x="7447935" y="1076633"/>
            <a:ext cx="796413" cy="53094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1981199" y="4665407"/>
            <a:ext cx="796413" cy="53094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3" presetClass="entr" presetSubtype="16" fill="hold" nodeType="withEffect">
                                  <p:childTnLst>
                                    <p:set>
                                      <p:cBhvr>
                                        <p:cTn id="6" dur="1" fill="hold">
                                          <p:stCondLst>
                                            <p:cond delay="0"/>
                                          </p:stCondLst>
                                        </p:cTn>
                                        <p:tgtEl>
                                          <p:spTgt spid="6"/>
                                        </p:tgtEl>
                                        <p:attrNameLst>
                                          <p:attrName>style.visibility</p:attrName>
                                        </p:attrNameLst>
                                      </p:cBhvr>
                                      <p:to>
                                        <p:strVal val="visible"/>
                                      </p:to>
                                    </p:set>
                                    <p:animEffect transition="in" filter="plus(in)">
                                      <p:cBhvr>
                                        <p:cTn id="7" dur="1000"/>
                                        <p:tgtEl>
                                          <p:spTgt spid="6"/>
                                        </p:tgtEl>
                                      </p:cBhvr>
                                    </p:animEffect>
                                  </p:childTnLst>
                                </p:cTn>
                              </p:par>
                              <p:par>
                                <p:cTn id="8" presetID="13" presetClass="entr" presetSubtype="16" fill="hold" nodeType="withEffect">
                                  <p:childTnLst>
                                    <p:set>
                                      <p:cBhvr>
                                        <p:cTn id="9" dur="1" fill="hold">
                                          <p:stCondLst>
                                            <p:cond delay="0"/>
                                          </p:stCondLst>
                                        </p:cTn>
                                        <p:tgtEl>
                                          <p:spTgt spid="10"/>
                                        </p:tgtEl>
                                        <p:attrNameLst>
                                          <p:attrName>style.visibility</p:attrName>
                                        </p:attrNameLst>
                                      </p:cBhvr>
                                      <p:to>
                                        <p:strVal val="visible"/>
                                      </p:to>
                                    </p:set>
                                    <p:animEffect transition="in" filter="plus(in)">
                                      <p:cBhvr>
                                        <p:cTn id="10" dur="1000"/>
                                        <p:tgtEl>
                                          <p:spTgt spid="10"/>
                                        </p:tgtEl>
                                      </p:cBhvr>
                                    </p:animEffect>
                                  </p:childTnLst>
                                </p:cTn>
                              </p:par>
                            </p:childTnLst>
                          </p:cTn>
                        </p:par>
                        <p:par>
                          <p:cTn id="11" fill="hold" nodeType="withGroup">
                            <p:stCondLst>
                              <p:cond delay="1000"/>
                            </p:stCondLst>
                            <p:childTnLst>
                              <p:par>
                                <p:cTn id="12" presetID="22" presetClass="entr" presetSubtype="8" fill="hold" nodeType="afterEffect">
                                  <p:childTnLst>
                                    <p:set>
                                      <p:cBhvr>
                                        <p:cTn id="13" dur="1" fill="hold">
                                          <p:stCondLst>
                                            <p:cond delay="0"/>
                                          </p:stCondLst>
                                        </p:cTn>
                                        <p:tgtEl>
                                          <p:spTgt spid="4"/>
                                        </p:tgtEl>
                                        <p:attrNameLst>
                                          <p:attrName>style.visibility</p:attrName>
                                        </p:attrNameLst>
                                      </p:cBhvr>
                                      <p:to>
                                        <p:strVal val="visible"/>
                                      </p:to>
                                    </p:set>
                                    <p:animEffect transition="in" filter="wipe(left)">
                                      <p:cBhvr>
                                        <p:cTn id="14" dur="1000"/>
                                        <p:tgtEl>
                                          <p:spTgt spid="4"/>
                                        </p:tgtEl>
                                      </p:cBhvr>
                                    </p:animEffect>
                                  </p:childTnLst>
                                </p:cTn>
                              </p:par>
                              <p:par>
                                <p:cTn id="15" presetID="22" presetClass="entr" presetSubtype="8" fill="hold" nodeType="withEffect">
                                  <p:childTnLst>
                                    <p:set>
                                      <p:cBhvr>
                                        <p:cTn id="16" dur="1" fill="hold">
                                          <p:stCondLst>
                                            <p:cond delay="0"/>
                                          </p:stCondLst>
                                        </p:cTn>
                                        <p:tgtEl>
                                          <p:spTgt spid="14"/>
                                        </p:tgtEl>
                                        <p:attrNameLst>
                                          <p:attrName>style.visibility</p:attrName>
                                        </p:attrNameLst>
                                      </p:cBhvr>
                                      <p:to>
                                        <p:strVal val="visible"/>
                                      </p:to>
                                    </p:set>
                                    <p:animEffect transition="in" filter="wipe(left)">
                                      <p:cBhvr>
                                        <p:cTn id="17" dur="1000"/>
                                        <p:tgtEl>
                                          <p:spTgt spid="14"/>
                                        </p:tgtEl>
                                      </p:cBhvr>
                                    </p:animEffect>
                                  </p:childTnLst>
                                </p:cTn>
                              </p:par>
                            </p:childTnLst>
                          </p:cTn>
                        </p:par>
                        <p:par>
                          <p:cTn id="18" fill="hold">
                            <p:stCondLst>
                              <p:cond delay="2000"/>
                            </p:stCondLst>
                            <p:childTnLst>
                              <p:par>
                                <p:cTn id="19" presetID="31" presetClass="entr" presetSubtype="0" fill="hold" grpId="0" nodeType="afterEffect">
                                  <p:stCondLst>
                                    <p:cond delay="0"/>
                                  </p:stCondLst>
                                  <p:iterate type="lt">
                                    <p:tmPct val="5000"/>
                                  </p:iterate>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 calcmode="lin" valueType="num">
                                      <p:cBhvr>
                                        <p:cTn id="23" dur="500" fill="hold"/>
                                        <p:tgtEl>
                                          <p:spTgt spid="11"/>
                                        </p:tgtEl>
                                        <p:attrNameLst>
                                          <p:attrName>style.rotation</p:attrName>
                                        </p:attrNameLst>
                                      </p:cBhvr>
                                      <p:tavLst>
                                        <p:tav tm="0">
                                          <p:val>
                                            <p:fltVal val="90"/>
                                          </p:val>
                                        </p:tav>
                                        <p:tav tm="100000">
                                          <p:val>
                                            <p:fltVal val="0"/>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linds(horizontal)">
                                      <p:cBhvr>
                                        <p:cTn id="29" dur="500"/>
                                        <p:tgtEl>
                                          <p:spTgt spid="26"/>
                                        </p:tgtEl>
                                      </p:cBhvr>
                                    </p:animEffect>
                                  </p:childTnLst>
                                </p:cTn>
                              </p:par>
                            </p:childTnLst>
                          </p:cTn>
                        </p:par>
                        <p:par>
                          <p:cTn id="30" fill="hold">
                            <p:stCondLst>
                              <p:cond delay="500"/>
                            </p:stCondLst>
                            <p:childTnLst>
                              <p:par>
                                <p:cTn id="31" presetID="31" presetClass="entr" presetSubtype="0" fill="hold" grpId="0" nodeType="afterEffect">
                                  <p:stCondLst>
                                    <p:cond delay="0"/>
                                  </p:stCondLst>
                                  <p:iterate type="lt">
                                    <p:tmPct val="5000"/>
                                  </p:iterate>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 calcmode="lin" valueType="num">
                                      <p:cBhvr>
                                        <p:cTn id="35" dur="500" fill="hold"/>
                                        <p:tgtEl>
                                          <p:spTgt spid="12"/>
                                        </p:tgtEl>
                                        <p:attrNameLst>
                                          <p:attrName>style.rotation</p:attrName>
                                        </p:attrNameLst>
                                      </p:cBhvr>
                                      <p:tavLst>
                                        <p:tav tm="0">
                                          <p:val>
                                            <p:fltVal val="90"/>
                                          </p:val>
                                        </p:tav>
                                        <p:tav tm="100000">
                                          <p:val>
                                            <p:fltVal val="0"/>
                                          </p:val>
                                        </p:tav>
                                      </p:tavLst>
                                    </p:anim>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linds(horizontal)">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
          <p:cNvPicPr>
            <a:picLocks noChangeAspect="1"/>
          </p:cNvPicPr>
          <p:nvPr/>
        </p:nvPicPr>
        <p:blipFill>
          <a:blip r:embed="rId3"/>
          <a:stretch>
            <a:fillRect/>
          </a:stretch>
        </p:blipFill>
        <p:spPr>
          <a:xfrm>
            <a:off x="8503920" y="0"/>
            <a:ext cx="3688080" cy="2986405"/>
          </a:xfrm>
          <a:prstGeom prst="rect">
            <a:avLst/>
          </a:prstGeom>
        </p:spPr>
      </p:pic>
      <p:pic>
        <p:nvPicPr>
          <p:cNvPr id="10" name="图片 9" descr="1"/>
          <p:cNvPicPr>
            <a:picLocks noChangeAspect="1"/>
          </p:cNvPicPr>
          <p:nvPr/>
        </p:nvPicPr>
        <p:blipFill>
          <a:blip r:embed="rId4" cstate="print"/>
          <a:stretch>
            <a:fillRect/>
          </a:stretch>
        </p:blipFill>
        <p:spPr>
          <a:xfrm flipV="1">
            <a:off x="0" y="4256405"/>
            <a:ext cx="3230880" cy="2601595"/>
          </a:xfrm>
          <a:prstGeom prst="rect">
            <a:avLst/>
          </a:prstGeom>
        </p:spPr>
      </p:pic>
      <p:cxnSp>
        <p:nvCxnSpPr>
          <p:cNvPr id="4" name="直接连接符 3"/>
          <p:cNvCxnSpPr/>
          <p:nvPr/>
        </p:nvCxnSpPr>
        <p:spPr>
          <a:xfrm>
            <a:off x="1057274" y="1004862"/>
            <a:ext cx="8705704" cy="8011"/>
          </a:xfrm>
          <a:prstGeom prst="line">
            <a:avLst/>
          </a:prstGeom>
          <a:ln w="12700">
            <a:solidFill>
              <a:srgbClr val="55854B"/>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7630208" y="6151098"/>
            <a:ext cx="4065270" cy="2540"/>
          </a:xfrm>
          <a:prstGeom prst="line">
            <a:avLst/>
          </a:prstGeom>
          <a:ln w="12700">
            <a:solidFill>
              <a:srgbClr val="55854B"/>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322364" y="323557"/>
            <a:ext cx="5697415" cy="707886"/>
          </a:xfrm>
          <a:prstGeom prst="rect">
            <a:avLst/>
          </a:prstGeom>
          <a:noFill/>
        </p:spPr>
        <p:txBody>
          <a:bodyPr wrap="square" rtlCol="0">
            <a:spAutoFit/>
          </a:bodyPr>
          <a:lstStyle/>
          <a:p>
            <a:r>
              <a:rPr lang="zh-CN" altLang="en-US" sz="4000" b="1" dirty="0" smtClean="0">
                <a:solidFill>
                  <a:srgbClr val="C00000"/>
                </a:solidFill>
                <a:latin typeface="微软雅黑" pitchFamily="34" charset="-122"/>
                <a:ea typeface="微软雅黑" pitchFamily="34" charset="-122"/>
              </a:rPr>
              <a:t>练一练</a:t>
            </a:r>
            <a:endParaRPr lang="zh-CN" altLang="en-US" sz="4000" b="1" dirty="0">
              <a:solidFill>
                <a:srgbClr val="C00000"/>
              </a:solidFill>
              <a:latin typeface="微软雅黑" pitchFamily="34" charset="-122"/>
              <a:ea typeface="微软雅黑" pitchFamily="34" charset="-122"/>
            </a:endParaRPr>
          </a:p>
        </p:txBody>
      </p:sp>
      <p:sp>
        <p:nvSpPr>
          <p:cNvPr id="17" name="矩形 16"/>
          <p:cNvSpPr/>
          <p:nvPr/>
        </p:nvSpPr>
        <p:spPr>
          <a:xfrm>
            <a:off x="1815152" y="1076060"/>
            <a:ext cx="8093124" cy="3539430"/>
          </a:xfrm>
          <a:prstGeom prst="rect">
            <a:avLst/>
          </a:prstGeom>
        </p:spPr>
        <p:txBody>
          <a:bodyPr wrap="square">
            <a:spAutoFit/>
          </a:bodyPr>
          <a:lstStyle/>
          <a:p>
            <a:pPr lvl="0" indent="0">
              <a:spcBef>
                <a:spcPct val="0"/>
              </a:spcBef>
            </a:pPr>
            <a:r>
              <a:rPr lang="en-US" altLang="zh-CN" sz="2800" b="1" dirty="0" smtClean="0">
                <a:latin typeface="微软雅黑" panose="020B0503020204020204" pitchFamily="34" charset="-122"/>
                <a:ea typeface="微软雅黑" panose="020B0503020204020204" pitchFamily="34" charset="-122"/>
                <a:sym typeface="+mn-ea"/>
              </a:rPr>
              <a:t>1</a:t>
            </a:r>
            <a:r>
              <a:rPr lang="zh-CN" altLang="en-US" sz="2800" b="1" dirty="0" smtClean="0">
                <a:latin typeface="微软雅黑" panose="020B0503020204020204" pitchFamily="34" charset="-122"/>
                <a:ea typeface="微软雅黑" panose="020B0503020204020204" pitchFamily="34" charset="-122"/>
                <a:sym typeface="+mn-ea"/>
              </a:rPr>
              <a:t>、邓小平是我国改革开放和现代化建设的总设计师，下列属于邓小平理论创新内容是（    ）</a:t>
            </a:r>
          </a:p>
          <a:p>
            <a:pPr lvl="0" indent="0">
              <a:spcBef>
                <a:spcPct val="0"/>
              </a:spcBef>
            </a:pPr>
            <a:r>
              <a:rPr lang="en-US" altLang="zh-CN" sz="2800" b="1" dirty="0" smtClean="0">
                <a:latin typeface="微软雅黑" panose="020B0503020204020204" pitchFamily="34" charset="-122"/>
                <a:ea typeface="微软雅黑" panose="020B0503020204020204" pitchFamily="34" charset="-122"/>
                <a:sym typeface="+mn-ea"/>
              </a:rPr>
              <a:t>①“</a:t>
            </a:r>
            <a:r>
              <a:rPr lang="zh-CN" altLang="en-US" sz="2800" b="1" dirty="0" smtClean="0">
                <a:latin typeface="微软雅黑" panose="020B0503020204020204" pitchFamily="34" charset="-122"/>
                <a:ea typeface="微软雅黑" panose="020B0503020204020204" pitchFamily="34" charset="-122"/>
                <a:sym typeface="+mn-ea"/>
              </a:rPr>
              <a:t>一国两制”的伟大构想    </a:t>
            </a:r>
          </a:p>
          <a:p>
            <a:pPr lvl="0" indent="0">
              <a:spcBef>
                <a:spcPct val="0"/>
              </a:spcBef>
            </a:pPr>
            <a:r>
              <a:rPr lang="en-US" altLang="zh-CN" sz="2800" b="1" dirty="0" smtClean="0">
                <a:latin typeface="微软雅黑" panose="020B0503020204020204" pitchFamily="34" charset="-122"/>
                <a:ea typeface="微软雅黑" panose="020B0503020204020204" pitchFamily="34" charset="-122"/>
                <a:sym typeface="+mn-ea"/>
              </a:rPr>
              <a:t>②</a:t>
            </a:r>
            <a:r>
              <a:rPr lang="zh-CN" altLang="en-US" sz="2800" b="1" dirty="0" smtClean="0">
                <a:latin typeface="微软雅黑" panose="020B0503020204020204" pitchFamily="34" charset="-122"/>
                <a:ea typeface="微软雅黑" panose="020B0503020204020204" pitchFamily="34" charset="-122"/>
                <a:sym typeface="+mn-ea"/>
              </a:rPr>
              <a:t>民族区域自治制度 </a:t>
            </a:r>
          </a:p>
          <a:p>
            <a:pPr lvl="0" indent="0">
              <a:spcBef>
                <a:spcPct val="0"/>
              </a:spcBef>
            </a:pPr>
            <a:r>
              <a:rPr lang="en-US" altLang="zh-CN" sz="2800" b="1" dirty="0" smtClean="0">
                <a:latin typeface="微软雅黑" panose="020B0503020204020204" pitchFamily="34" charset="-122"/>
                <a:ea typeface="微软雅黑" panose="020B0503020204020204" pitchFamily="34" charset="-122"/>
                <a:sym typeface="+mn-ea"/>
              </a:rPr>
              <a:t>③</a:t>
            </a:r>
            <a:r>
              <a:rPr lang="zh-CN" altLang="en-US" sz="2800" b="1" dirty="0" smtClean="0">
                <a:latin typeface="微软雅黑" panose="020B0503020204020204" pitchFamily="34" charset="-122"/>
                <a:ea typeface="微软雅黑" panose="020B0503020204020204" pitchFamily="34" charset="-122"/>
                <a:sym typeface="+mn-ea"/>
              </a:rPr>
              <a:t>社会主义市场经济体制 </a:t>
            </a:r>
          </a:p>
          <a:p>
            <a:pPr lvl="0" indent="0">
              <a:spcBef>
                <a:spcPct val="0"/>
              </a:spcBef>
            </a:pPr>
            <a:r>
              <a:rPr lang="en-US" altLang="zh-CN" sz="2800" b="1" dirty="0" smtClean="0">
                <a:latin typeface="微软雅黑" panose="020B0503020204020204" pitchFamily="34" charset="-122"/>
                <a:ea typeface="微软雅黑" panose="020B0503020204020204" pitchFamily="34" charset="-122"/>
                <a:sym typeface="+mn-ea"/>
              </a:rPr>
              <a:t>④</a:t>
            </a:r>
            <a:r>
              <a:rPr lang="zh-CN" altLang="en-US" sz="2800" b="1" dirty="0" smtClean="0">
                <a:latin typeface="微软雅黑" panose="020B0503020204020204" pitchFamily="34" charset="-122"/>
                <a:ea typeface="微软雅黑" panose="020B0503020204020204" pitchFamily="34" charset="-122"/>
                <a:sym typeface="+mn-ea"/>
              </a:rPr>
              <a:t>家庭联产承包责任制 </a:t>
            </a:r>
          </a:p>
          <a:p>
            <a:pPr lvl="0" indent="0">
              <a:spcBef>
                <a:spcPct val="0"/>
              </a:spcBef>
            </a:pPr>
            <a:r>
              <a:rPr lang="en-US" altLang="zh-CN" sz="2800" b="1" dirty="0" smtClean="0">
                <a:latin typeface="微软雅黑" panose="020B0503020204020204" pitchFamily="34" charset="-122"/>
                <a:ea typeface="微软雅黑" panose="020B0503020204020204" pitchFamily="34" charset="-122"/>
                <a:sym typeface="+mn-ea"/>
              </a:rPr>
              <a:t>⑤</a:t>
            </a:r>
            <a:r>
              <a:rPr lang="zh-CN" altLang="en-US" sz="2800" b="1" dirty="0" smtClean="0">
                <a:latin typeface="微软雅黑" panose="020B0503020204020204" pitchFamily="34" charset="-122"/>
                <a:ea typeface="微软雅黑" panose="020B0503020204020204" pitchFamily="34" charset="-122"/>
                <a:sym typeface="+mn-ea"/>
              </a:rPr>
              <a:t>对农业的社会主义改造 </a:t>
            </a:r>
          </a:p>
          <a:p>
            <a:pPr lvl="0" indent="0">
              <a:spcBef>
                <a:spcPct val="0"/>
              </a:spcBef>
            </a:pPr>
            <a:r>
              <a:rPr lang="en-US" altLang="zh-CN" sz="2800" b="1" dirty="0" smtClean="0">
                <a:latin typeface="微软雅黑" panose="020B0503020204020204" pitchFamily="34" charset="-122"/>
                <a:ea typeface="微软雅黑" panose="020B0503020204020204" pitchFamily="34" charset="-122"/>
                <a:sym typeface="+mn-ea"/>
              </a:rPr>
              <a:t>A. ①②③    B. ②③④    C. ①③⑤     D. </a:t>
            </a:r>
            <a:endParaRPr lang="en-US" altLang="zh-CN" sz="2800" b="1" dirty="0">
              <a:latin typeface="微软雅黑" panose="020B0503020204020204" pitchFamily="34" charset="-122"/>
              <a:ea typeface="微软雅黑" panose="020B0503020204020204" pitchFamily="34" charset="-122"/>
              <a:sym typeface="+mn-ea"/>
            </a:endParaRPr>
          </a:p>
        </p:txBody>
      </p:sp>
      <p:sp>
        <p:nvSpPr>
          <p:cNvPr id="26" name="Text Box 3"/>
          <p:cNvSpPr txBox="1">
            <a:spLocks noChangeArrowheads="1"/>
          </p:cNvSpPr>
          <p:nvPr/>
        </p:nvSpPr>
        <p:spPr bwMode="auto">
          <a:xfrm>
            <a:off x="7939609" y="1431403"/>
            <a:ext cx="550862" cy="701675"/>
          </a:xfrm>
          <a:prstGeom prst="rect">
            <a:avLst/>
          </a:prstGeom>
          <a:noFill/>
          <a:ln w="9525">
            <a:noFill/>
            <a:miter lim="800000"/>
            <a:headEnd/>
            <a:tailEnd/>
          </a:ln>
          <a:effectLst/>
        </p:spPr>
        <p:txBody>
          <a:bodyPr>
            <a:spAutoFit/>
          </a:bodyPr>
          <a:lstStyle/>
          <a:p>
            <a:pPr>
              <a:spcBef>
                <a:spcPct val="0"/>
              </a:spcBef>
            </a:pPr>
            <a:r>
              <a:rPr lang="en-US" altLang="zh-CN" sz="4000" b="1" dirty="0" smtClean="0">
                <a:solidFill>
                  <a:srgbClr val="FF0000"/>
                </a:solidFill>
                <a:latin typeface="Arial" pitchFamily="34" charset="0"/>
                <a:ea typeface="宋体" pitchFamily="2" charset="-122"/>
              </a:rPr>
              <a:t>D</a:t>
            </a:r>
            <a:endParaRPr lang="en-US" altLang="zh-CN" sz="4000" b="1" dirty="0">
              <a:solidFill>
                <a:srgbClr val="FF0000"/>
              </a:solidFill>
              <a:latin typeface="Arial" pitchFamily="34" charset="0"/>
              <a:ea typeface="宋体" pitchFamily="2" charset="-122"/>
            </a:endParaRPr>
          </a:p>
        </p:txBody>
      </p:sp>
      <p:sp>
        <p:nvSpPr>
          <p:cNvPr id="12" name="矩形 11"/>
          <p:cNvSpPr/>
          <p:nvPr/>
        </p:nvSpPr>
        <p:spPr>
          <a:xfrm>
            <a:off x="8427913" y="3994962"/>
            <a:ext cx="1261884" cy="523220"/>
          </a:xfrm>
          <a:prstGeom prst="rect">
            <a:avLst/>
          </a:prstGeom>
        </p:spPr>
        <p:txBody>
          <a:bodyPr wrap="none">
            <a:spAutoFit/>
          </a:bodyPr>
          <a:lstStyle/>
          <a:p>
            <a:r>
              <a:rPr lang="en-US" altLang="zh-CN" sz="2800" b="1" dirty="0" smtClean="0">
                <a:latin typeface="微软雅黑" panose="020B0503020204020204" pitchFamily="34" charset="-122"/>
                <a:ea typeface="微软雅黑" panose="020B0503020204020204" pitchFamily="34" charset="-122"/>
                <a:sym typeface="+mn-ea"/>
              </a:rPr>
              <a:t>①③④</a:t>
            </a:r>
            <a:endParaRPr lang="zh-CN" altLang="en-US" sz="2800" dirty="0"/>
          </a:p>
        </p:txBody>
      </p:sp>
      <p:sp>
        <p:nvSpPr>
          <p:cNvPr id="11" name="椭圆 10"/>
          <p:cNvSpPr/>
          <p:nvPr/>
        </p:nvSpPr>
        <p:spPr>
          <a:xfrm>
            <a:off x="5759356" y="1514901"/>
            <a:ext cx="968990" cy="491319"/>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3" presetClass="entr" presetSubtype="16" fill="hold" nodeType="withEffect">
                                  <p:childTnLst>
                                    <p:set>
                                      <p:cBhvr>
                                        <p:cTn id="6" dur="1" fill="hold">
                                          <p:stCondLst>
                                            <p:cond delay="0"/>
                                          </p:stCondLst>
                                        </p:cTn>
                                        <p:tgtEl>
                                          <p:spTgt spid="6"/>
                                        </p:tgtEl>
                                        <p:attrNameLst>
                                          <p:attrName>style.visibility</p:attrName>
                                        </p:attrNameLst>
                                      </p:cBhvr>
                                      <p:to>
                                        <p:strVal val="visible"/>
                                      </p:to>
                                    </p:set>
                                    <p:animEffect transition="in" filter="plus(in)">
                                      <p:cBhvr>
                                        <p:cTn id="7" dur="1000"/>
                                        <p:tgtEl>
                                          <p:spTgt spid="6"/>
                                        </p:tgtEl>
                                      </p:cBhvr>
                                    </p:animEffect>
                                  </p:childTnLst>
                                </p:cTn>
                              </p:par>
                              <p:par>
                                <p:cTn id="8" presetID="13" presetClass="entr" presetSubtype="16" fill="hold" nodeType="withEffect">
                                  <p:childTnLst>
                                    <p:set>
                                      <p:cBhvr>
                                        <p:cTn id="9" dur="1" fill="hold">
                                          <p:stCondLst>
                                            <p:cond delay="0"/>
                                          </p:stCondLst>
                                        </p:cTn>
                                        <p:tgtEl>
                                          <p:spTgt spid="10"/>
                                        </p:tgtEl>
                                        <p:attrNameLst>
                                          <p:attrName>style.visibility</p:attrName>
                                        </p:attrNameLst>
                                      </p:cBhvr>
                                      <p:to>
                                        <p:strVal val="visible"/>
                                      </p:to>
                                    </p:set>
                                    <p:animEffect transition="in" filter="plus(in)">
                                      <p:cBhvr>
                                        <p:cTn id="10" dur="1000"/>
                                        <p:tgtEl>
                                          <p:spTgt spid="10"/>
                                        </p:tgtEl>
                                      </p:cBhvr>
                                    </p:animEffect>
                                  </p:childTnLst>
                                </p:cTn>
                              </p:par>
                            </p:childTnLst>
                          </p:cTn>
                        </p:par>
                        <p:par>
                          <p:cTn id="11" fill="hold" nodeType="withGroup">
                            <p:stCondLst>
                              <p:cond delay="1000"/>
                            </p:stCondLst>
                            <p:childTnLst>
                              <p:par>
                                <p:cTn id="12" presetID="22" presetClass="entr" presetSubtype="8" fill="hold" nodeType="afterEffect">
                                  <p:childTnLst>
                                    <p:set>
                                      <p:cBhvr>
                                        <p:cTn id="13" dur="1" fill="hold">
                                          <p:stCondLst>
                                            <p:cond delay="0"/>
                                          </p:stCondLst>
                                        </p:cTn>
                                        <p:tgtEl>
                                          <p:spTgt spid="4"/>
                                        </p:tgtEl>
                                        <p:attrNameLst>
                                          <p:attrName>style.visibility</p:attrName>
                                        </p:attrNameLst>
                                      </p:cBhvr>
                                      <p:to>
                                        <p:strVal val="visible"/>
                                      </p:to>
                                    </p:set>
                                    <p:animEffect transition="in" filter="wipe(left)">
                                      <p:cBhvr>
                                        <p:cTn id="14" dur="1000"/>
                                        <p:tgtEl>
                                          <p:spTgt spid="4"/>
                                        </p:tgtEl>
                                      </p:cBhvr>
                                    </p:animEffect>
                                  </p:childTnLst>
                                </p:cTn>
                              </p:par>
                              <p:par>
                                <p:cTn id="15" presetID="22" presetClass="entr" presetSubtype="8" fill="hold" nodeType="withEffect">
                                  <p:childTnLst>
                                    <p:set>
                                      <p:cBhvr>
                                        <p:cTn id="16" dur="1" fill="hold">
                                          <p:stCondLst>
                                            <p:cond delay="0"/>
                                          </p:stCondLst>
                                        </p:cTn>
                                        <p:tgtEl>
                                          <p:spTgt spid="14"/>
                                        </p:tgtEl>
                                        <p:attrNameLst>
                                          <p:attrName>style.visibility</p:attrName>
                                        </p:attrNameLst>
                                      </p:cBhvr>
                                      <p:to>
                                        <p:strVal val="visible"/>
                                      </p:to>
                                    </p:set>
                                    <p:animEffect transition="in" filter="wipe(left)">
                                      <p:cBhvr>
                                        <p:cTn id="17" dur="1000"/>
                                        <p:tgtEl>
                                          <p:spTgt spid="14"/>
                                        </p:tgtEl>
                                      </p:cBhvr>
                                    </p:animEffect>
                                  </p:childTnLst>
                                </p:cTn>
                              </p:par>
                            </p:childTnLst>
                          </p:cTn>
                        </p:par>
                        <p:par>
                          <p:cTn id="18" fill="hold">
                            <p:stCondLst>
                              <p:cond delay="2000"/>
                            </p:stCondLst>
                            <p:childTnLst>
                              <p:par>
                                <p:cTn id="19" presetID="31" presetClass="entr" presetSubtype="0" fill="hold" grpId="0" nodeType="afterEffect">
                                  <p:stCondLst>
                                    <p:cond delay="0"/>
                                  </p:stCondLst>
                                  <p:iterate type="lt">
                                    <p:tmPct val="5000"/>
                                  </p:iterate>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 calcmode="lin" valueType="num">
                                      <p:cBhvr>
                                        <p:cTn id="23" dur="500" fill="hold"/>
                                        <p:tgtEl>
                                          <p:spTgt spid="11"/>
                                        </p:tgtEl>
                                        <p:attrNameLst>
                                          <p:attrName>style.rotation</p:attrName>
                                        </p:attrNameLst>
                                      </p:cBhvr>
                                      <p:tavLst>
                                        <p:tav tm="0">
                                          <p:val>
                                            <p:fltVal val="90"/>
                                          </p:val>
                                        </p:tav>
                                        <p:tav tm="100000">
                                          <p:val>
                                            <p:fltVal val="0"/>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linds(horizontal)">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
          <p:cNvPicPr>
            <a:picLocks noChangeAspect="1"/>
          </p:cNvPicPr>
          <p:nvPr/>
        </p:nvPicPr>
        <p:blipFill>
          <a:blip r:embed="rId3"/>
          <a:stretch>
            <a:fillRect/>
          </a:stretch>
        </p:blipFill>
        <p:spPr>
          <a:xfrm>
            <a:off x="8503920" y="0"/>
            <a:ext cx="3688080" cy="2986405"/>
          </a:xfrm>
          <a:prstGeom prst="rect">
            <a:avLst/>
          </a:prstGeom>
        </p:spPr>
      </p:pic>
      <p:pic>
        <p:nvPicPr>
          <p:cNvPr id="10" name="图片 9" descr="1"/>
          <p:cNvPicPr>
            <a:picLocks noChangeAspect="1"/>
          </p:cNvPicPr>
          <p:nvPr/>
        </p:nvPicPr>
        <p:blipFill>
          <a:blip r:embed="rId4" cstate="print"/>
          <a:stretch>
            <a:fillRect/>
          </a:stretch>
        </p:blipFill>
        <p:spPr>
          <a:xfrm flipV="1">
            <a:off x="0" y="4256405"/>
            <a:ext cx="3230880" cy="2601595"/>
          </a:xfrm>
          <a:prstGeom prst="rect">
            <a:avLst/>
          </a:prstGeom>
        </p:spPr>
      </p:pic>
      <p:sp>
        <p:nvSpPr>
          <p:cNvPr id="4" name="矩形 3"/>
          <p:cNvSpPr/>
          <p:nvPr/>
        </p:nvSpPr>
        <p:spPr>
          <a:xfrm>
            <a:off x="1342028" y="1375097"/>
            <a:ext cx="8511655" cy="3323987"/>
          </a:xfrm>
          <a:prstGeom prst="rect">
            <a:avLst/>
          </a:prstGeom>
        </p:spPr>
        <p:txBody>
          <a:bodyPr wrap="square">
            <a:spAutoFit/>
          </a:bodyPr>
          <a:lstStyle/>
          <a:p>
            <a:pPr lvl="0" indent="0">
              <a:lnSpc>
                <a:spcPct val="150000"/>
              </a:lnSpc>
              <a:spcBef>
                <a:spcPct val="0"/>
              </a:spcBef>
            </a:pPr>
            <a:r>
              <a:rPr lang="en-US" altLang="zh-CN" sz="2800" b="1" dirty="0" smtClean="0">
                <a:latin typeface="微软雅黑" panose="020B0503020204020204" pitchFamily="34" charset="-122"/>
                <a:ea typeface="微软雅黑" panose="020B0503020204020204" pitchFamily="34" charset="-122"/>
                <a:sym typeface="+mn-ea"/>
              </a:rPr>
              <a:t>2.1921</a:t>
            </a:r>
            <a:r>
              <a:rPr lang="zh-CN" altLang="en-US" sz="2800" b="1" dirty="0" smtClean="0">
                <a:latin typeface="微软雅黑" panose="020B0503020204020204" pitchFamily="34" charset="-122"/>
                <a:ea typeface="微软雅黑" panose="020B0503020204020204" pitchFamily="34" charset="-122"/>
                <a:sym typeface="+mn-ea"/>
              </a:rPr>
              <a:t>年，苏俄政府公布</a:t>
            </a:r>
            <a:r>
              <a:rPr lang="en-US" altLang="zh-CN" sz="2800" b="1" dirty="0" smtClean="0">
                <a:latin typeface="微软雅黑" panose="020B0503020204020204" pitchFamily="34" charset="-122"/>
                <a:ea typeface="微软雅黑" panose="020B0503020204020204" pitchFamily="34" charset="-122"/>
                <a:sym typeface="+mn-ea"/>
              </a:rPr>
              <a:t>《</a:t>
            </a:r>
            <a:r>
              <a:rPr lang="zh-CN" altLang="en-US" sz="2800" b="1" dirty="0" smtClean="0">
                <a:latin typeface="微软雅黑" panose="020B0503020204020204" pitchFamily="34" charset="-122"/>
                <a:ea typeface="微软雅黑" panose="020B0503020204020204" pitchFamily="34" charset="-122"/>
                <a:sym typeface="+mn-ea"/>
              </a:rPr>
              <a:t>租借条例</a:t>
            </a:r>
            <a:r>
              <a:rPr lang="en-US" altLang="zh-CN" sz="2800" b="1" dirty="0" smtClean="0">
                <a:latin typeface="微软雅黑" panose="020B0503020204020204" pitchFamily="34" charset="-122"/>
                <a:ea typeface="微软雅黑" panose="020B0503020204020204" pitchFamily="34" charset="-122"/>
                <a:sym typeface="+mn-ea"/>
              </a:rPr>
              <a:t>》</a:t>
            </a:r>
            <a:r>
              <a:rPr lang="zh-CN" altLang="en-US" sz="2800" b="1" dirty="0" smtClean="0">
                <a:latin typeface="微软雅黑" panose="020B0503020204020204" pitchFamily="34" charset="-122"/>
                <a:ea typeface="微软雅黑" panose="020B0503020204020204" pitchFamily="34" charset="-122"/>
                <a:sym typeface="+mn-ea"/>
              </a:rPr>
              <a:t>，决定把一批中小工厂和商店租借给本国的公民、合作社和其他联合组织。与此有关的是</a:t>
            </a:r>
            <a:r>
              <a:rPr lang="en-US" altLang="zh-CN" sz="2800" b="1" dirty="0" smtClean="0">
                <a:latin typeface="微软雅黑" panose="020B0503020204020204" pitchFamily="34" charset="-122"/>
                <a:ea typeface="微软雅黑" panose="020B0503020204020204" pitchFamily="34" charset="-122"/>
                <a:sym typeface="+mn-ea"/>
              </a:rPr>
              <a:t>(       )</a:t>
            </a:r>
          </a:p>
          <a:p>
            <a:pPr lvl="0" indent="0">
              <a:lnSpc>
                <a:spcPct val="150000"/>
              </a:lnSpc>
              <a:spcBef>
                <a:spcPct val="0"/>
              </a:spcBef>
            </a:pPr>
            <a:r>
              <a:rPr lang="en-US" altLang="zh-CN" sz="2800" b="1" dirty="0" smtClean="0">
                <a:latin typeface="微软雅黑" panose="020B0503020204020204" pitchFamily="34" charset="-122"/>
                <a:ea typeface="微软雅黑" panose="020B0503020204020204" pitchFamily="34" charset="-122"/>
                <a:sym typeface="+mn-ea"/>
              </a:rPr>
              <a:t>    A.</a:t>
            </a:r>
            <a:r>
              <a:rPr lang="zh-CN" altLang="en-US" sz="2800" b="1" dirty="0" smtClean="0">
                <a:latin typeface="微软雅黑" panose="020B0503020204020204" pitchFamily="34" charset="-122"/>
                <a:ea typeface="微软雅黑" panose="020B0503020204020204" pitchFamily="34" charset="-122"/>
                <a:sym typeface="+mn-ea"/>
              </a:rPr>
              <a:t>新经济政策</a:t>
            </a:r>
            <a:r>
              <a:rPr lang="en-US" altLang="zh-CN" sz="2800" b="1" dirty="0" smtClean="0">
                <a:latin typeface="微软雅黑" panose="020B0503020204020204" pitchFamily="34" charset="-122"/>
                <a:ea typeface="微软雅黑" panose="020B0503020204020204" pitchFamily="34" charset="-122"/>
                <a:sym typeface="+mn-ea"/>
              </a:rPr>
              <a:t>             B.</a:t>
            </a:r>
            <a:r>
              <a:rPr lang="zh-CN" altLang="en-US" sz="2800" b="1" dirty="0" smtClean="0">
                <a:latin typeface="微软雅黑" panose="020B0503020204020204" pitchFamily="34" charset="-122"/>
                <a:ea typeface="微软雅黑" panose="020B0503020204020204" pitchFamily="34" charset="-122"/>
                <a:sym typeface="+mn-ea"/>
              </a:rPr>
              <a:t>斯大林模式</a:t>
            </a:r>
            <a:r>
              <a:rPr lang="en-US" altLang="zh-CN" sz="2800" b="1" dirty="0" smtClean="0">
                <a:latin typeface="微软雅黑" panose="020B0503020204020204" pitchFamily="34" charset="-122"/>
                <a:ea typeface="微软雅黑" panose="020B0503020204020204" pitchFamily="34" charset="-122"/>
                <a:sym typeface="+mn-ea"/>
              </a:rPr>
              <a:t>  </a:t>
            </a:r>
          </a:p>
          <a:p>
            <a:pPr lvl="0" indent="0">
              <a:lnSpc>
                <a:spcPct val="150000"/>
              </a:lnSpc>
              <a:spcBef>
                <a:spcPct val="0"/>
              </a:spcBef>
            </a:pPr>
            <a:r>
              <a:rPr lang="en-US" altLang="zh-CN" sz="2800" b="1" dirty="0" smtClean="0">
                <a:latin typeface="微软雅黑" panose="020B0503020204020204" pitchFamily="34" charset="-122"/>
                <a:ea typeface="微软雅黑" panose="020B0503020204020204" pitchFamily="34" charset="-122"/>
                <a:sym typeface="+mn-ea"/>
              </a:rPr>
              <a:t>    C.</a:t>
            </a:r>
            <a:r>
              <a:rPr lang="zh-CN" altLang="en-US" sz="2800" b="1" dirty="0" smtClean="0">
                <a:latin typeface="微软雅黑" panose="020B0503020204020204" pitchFamily="34" charset="-122"/>
                <a:ea typeface="微软雅黑" panose="020B0503020204020204" pitchFamily="34" charset="-122"/>
                <a:sym typeface="+mn-ea"/>
              </a:rPr>
              <a:t>赫鲁晓夫改革</a:t>
            </a:r>
            <a:r>
              <a:rPr lang="en-US" altLang="zh-CN" sz="2800" b="1" dirty="0" smtClean="0">
                <a:latin typeface="微软雅黑" panose="020B0503020204020204" pitchFamily="34" charset="-122"/>
                <a:ea typeface="微软雅黑" panose="020B0503020204020204" pitchFamily="34" charset="-122"/>
                <a:sym typeface="+mn-ea"/>
              </a:rPr>
              <a:t>          D.</a:t>
            </a:r>
            <a:r>
              <a:rPr lang="zh-CN" altLang="en-US" sz="2800" b="1" dirty="0" smtClean="0">
                <a:latin typeface="微软雅黑" panose="020B0503020204020204" pitchFamily="34" charset="-122"/>
                <a:ea typeface="微软雅黑" panose="020B0503020204020204" pitchFamily="34" charset="-122"/>
                <a:sym typeface="+mn-ea"/>
              </a:rPr>
              <a:t>戈尔巴乔夫改革</a:t>
            </a:r>
            <a:endParaRPr lang="zh-CN" altLang="en-US" sz="2800" b="1" dirty="0">
              <a:latin typeface="微软雅黑" panose="020B0503020204020204" pitchFamily="34" charset="-122"/>
              <a:ea typeface="微软雅黑" panose="020B0503020204020204" pitchFamily="34" charset="-122"/>
              <a:sym typeface="+mn-ea"/>
            </a:endParaRPr>
          </a:p>
        </p:txBody>
      </p:sp>
      <p:sp>
        <p:nvSpPr>
          <p:cNvPr id="5" name="文本框 76803"/>
          <p:cNvSpPr txBox="1"/>
          <p:nvPr/>
        </p:nvSpPr>
        <p:spPr>
          <a:xfrm>
            <a:off x="5162650" y="2644253"/>
            <a:ext cx="684803" cy="923330"/>
          </a:xfrm>
          <a:prstGeom prst="rect">
            <a:avLst/>
          </a:prstGeom>
          <a:noFill/>
          <a:ln w="9525">
            <a:noFill/>
          </a:ln>
        </p:spPr>
        <p:txBody>
          <a:bodyPr wrap="none" anchor="t">
            <a:spAutoFit/>
          </a:bodyPr>
          <a:lstStyle/>
          <a:p>
            <a:pPr lvl="0" indent="0">
              <a:spcBef>
                <a:spcPct val="0"/>
              </a:spcBef>
            </a:pPr>
            <a:r>
              <a:rPr lang="en-US" altLang="zh-CN" sz="5400" b="1" dirty="0" smtClean="0">
                <a:solidFill>
                  <a:srgbClr val="FF0000"/>
                </a:solidFill>
                <a:latin typeface="Arial" panose="020B0604020202020204" pitchFamily="34" charset="0"/>
                <a:ea typeface="宋体" panose="02010600030101010101" pitchFamily="2" charset="-122"/>
              </a:rPr>
              <a:t>A</a:t>
            </a:r>
            <a:endParaRPr lang="en-US" altLang="zh-CN" sz="5400" b="1" dirty="0">
              <a:solidFill>
                <a:srgbClr val="FF0000"/>
              </a:solidFill>
              <a:latin typeface="Arial" panose="020B0604020202020204" pitchFamily="34" charset="0"/>
              <a:ea typeface="宋体" panose="02010600030101010101" pitchFamily="2" charset="-122"/>
            </a:endParaRPr>
          </a:p>
        </p:txBody>
      </p:sp>
      <p:sp>
        <p:nvSpPr>
          <p:cNvPr id="7" name="椭圆 6"/>
          <p:cNvSpPr/>
          <p:nvPr/>
        </p:nvSpPr>
        <p:spPr>
          <a:xfrm>
            <a:off x="3821373" y="2060812"/>
            <a:ext cx="1105469" cy="655093"/>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1652604" y="1453557"/>
            <a:ext cx="1105469" cy="655093"/>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3" presetClass="entr" presetSubtype="16" fill="hold" nodeType="withEffect">
                                  <p:childTnLst>
                                    <p:set>
                                      <p:cBhvr>
                                        <p:cTn id="6" dur="1" fill="hold">
                                          <p:stCondLst>
                                            <p:cond delay="0"/>
                                          </p:stCondLst>
                                        </p:cTn>
                                        <p:tgtEl>
                                          <p:spTgt spid="6"/>
                                        </p:tgtEl>
                                        <p:attrNameLst>
                                          <p:attrName>style.visibility</p:attrName>
                                        </p:attrNameLst>
                                      </p:cBhvr>
                                      <p:to>
                                        <p:strVal val="visible"/>
                                      </p:to>
                                    </p:set>
                                    <p:animEffect transition="in" filter="plus(in)">
                                      <p:cBhvr>
                                        <p:cTn id="7" dur="1000"/>
                                        <p:tgtEl>
                                          <p:spTgt spid="6"/>
                                        </p:tgtEl>
                                      </p:cBhvr>
                                    </p:animEffect>
                                  </p:childTnLst>
                                </p:cTn>
                              </p:par>
                              <p:par>
                                <p:cTn id="8" presetID="13" presetClass="entr" presetSubtype="16" fill="hold" nodeType="withEffect">
                                  <p:childTnLst>
                                    <p:set>
                                      <p:cBhvr>
                                        <p:cTn id="9" dur="1" fill="hold">
                                          <p:stCondLst>
                                            <p:cond delay="0"/>
                                          </p:stCondLst>
                                        </p:cTn>
                                        <p:tgtEl>
                                          <p:spTgt spid="10"/>
                                        </p:tgtEl>
                                        <p:attrNameLst>
                                          <p:attrName>style.visibility</p:attrName>
                                        </p:attrNameLst>
                                      </p:cBhvr>
                                      <p:to>
                                        <p:strVal val="visible"/>
                                      </p:to>
                                    </p:set>
                                    <p:animEffect transition="in" filter="plus(in)">
                                      <p:cBhvr>
                                        <p:cTn id="10" dur="1000"/>
                                        <p:tgtEl>
                                          <p:spTgt spid="10"/>
                                        </p:tgtEl>
                                      </p:cBhvr>
                                    </p:animEffect>
                                  </p:childTnLst>
                                </p:cTn>
                              </p:par>
                            </p:childTnLst>
                          </p:cTn>
                        </p:par>
                        <p:par>
                          <p:cTn id="11" fill="hold">
                            <p:stCondLst>
                              <p:cond delay="1000"/>
                            </p:stCondLst>
                            <p:childTnLst>
                              <p:par>
                                <p:cTn id="12" presetID="31" presetClass="entr" presetSubtype="0" fill="hold" grpId="0" nodeType="afterEffect">
                                  <p:stCondLst>
                                    <p:cond delay="0"/>
                                  </p:stCondLst>
                                  <p:iterate type="lt">
                                    <p:tmPct val="5000"/>
                                  </p:iterate>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 calcmode="lin" valueType="num">
                                      <p:cBhvr>
                                        <p:cTn id="16" dur="500" fill="hold"/>
                                        <p:tgtEl>
                                          <p:spTgt spid="8"/>
                                        </p:tgtEl>
                                        <p:attrNameLst>
                                          <p:attrName>style.rotation</p:attrName>
                                        </p:attrNameLst>
                                      </p:cBhvr>
                                      <p:tavLst>
                                        <p:tav tm="0">
                                          <p:val>
                                            <p:fltVal val="90"/>
                                          </p:val>
                                        </p:tav>
                                        <p:tav tm="100000">
                                          <p:val>
                                            <p:fltVal val="0"/>
                                          </p:val>
                                        </p:tav>
                                      </p:tavLst>
                                    </p:anim>
                                    <p:animEffect transition="in" filter="fade">
                                      <p:cBhvr>
                                        <p:cTn id="17" dur="500"/>
                                        <p:tgtEl>
                                          <p:spTgt spid="8"/>
                                        </p:tgtEl>
                                      </p:cBhvr>
                                    </p:animEffect>
                                  </p:childTnLst>
                                </p:cTn>
                              </p:par>
                            </p:childTnLst>
                          </p:cTn>
                        </p:par>
                        <p:par>
                          <p:cTn id="18" fill="hold">
                            <p:stCondLst>
                              <p:cond delay="1500"/>
                            </p:stCondLst>
                            <p:childTnLst>
                              <p:par>
                                <p:cTn id="19" presetID="31" presetClass="entr" presetSubtype="0" fill="hold" grpId="0" nodeType="afterEffect">
                                  <p:stCondLst>
                                    <p:cond delay="0"/>
                                  </p:stCondLst>
                                  <p:iterate type="lt">
                                    <p:tmPct val="5000"/>
                                  </p:iterate>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 calcmode="lin" valueType="num">
                                      <p:cBhvr>
                                        <p:cTn id="23" dur="500" fill="hold"/>
                                        <p:tgtEl>
                                          <p:spTgt spid="7"/>
                                        </p:tgtEl>
                                        <p:attrNameLst>
                                          <p:attrName>style.rotation</p:attrName>
                                        </p:attrNameLst>
                                      </p:cBhvr>
                                      <p:tavLst>
                                        <p:tav tm="0">
                                          <p:val>
                                            <p:fltVal val="90"/>
                                          </p:val>
                                        </p:tav>
                                        <p:tav tm="100000">
                                          <p:val>
                                            <p:fltVal val="0"/>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linds(horizont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
          <p:cNvPicPr>
            <a:picLocks noChangeAspect="1"/>
          </p:cNvPicPr>
          <p:nvPr/>
        </p:nvPicPr>
        <p:blipFill>
          <a:blip r:embed="rId3"/>
          <a:stretch>
            <a:fillRect/>
          </a:stretch>
        </p:blipFill>
        <p:spPr>
          <a:xfrm>
            <a:off x="8503920" y="0"/>
            <a:ext cx="3688080" cy="2986405"/>
          </a:xfrm>
          <a:prstGeom prst="rect">
            <a:avLst/>
          </a:prstGeom>
        </p:spPr>
      </p:pic>
      <p:pic>
        <p:nvPicPr>
          <p:cNvPr id="10" name="图片 9" descr="1"/>
          <p:cNvPicPr>
            <a:picLocks noChangeAspect="1"/>
          </p:cNvPicPr>
          <p:nvPr/>
        </p:nvPicPr>
        <p:blipFill>
          <a:blip r:embed="rId4" cstate="print"/>
          <a:stretch>
            <a:fillRect/>
          </a:stretch>
        </p:blipFill>
        <p:spPr>
          <a:xfrm flipV="1">
            <a:off x="0" y="4256405"/>
            <a:ext cx="3230880" cy="2601595"/>
          </a:xfrm>
          <a:prstGeom prst="rect">
            <a:avLst/>
          </a:prstGeom>
        </p:spPr>
      </p:pic>
      <p:sp>
        <p:nvSpPr>
          <p:cNvPr id="18" name="矩形 17"/>
          <p:cNvSpPr/>
          <p:nvPr/>
        </p:nvSpPr>
        <p:spPr>
          <a:xfrm>
            <a:off x="850710" y="1553530"/>
            <a:ext cx="6096000" cy="4308872"/>
          </a:xfrm>
          <a:prstGeom prst="rect">
            <a:avLst/>
          </a:prstGeom>
        </p:spPr>
        <p:txBody>
          <a:bodyPr>
            <a:spAutoFit/>
          </a:bodyPr>
          <a:lstStyle/>
          <a:p>
            <a:pPr lvl="0" indent="0">
              <a:lnSpc>
                <a:spcPct val="100000"/>
              </a:lnSpc>
              <a:spcBef>
                <a:spcPct val="0"/>
              </a:spcBef>
            </a:pPr>
            <a:r>
              <a:rPr lang="en-US" altLang="zh-CN" sz="3200" b="1" dirty="0" smtClean="0">
                <a:latin typeface="微软雅黑" panose="020B0503020204020204" pitchFamily="34" charset="-122"/>
                <a:ea typeface="微软雅黑" panose="020B0503020204020204" pitchFamily="34" charset="-122"/>
                <a:sym typeface="+mn-ea"/>
              </a:rPr>
              <a:t>3.</a:t>
            </a:r>
            <a:r>
              <a:rPr lang="zh-CN" altLang="en-US" sz="3200" b="1" dirty="0" smtClean="0">
                <a:latin typeface="微软雅黑" panose="020B0503020204020204" pitchFamily="34" charset="-122"/>
                <a:ea typeface="微软雅黑" panose="020B0503020204020204" pitchFamily="34" charset="-122"/>
                <a:sym typeface="+mn-ea"/>
              </a:rPr>
              <a:t>右图是“</a:t>
            </a:r>
            <a:r>
              <a:rPr lang="en-US" altLang="zh-CN" sz="3200" b="1" dirty="0" smtClean="0">
                <a:latin typeface="微软雅黑" panose="020B0503020204020204" pitchFamily="34" charset="-122"/>
                <a:ea typeface="微软雅黑" panose="020B0503020204020204" pitchFamily="34" charset="-122"/>
                <a:sym typeface="+mn-ea"/>
              </a:rPr>
              <a:t>1925 —1945</a:t>
            </a:r>
            <a:r>
              <a:rPr lang="zh-CN" altLang="en-US" sz="3200" b="1" dirty="0" smtClean="0">
                <a:latin typeface="微软雅黑" panose="020B0503020204020204" pitchFamily="34" charset="-122"/>
                <a:ea typeface="微软雅黑" panose="020B0503020204020204" pitchFamily="34" charset="-122"/>
                <a:sym typeface="+mn-ea"/>
              </a:rPr>
              <a:t>美国失业率”的状况。出现</a:t>
            </a:r>
            <a:r>
              <a:rPr lang="en-US" altLang="zh-CN" sz="3200" b="1" dirty="0" smtClean="0">
                <a:latin typeface="微软雅黑" panose="020B0503020204020204" pitchFamily="34" charset="-122"/>
                <a:ea typeface="微软雅黑" panose="020B0503020204020204" pitchFamily="34" charset="-122"/>
                <a:sym typeface="+mn-ea"/>
              </a:rPr>
              <a:t>1933— 1937</a:t>
            </a:r>
            <a:r>
              <a:rPr lang="zh-CN" altLang="en-US" sz="3200" b="1" dirty="0" smtClean="0">
                <a:latin typeface="微软雅黑" panose="020B0503020204020204" pitchFamily="34" charset="-122"/>
                <a:ea typeface="微软雅黑" panose="020B0503020204020204" pitchFamily="34" charset="-122"/>
                <a:sym typeface="+mn-ea"/>
              </a:rPr>
              <a:t>年的失业率状况的主要原因是（    ） </a:t>
            </a:r>
          </a:p>
          <a:p>
            <a:pPr lvl="0" indent="0">
              <a:lnSpc>
                <a:spcPct val="100000"/>
              </a:lnSpc>
              <a:spcBef>
                <a:spcPct val="0"/>
              </a:spcBef>
            </a:pPr>
            <a:r>
              <a:rPr lang="en-US" altLang="zh-CN" sz="3200" b="1" dirty="0" smtClean="0">
                <a:latin typeface="微软雅黑" panose="020B0503020204020204" pitchFamily="34" charset="-122"/>
                <a:ea typeface="微软雅黑" panose="020B0503020204020204" pitchFamily="34" charset="-122"/>
                <a:sym typeface="+mn-ea"/>
              </a:rPr>
              <a:t>A.</a:t>
            </a:r>
            <a:r>
              <a:rPr lang="zh-CN" altLang="en-US" sz="3200" b="1" dirty="0" smtClean="0">
                <a:latin typeface="微软雅黑" panose="020B0503020204020204" pitchFamily="34" charset="-122"/>
                <a:ea typeface="微软雅黑" panose="020B0503020204020204" pitchFamily="34" charset="-122"/>
                <a:sym typeface="+mn-ea"/>
              </a:rPr>
              <a:t>资本主义经济大危机    </a:t>
            </a:r>
          </a:p>
          <a:p>
            <a:pPr lvl="0" indent="0">
              <a:lnSpc>
                <a:spcPct val="100000"/>
              </a:lnSpc>
              <a:spcBef>
                <a:spcPct val="0"/>
              </a:spcBef>
            </a:pPr>
            <a:r>
              <a:rPr lang="en-US" altLang="zh-CN" sz="3200" b="1" dirty="0" smtClean="0">
                <a:latin typeface="微软雅黑" panose="020B0503020204020204" pitchFamily="34" charset="-122"/>
                <a:ea typeface="微软雅黑" panose="020B0503020204020204" pitchFamily="34" charset="-122"/>
                <a:sym typeface="+mn-ea"/>
              </a:rPr>
              <a:t>B.</a:t>
            </a:r>
            <a:r>
              <a:rPr lang="zh-CN" altLang="en-US" sz="3200" b="1" dirty="0" smtClean="0">
                <a:latin typeface="微软雅黑" panose="020B0503020204020204" pitchFamily="34" charset="-122"/>
                <a:ea typeface="微软雅黑" panose="020B0503020204020204" pitchFamily="34" charset="-122"/>
                <a:sym typeface="+mn-ea"/>
              </a:rPr>
              <a:t>罗斯福新政</a:t>
            </a:r>
          </a:p>
          <a:p>
            <a:pPr lvl="0" indent="0">
              <a:lnSpc>
                <a:spcPct val="100000"/>
              </a:lnSpc>
              <a:spcBef>
                <a:spcPct val="0"/>
              </a:spcBef>
            </a:pPr>
            <a:r>
              <a:rPr lang="en-US" altLang="zh-CN" sz="3200" b="1" dirty="0" smtClean="0">
                <a:latin typeface="微软雅黑" panose="020B0503020204020204" pitchFamily="34" charset="-122"/>
                <a:ea typeface="微软雅黑" panose="020B0503020204020204" pitchFamily="34" charset="-122"/>
                <a:sym typeface="+mn-ea"/>
              </a:rPr>
              <a:t>C.</a:t>
            </a:r>
            <a:r>
              <a:rPr lang="zh-CN" altLang="en-US" sz="3200" b="1" dirty="0" smtClean="0">
                <a:latin typeface="微软雅黑" panose="020B0503020204020204" pitchFamily="34" charset="-122"/>
                <a:ea typeface="微软雅黑" panose="020B0503020204020204" pitchFamily="34" charset="-122"/>
                <a:sym typeface="+mn-ea"/>
              </a:rPr>
              <a:t>新经济政策                 </a:t>
            </a:r>
          </a:p>
          <a:p>
            <a:pPr lvl="0" indent="0">
              <a:lnSpc>
                <a:spcPct val="100000"/>
              </a:lnSpc>
              <a:spcBef>
                <a:spcPct val="0"/>
              </a:spcBef>
            </a:pPr>
            <a:r>
              <a:rPr lang="en-US" altLang="zh-CN" sz="3200" b="1" dirty="0" smtClean="0">
                <a:latin typeface="微软雅黑" panose="020B0503020204020204" pitchFamily="34" charset="-122"/>
                <a:ea typeface="微软雅黑" panose="020B0503020204020204" pitchFamily="34" charset="-122"/>
                <a:sym typeface="+mn-ea"/>
              </a:rPr>
              <a:t>D.</a:t>
            </a:r>
            <a:r>
              <a:rPr lang="zh-CN" altLang="en-US" sz="3200" b="1" dirty="0" smtClean="0">
                <a:latin typeface="微软雅黑" panose="020B0503020204020204" pitchFamily="34" charset="-122"/>
                <a:ea typeface="微软雅黑" panose="020B0503020204020204" pitchFamily="34" charset="-122"/>
                <a:sym typeface="+mn-ea"/>
              </a:rPr>
              <a:t>法西斯扩张</a:t>
            </a:r>
          </a:p>
          <a:p>
            <a:pPr lvl="0" indent="0">
              <a:lnSpc>
                <a:spcPct val="100000"/>
              </a:lnSpc>
              <a:spcBef>
                <a:spcPct val="0"/>
              </a:spcBef>
            </a:pPr>
            <a:endParaRPr lang="zh-CN" altLang="en-US" dirty="0">
              <a:solidFill>
                <a:schemeClr val="bg1">
                  <a:lumMod val="50000"/>
                </a:schemeClr>
              </a:solidFill>
              <a:latin typeface="微软雅黑" panose="020B0503020204020204" pitchFamily="34" charset="-122"/>
              <a:ea typeface="微软雅黑" panose="020B0503020204020204" pitchFamily="34" charset="-122"/>
              <a:sym typeface="+mn-ea"/>
            </a:endParaRPr>
          </a:p>
        </p:txBody>
      </p:sp>
      <p:pic>
        <p:nvPicPr>
          <p:cNvPr id="25" name="图片 231426"/>
          <p:cNvPicPr>
            <a:picLocks noChangeAspect="1"/>
          </p:cNvPicPr>
          <p:nvPr/>
        </p:nvPicPr>
        <p:blipFill>
          <a:blip r:embed="rId5">
            <a:lum contrast="50000"/>
          </a:blip>
          <a:stretch>
            <a:fillRect/>
          </a:stretch>
        </p:blipFill>
        <p:spPr>
          <a:xfrm>
            <a:off x="5854700" y="3168650"/>
            <a:ext cx="5135880" cy="3024505"/>
          </a:xfrm>
          <a:prstGeom prst="rect">
            <a:avLst/>
          </a:prstGeom>
          <a:noFill/>
          <a:ln w="9525">
            <a:noFill/>
          </a:ln>
        </p:spPr>
      </p:pic>
      <p:sp>
        <p:nvSpPr>
          <p:cNvPr id="26" name="任意多边形 25"/>
          <p:cNvSpPr/>
          <p:nvPr/>
        </p:nvSpPr>
        <p:spPr>
          <a:xfrm>
            <a:off x="8340090" y="3737601"/>
            <a:ext cx="822960" cy="701675"/>
          </a:xfrm>
          <a:custGeom>
            <a:avLst/>
            <a:gdLst>
              <a:gd name="connisteX0" fmla="*/ 0 w 822960"/>
              <a:gd name="connsiteY0" fmla="*/ 0 h 701675"/>
              <a:gd name="connisteX1" fmla="*/ 76200 w 822960"/>
              <a:gd name="connsiteY1" fmla="*/ 60960 h 701675"/>
              <a:gd name="connisteX2" fmla="*/ 121920 w 822960"/>
              <a:gd name="connsiteY2" fmla="*/ 137160 h 701675"/>
              <a:gd name="connisteX3" fmla="*/ 198120 w 822960"/>
              <a:gd name="connsiteY3" fmla="*/ 213360 h 701675"/>
              <a:gd name="connisteX4" fmla="*/ 259080 w 822960"/>
              <a:gd name="connsiteY4" fmla="*/ 289560 h 701675"/>
              <a:gd name="connisteX5" fmla="*/ 335280 w 822960"/>
              <a:gd name="connsiteY5" fmla="*/ 335280 h 701675"/>
              <a:gd name="connisteX6" fmla="*/ 411480 w 822960"/>
              <a:gd name="connsiteY6" fmla="*/ 350520 h 701675"/>
              <a:gd name="connisteX7" fmla="*/ 487680 w 822960"/>
              <a:gd name="connsiteY7" fmla="*/ 381000 h 701675"/>
              <a:gd name="connisteX8" fmla="*/ 533400 w 822960"/>
              <a:gd name="connsiteY8" fmla="*/ 457835 h 701675"/>
              <a:gd name="connisteX9" fmla="*/ 563880 w 822960"/>
              <a:gd name="connsiteY9" fmla="*/ 534035 h 701675"/>
              <a:gd name="connisteX10" fmla="*/ 594360 w 822960"/>
              <a:gd name="connsiteY10" fmla="*/ 610235 h 701675"/>
              <a:gd name="connisteX11" fmla="*/ 670560 w 822960"/>
              <a:gd name="connsiteY11" fmla="*/ 655955 h 701675"/>
              <a:gd name="connisteX12" fmla="*/ 746760 w 822960"/>
              <a:gd name="connsiteY12" fmla="*/ 686435 h 701675"/>
              <a:gd name="connisteX13" fmla="*/ 822960 w 822960"/>
              <a:gd name="connsiteY13" fmla="*/ 701675 h 7016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Lst>
            <a:rect l="l" t="t" r="r" b="b"/>
            <a:pathLst>
              <a:path w="822960" h="701675">
                <a:moveTo>
                  <a:pt x="0" y="0"/>
                </a:moveTo>
                <a:cubicBezTo>
                  <a:pt x="14605" y="10795"/>
                  <a:pt x="52070" y="33655"/>
                  <a:pt x="76200" y="60960"/>
                </a:cubicBezTo>
                <a:cubicBezTo>
                  <a:pt x="100330" y="88265"/>
                  <a:pt x="97790" y="106680"/>
                  <a:pt x="121920" y="137160"/>
                </a:cubicBezTo>
                <a:cubicBezTo>
                  <a:pt x="146050" y="167640"/>
                  <a:pt x="170815" y="182880"/>
                  <a:pt x="198120" y="213360"/>
                </a:cubicBezTo>
                <a:cubicBezTo>
                  <a:pt x="225425" y="243840"/>
                  <a:pt x="231775" y="265430"/>
                  <a:pt x="259080" y="289560"/>
                </a:cubicBezTo>
                <a:cubicBezTo>
                  <a:pt x="286385" y="313690"/>
                  <a:pt x="304800" y="323215"/>
                  <a:pt x="335280" y="335280"/>
                </a:cubicBezTo>
                <a:cubicBezTo>
                  <a:pt x="365760" y="347345"/>
                  <a:pt x="381000" y="341630"/>
                  <a:pt x="411480" y="350520"/>
                </a:cubicBezTo>
                <a:cubicBezTo>
                  <a:pt x="441960" y="359410"/>
                  <a:pt x="463550" y="359410"/>
                  <a:pt x="487680" y="381000"/>
                </a:cubicBezTo>
                <a:cubicBezTo>
                  <a:pt x="511810" y="402590"/>
                  <a:pt x="518160" y="427355"/>
                  <a:pt x="533400" y="457835"/>
                </a:cubicBezTo>
                <a:cubicBezTo>
                  <a:pt x="548640" y="488315"/>
                  <a:pt x="551815" y="503555"/>
                  <a:pt x="563880" y="534035"/>
                </a:cubicBezTo>
                <a:cubicBezTo>
                  <a:pt x="575945" y="564515"/>
                  <a:pt x="572770" y="586105"/>
                  <a:pt x="594360" y="610235"/>
                </a:cubicBezTo>
                <a:cubicBezTo>
                  <a:pt x="615950" y="634365"/>
                  <a:pt x="640080" y="640715"/>
                  <a:pt x="670560" y="655955"/>
                </a:cubicBezTo>
                <a:cubicBezTo>
                  <a:pt x="701040" y="671195"/>
                  <a:pt x="716280" y="677545"/>
                  <a:pt x="746760" y="686435"/>
                </a:cubicBezTo>
                <a:cubicBezTo>
                  <a:pt x="777240" y="695325"/>
                  <a:pt x="808990" y="699135"/>
                  <a:pt x="822960" y="701675"/>
                </a:cubicBezTo>
              </a:path>
            </a:pathLst>
          </a:custGeom>
          <a:noFill/>
          <a:ln w="73025" cap="flat" cmpd="sng" algn="ctr">
            <a:solidFill>
              <a:srgbClr val="C0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endParaRPr>
          </a:p>
        </p:txBody>
      </p:sp>
      <p:sp>
        <p:nvSpPr>
          <p:cNvPr id="27" name="文本框 76803"/>
          <p:cNvSpPr txBox="1"/>
          <p:nvPr/>
        </p:nvSpPr>
        <p:spPr>
          <a:xfrm>
            <a:off x="1703179" y="2850156"/>
            <a:ext cx="684803" cy="923330"/>
          </a:xfrm>
          <a:prstGeom prst="rect">
            <a:avLst/>
          </a:prstGeom>
          <a:noFill/>
          <a:ln w="9525">
            <a:noFill/>
          </a:ln>
        </p:spPr>
        <p:txBody>
          <a:bodyPr wrap="none" anchor="t">
            <a:spAutoFit/>
          </a:bodyPr>
          <a:lstStyle/>
          <a:p>
            <a:pPr lvl="0" indent="0">
              <a:spcBef>
                <a:spcPct val="0"/>
              </a:spcBef>
            </a:pPr>
            <a:r>
              <a:rPr lang="en-US" altLang="zh-CN" sz="5400" b="1" dirty="0">
                <a:solidFill>
                  <a:srgbClr val="FF0000"/>
                </a:solidFill>
                <a:latin typeface="Arial" panose="020B0604020202020204" pitchFamily="34" charset="0"/>
                <a:ea typeface="宋体" panose="02010600030101010101" pitchFamily="2" charset="-122"/>
              </a:rPr>
              <a:t>B</a:t>
            </a:r>
          </a:p>
        </p:txBody>
      </p:sp>
      <p:sp>
        <p:nvSpPr>
          <p:cNvPr id="8" name="椭圆 7"/>
          <p:cNvSpPr/>
          <p:nvPr/>
        </p:nvSpPr>
        <p:spPr>
          <a:xfrm>
            <a:off x="7902054" y="5308979"/>
            <a:ext cx="1419367" cy="58685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2616590" y="2378910"/>
            <a:ext cx="1519312" cy="85666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1000"/>
                                        <p:tgtEl>
                                          <p:spTgt spid="6"/>
                                        </p:tgtEl>
                                      </p:cBhvr>
                                    </p:animEffect>
                                  </p:childTnLst>
                                </p:cTn>
                              </p:par>
                              <p:par>
                                <p:cTn id="8" presetID="13" presetClass="entr" presetSubtype="16" fill="hold" nodeType="withEffect">
                                  <p:childTnLst>
                                    <p:set>
                                      <p:cBhvr>
                                        <p:cTn id="9" dur="1" fill="hold">
                                          <p:stCondLst>
                                            <p:cond delay="0"/>
                                          </p:stCondLst>
                                        </p:cTn>
                                        <p:tgtEl>
                                          <p:spTgt spid="10"/>
                                        </p:tgtEl>
                                        <p:attrNameLst>
                                          <p:attrName>style.visibility</p:attrName>
                                        </p:attrNameLst>
                                      </p:cBhvr>
                                      <p:to>
                                        <p:strVal val="visible"/>
                                      </p:to>
                                    </p:set>
                                    <p:animEffect transition="in" filter="plus(in)">
                                      <p:cBhvr>
                                        <p:cTn id="10" dur="1000"/>
                                        <p:tgtEl>
                                          <p:spTgt spid="10"/>
                                        </p:tgtEl>
                                      </p:cBhvr>
                                    </p:animEffect>
                                  </p:childTnLst>
                                </p:cTn>
                              </p:par>
                            </p:childTnLst>
                          </p:cTn>
                        </p:par>
                        <p:par>
                          <p:cTn id="11" fill="hold">
                            <p:stCondLst>
                              <p:cond delay="1000"/>
                            </p:stCondLst>
                            <p:childTnLst>
                              <p:par>
                                <p:cTn id="12" presetID="31" presetClass="entr" presetSubtype="0" fill="hold" grpId="0" nodeType="afterEffect">
                                  <p:stCondLst>
                                    <p:cond delay="0"/>
                                  </p:stCondLst>
                                  <p:iterate type="lt">
                                    <p:tmPct val="5000"/>
                                  </p:iterate>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 calcmode="lin" valueType="num">
                                      <p:cBhvr>
                                        <p:cTn id="16" dur="500" fill="hold"/>
                                        <p:tgtEl>
                                          <p:spTgt spid="9"/>
                                        </p:tgtEl>
                                        <p:attrNameLst>
                                          <p:attrName>style.rotation</p:attrName>
                                        </p:attrNameLst>
                                      </p:cBhvr>
                                      <p:tavLst>
                                        <p:tav tm="0">
                                          <p:val>
                                            <p:fltVal val="90"/>
                                          </p:val>
                                        </p:tav>
                                        <p:tav tm="100000">
                                          <p:val>
                                            <p:fltVal val="0"/>
                                          </p:val>
                                        </p:tav>
                                      </p:tavLst>
                                    </p:anim>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iterate type="lt">
                                    <p:tmPct val="5000"/>
                                  </p:iterate>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 calcmode="lin" valueType="num">
                                      <p:cBhvr>
                                        <p:cTn id="24" dur="500" fill="hold"/>
                                        <p:tgtEl>
                                          <p:spTgt spid="8"/>
                                        </p:tgtEl>
                                        <p:attrNameLst>
                                          <p:attrName>style.rotation</p:attrName>
                                        </p:attrNameLst>
                                      </p:cBhvr>
                                      <p:tavLst>
                                        <p:tav tm="0">
                                          <p:val>
                                            <p:fltVal val="90"/>
                                          </p:val>
                                        </p:tav>
                                        <p:tav tm="100000">
                                          <p:val>
                                            <p:fltVal val="0"/>
                                          </p:val>
                                        </p:tav>
                                      </p:tavLst>
                                    </p:anim>
                                    <p:animEffect transition="in" filter="fade">
                                      <p:cBhvr>
                                        <p:cTn id="25" dur="500"/>
                                        <p:tgtEl>
                                          <p:spTgt spid="8"/>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20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linds(horizontal)">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
          <p:cNvPicPr>
            <a:picLocks noChangeAspect="1"/>
          </p:cNvPicPr>
          <p:nvPr/>
        </p:nvPicPr>
        <p:blipFill>
          <a:blip r:embed="rId3"/>
          <a:stretch>
            <a:fillRect/>
          </a:stretch>
        </p:blipFill>
        <p:spPr>
          <a:xfrm>
            <a:off x="8503920" y="0"/>
            <a:ext cx="3688080" cy="2986405"/>
          </a:xfrm>
          <a:prstGeom prst="rect">
            <a:avLst/>
          </a:prstGeom>
        </p:spPr>
      </p:pic>
      <p:pic>
        <p:nvPicPr>
          <p:cNvPr id="10" name="图片 9" descr="1"/>
          <p:cNvPicPr>
            <a:picLocks noChangeAspect="1"/>
          </p:cNvPicPr>
          <p:nvPr/>
        </p:nvPicPr>
        <p:blipFill>
          <a:blip r:embed="rId4" cstate="print"/>
          <a:stretch>
            <a:fillRect/>
          </a:stretch>
        </p:blipFill>
        <p:spPr>
          <a:xfrm flipV="1">
            <a:off x="0" y="4256405"/>
            <a:ext cx="3230880" cy="2601595"/>
          </a:xfrm>
          <a:prstGeom prst="rect">
            <a:avLst/>
          </a:prstGeom>
        </p:spPr>
      </p:pic>
      <p:cxnSp>
        <p:nvCxnSpPr>
          <p:cNvPr id="4" name="直接连接符 3"/>
          <p:cNvCxnSpPr/>
          <p:nvPr/>
        </p:nvCxnSpPr>
        <p:spPr>
          <a:xfrm>
            <a:off x="1057274" y="1004862"/>
            <a:ext cx="8705704" cy="8011"/>
          </a:xfrm>
          <a:prstGeom prst="line">
            <a:avLst/>
          </a:prstGeom>
          <a:ln w="12700">
            <a:solidFill>
              <a:srgbClr val="55854B"/>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7630208" y="6151098"/>
            <a:ext cx="4065270" cy="2540"/>
          </a:xfrm>
          <a:prstGeom prst="line">
            <a:avLst/>
          </a:prstGeom>
          <a:ln w="12700">
            <a:solidFill>
              <a:srgbClr val="55854B"/>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322364" y="323557"/>
            <a:ext cx="5697415" cy="707886"/>
          </a:xfrm>
          <a:prstGeom prst="rect">
            <a:avLst/>
          </a:prstGeom>
          <a:noFill/>
        </p:spPr>
        <p:txBody>
          <a:bodyPr wrap="square" rtlCol="0">
            <a:spAutoFit/>
          </a:bodyPr>
          <a:lstStyle/>
          <a:p>
            <a:r>
              <a:rPr lang="zh-CN" altLang="en-US" sz="4000" b="1" dirty="0" smtClean="0">
                <a:solidFill>
                  <a:srgbClr val="C00000"/>
                </a:solidFill>
                <a:latin typeface="微软雅黑" pitchFamily="34" charset="-122"/>
                <a:ea typeface="微软雅黑" pitchFamily="34" charset="-122"/>
              </a:rPr>
              <a:t>练一练</a:t>
            </a:r>
            <a:endParaRPr lang="zh-CN" altLang="en-US" sz="4000" b="1" dirty="0">
              <a:solidFill>
                <a:srgbClr val="C00000"/>
              </a:solidFill>
              <a:latin typeface="微软雅黑" pitchFamily="34" charset="-122"/>
              <a:ea typeface="微软雅黑" pitchFamily="34" charset="-122"/>
            </a:endParaRPr>
          </a:p>
        </p:txBody>
      </p:sp>
      <p:sp>
        <p:nvSpPr>
          <p:cNvPr id="17" name="矩形 16"/>
          <p:cNvSpPr/>
          <p:nvPr/>
        </p:nvSpPr>
        <p:spPr>
          <a:xfrm>
            <a:off x="1037231" y="1389957"/>
            <a:ext cx="9321420" cy="3539430"/>
          </a:xfrm>
          <a:prstGeom prst="rect">
            <a:avLst/>
          </a:prstGeom>
        </p:spPr>
        <p:txBody>
          <a:bodyPr wrap="square">
            <a:spAutoFit/>
          </a:bodyPr>
          <a:lstStyle/>
          <a:p>
            <a:r>
              <a:rPr lang="en-US" altLang="zh-CN" sz="3200" b="1" dirty="0" smtClean="0">
                <a:latin typeface="微软雅黑" pitchFamily="34" charset="-122"/>
                <a:ea typeface="微软雅黑" pitchFamily="34" charset="-122"/>
              </a:rPr>
              <a:t>4</a:t>
            </a:r>
            <a:r>
              <a:rPr lang="zh-CN" altLang="en-US" sz="3200" b="1" dirty="0" smtClean="0">
                <a:latin typeface="微软雅黑" pitchFamily="34" charset="-122"/>
                <a:ea typeface="微软雅黑" pitchFamily="34" charset="-122"/>
              </a:rPr>
              <a:t>、 学习历史，贵在“以史为鉴”。东欧剧变</a:t>
            </a:r>
            <a:r>
              <a:rPr lang="en-US" altLang="zh-CN" sz="3200" b="1" dirty="0" smtClean="0">
                <a:latin typeface="微软雅黑" pitchFamily="34" charset="-122"/>
                <a:ea typeface="微软雅黑" pitchFamily="34" charset="-122"/>
              </a:rPr>
              <a:t>,</a:t>
            </a:r>
            <a:r>
              <a:rPr lang="zh-CN" altLang="en-US" sz="3200" b="1" dirty="0" smtClean="0">
                <a:latin typeface="微软雅黑" pitchFamily="34" charset="-122"/>
                <a:ea typeface="微软雅黑" pitchFamily="34" charset="-122"/>
              </a:rPr>
              <a:t>苏联解体表明 （   ）</a:t>
            </a:r>
          </a:p>
          <a:p>
            <a:r>
              <a:rPr lang="en-US" altLang="zh-CN" sz="3200" b="1" dirty="0" smtClean="0">
                <a:latin typeface="微软雅黑" pitchFamily="34" charset="-122"/>
                <a:ea typeface="微软雅黑" pitchFamily="34" charset="-122"/>
              </a:rPr>
              <a:t>①</a:t>
            </a:r>
            <a:r>
              <a:rPr lang="zh-CN" altLang="en-US" sz="3200" b="1" dirty="0" smtClean="0">
                <a:latin typeface="微软雅黑" pitchFamily="34" charset="-122"/>
                <a:ea typeface="微软雅黑" pitchFamily="34" charset="-122"/>
              </a:rPr>
              <a:t>社会主义的失败 </a:t>
            </a:r>
          </a:p>
          <a:p>
            <a:r>
              <a:rPr lang="en-US" altLang="zh-CN" sz="3200" b="1" dirty="0" smtClean="0">
                <a:latin typeface="微软雅黑" pitchFamily="34" charset="-122"/>
                <a:ea typeface="微软雅黑" pitchFamily="34" charset="-122"/>
              </a:rPr>
              <a:t>②</a:t>
            </a:r>
            <a:r>
              <a:rPr lang="zh-CN" altLang="en-US" sz="3200" b="1" dirty="0" smtClean="0">
                <a:latin typeface="微软雅黑" pitchFamily="34" charset="-122"/>
                <a:ea typeface="微软雅黑" pitchFamily="34" charset="-122"/>
              </a:rPr>
              <a:t>社会主义必须与各国实际结合 </a:t>
            </a:r>
          </a:p>
          <a:p>
            <a:r>
              <a:rPr lang="en-US" altLang="zh-CN" sz="3200" b="1" dirty="0" smtClean="0">
                <a:latin typeface="微软雅黑" pitchFamily="34" charset="-122"/>
                <a:ea typeface="微软雅黑" pitchFamily="34" charset="-122"/>
              </a:rPr>
              <a:t>③</a:t>
            </a:r>
            <a:r>
              <a:rPr lang="zh-CN" altLang="en-US" sz="3200" b="1" dirty="0" smtClean="0">
                <a:latin typeface="微软雅黑" pitchFamily="34" charset="-122"/>
                <a:ea typeface="微软雅黑" pitchFamily="34" charset="-122"/>
              </a:rPr>
              <a:t>社会主义没有固定不变的模式</a:t>
            </a:r>
          </a:p>
          <a:p>
            <a:r>
              <a:rPr lang="en-US" altLang="zh-CN" sz="3200" b="1" dirty="0" smtClean="0">
                <a:latin typeface="微软雅黑" pitchFamily="34" charset="-122"/>
                <a:ea typeface="微软雅黑" pitchFamily="34" charset="-122"/>
              </a:rPr>
              <a:t>④</a:t>
            </a:r>
            <a:r>
              <a:rPr lang="zh-CN" altLang="en-US" sz="3200" b="1" dirty="0" smtClean="0">
                <a:latin typeface="微软雅黑" pitchFamily="34" charset="-122"/>
                <a:ea typeface="微软雅黑" pitchFamily="34" charset="-122"/>
              </a:rPr>
              <a:t>社会主义道路不是一帆风顺的</a:t>
            </a:r>
          </a:p>
          <a:p>
            <a:r>
              <a:rPr lang="en-US" altLang="zh-CN" sz="3200" b="1" dirty="0" smtClean="0">
                <a:latin typeface="微软雅黑" pitchFamily="34" charset="-122"/>
                <a:ea typeface="微软雅黑" pitchFamily="34" charset="-122"/>
              </a:rPr>
              <a:t>A.①②③   B.②③④    C.②③   D.①②③④</a:t>
            </a:r>
            <a:endParaRPr lang="en-US" altLang="zh-CN" sz="3200" b="1" dirty="0">
              <a:latin typeface="微软雅黑" pitchFamily="34" charset="-122"/>
              <a:ea typeface="微软雅黑" pitchFamily="34" charset="-122"/>
            </a:endParaRPr>
          </a:p>
        </p:txBody>
      </p:sp>
      <p:sp>
        <p:nvSpPr>
          <p:cNvPr id="26" name="Text Box 3"/>
          <p:cNvSpPr txBox="1">
            <a:spLocks noChangeArrowheads="1"/>
          </p:cNvSpPr>
          <p:nvPr/>
        </p:nvSpPr>
        <p:spPr bwMode="auto">
          <a:xfrm>
            <a:off x="3208678" y="1819485"/>
            <a:ext cx="714391" cy="769441"/>
          </a:xfrm>
          <a:prstGeom prst="rect">
            <a:avLst/>
          </a:prstGeom>
          <a:noFill/>
          <a:ln w="9525">
            <a:noFill/>
            <a:miter lim="800000"/>
            <a:headEnd/>
            <a:tailEnd/>
          </a:ln>
          <a:effectLst/>
        </p:spPr>
        <p:txBody>
          <a:bodyPr wrap="square">
            <a:spAutoFit/>
          </a:bodyPr>
          <a:lstStyle/>
          <a:p>
            <a:pPr>
              <a:spcBef>
                <a:spcPct val="0"/>
              </a:spcBef>
            </a:pPr>
            <a:r>
              <a:rPr lang="en-US" altLang="zh-CN" sz="4400" b="1" dirty="0" smtClean="0">
                <a:solidFill>
                  <a:srgbClr val="FF0000"/>
                </a:solidFill>
                <a:latin typeface="Arial" pitchFamily="34" charset="0"/>
                <a:ea typeface="宋体" pitchFamily="2" charset="-122"/>
              </a:rPr>
              <a:t>B</a:t>
            </a:r>
            <a:endParaRPr lang="en-US" altLang="zh-CN" sz="4400" b="1" dirty="0">
              <a:solidFill>
                <a:srgbClr val="FF0000"/>
              </a:solidFill>
              <a:latin typeface="Arial" pitchFamily="34" charset="0"/>
              <a:ea typeface="宋体" pitchFamily="2" charset="-122"/>
            </a:endParaRPr>
          </a:p>
        </p:txBody>
      </p:sp>
      <p:grpSp>
        <p:nvGrpSpPr>
          <p:cNvPr id="13" name="组合 12"/>
          <p:cNvGrpSpPr/>
          <p:nvPr/>
        </p:nvGrpSpPr>
        <p:grpSpPr>
          <a:xfrm>
            <a:off x="6946710" y="2998573"/>
            <a:ext cx="3062434" cy="1739900"/>
            <a:chOff x="11381" y="5195"/>
            <a:chExt cx="4188" cy="2740"/>
          </a:xfrm>
        </p:grpSpPr>
        <p:cxnSp>
          <p:nvCxnSpPr>
            <p:cNvPr id="15" name="直接箭头连接符 14"/>
            <p:cNvCxnSpPr/>
            <p:nvPr/>
          </p:nvCxnSpPr>
          <p:spPr>
            <a:xfrm>
              <a:off x="11381" y="5195"/>
              <a:ext cx="4189" cy="2740"/>
            </a:xfrm>
            <a:prstGeom prst="straightConnector1">
              <a:avLst/>
            </a:prstGeom>
            <a:solidFill>
              <a:schemeClr val="accent1"/>
            </a:solidFill>
            <a:ln w="9525" cap="flat" cmpd="sng" algn="ctr">
              <a:solidFill>
                <a:srgbClr val="FF0000"/>
              </a:solidFill>
              <a:prstDash val="solid"/>
              <a:round/>
              <a:headEnd type="none" w="med" len="med"/>
              <a:tailEnd type="arrow" w="med" len="med"/>
            </a:ln>
          </p:spPr>
        </p:cxnSp>
        <p:cxnSp>
          <p:nvCxnSpPr>
            <p:cNvPr id="18" name="直接箭头连接符 17"/>
            <p:cNvCxnSpPr/>
            <p:nvPr/>
          </p:nvCxnSpPr>
          <p:spPr>
            <a:xfrm>
              <a:off x="11381" y="6164"/>
              <a:ext cx="4189" cy="1771"/>
            </a:xfrm>
            <a:prstGeom prst="straightConnector1">
              <a:avLst/>
            </a:prstGeom>
            <a:solidFill>
              <a:schemeClr val="accent1"/>
            </a:solidFill>
            <a:ln w="9525" cap="flat" cmpd="sng" algn="ctr">
              <a:solidFill>
                <a:srgbClr val="FF0000"/>
              </a:solidFill>
              <a:prstDash val="solid"/>
              <a:round/>
              <a:headEnd type="none" w="med" len="med"/>
              <a:tailEnd type="arrow" w="med" len="med"/>
            </a:ln>
          </p:spPr>
        </p:cxnSp>
        <p:cxnSp>
          <p:nvCxnSpPr>
            <p:cNvPr id="19" name="直接箭头连接符 18"/>
            <p:cNvCxnSpPr/>
            <p:nvPr/>
          </p:nvCxnSpPr>
          <p:spPr>
            <a:xfrm>
              <a:off x="11381" y="6966"/>
              <a:ext cx="4189" cy="969"/>
            </a:xfrm>
            <a:prstGeom prst="straightConnector1">
              <a:avLst/>
            </a:prstGeom>
            <a:solidFill>
              <a:schemeClr val="accent1"/>
            </a:solidFill>
            <a:ln w="9525" cap="flat" cmpd="sng" algn="ctr">
              <a:solidFill>
                <a:srgbClr val="FF0000"/>
              </a:solidFill>
              <a:prstDash val="solid"/>
              <a:round/>
              <a:headEnd type="none" w="med" len="med"/>
              <a:tailEnd type="arrow" w="med" len="med"/>
            </a:ln>
          </p:spPr>
        </p:cxnSp>
      </p:grpSp>
      <p:sp>
        <p:nvSpPr>
          <p:cNvPr id="20" name="矩形 19"/>
          <p:cNvSpPr/>
          <p:nvPr/>
        </p:nvSpPr>
        <p:spPr>
          <a:xfrm>
            <a:off x="9941494" y="4491383"/>
            <a:ext cx="1713230" cy="1005840"/>
          </a:xfrm>
          <a:prstGeom prst="rect">
            <a:avLst/>
          </a:prstGeom>
          <a:noFill/>
          <a:ln>
            <a:noFill/>
          </a:ln>
        </p:spPr>
        <p:txBody>
          <a:bodyPr wrap="none" rtlCol="0" anchor="t">
            <a:spAutoFit/>
            <a:scene3d>
              <a:camera prst="orthographicFront"/>
              <a:lightRig rig="threePt" dir="t"/>
            </a:scene3d>
          </a:bodyPr>
          <a:lstStyle/>
          <a:p>
            <a:pPr algn="ctr"/>
            <a:r>
              <a:rPr lang="zh-CN" altLang="en-US" sz="6000" b="1" dirty="0">
                <a:solidFill>
                  <a:srgbClr val="FF0000"/>
                </a:solidFill>
                <a:effectLst>
                  <a:outerShdw blurRad="38100" dist="19050" dir="2700000" algn="tl" rotWithShape="0">
                    <a:schemeClr val="dk1">
                      <a:alpha val="40000"/>
                    </a:schemeClr>
                  </a:outerShdw>
                </a:effectLst>
              </a:rPr>
              <a:t>观点</a:t>
            </a:r>
          </a:p>
        </p:txBody>
      </p:sp>
    </p:spTree>
  </p:cSld>
  <p:clrMapOvr>
    <a:masterClrMapping/>
  </p:clrMapOvr>
  <mc:AlternateContent xmlns:mc="http://schemas.openxmlformats.org/markup-compatibility/2006">
    <mc:Choice xmlns:p14="http://schemas.microsoft.com/office/powerpoint/2010/main" xmlns=""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3" presetClass="entr" presetSubtype="16" fill="hold" nodeType="withEffect">
                                  <p:childTnLst>
                                    <p:set>
                                      <p:cBhvr>
                                        <p:cTn id="6" dur="1" fill="hold">
                                          <p:stCondLst>
                                            <p:cond delay="0"/>
                                          </p:stCondLst>
                                        </p:cTn>
                                        <p:tgtEl>
                                          <p:spTgt spid="6"/>
                                        </p:tgtEl>
                                        <p:attrNameLst>
                                          <p:attrName>style.visibility</p:attrName>
                                        </p:attrNameLst>
                                      </p:cBhvr>
                                      <p:to>
                                        <p:strVal val="visible"/>
                                      </p:to>
                                    </p:set>
                                    <p:animEffect transition="in" filter="plus(in)">
                                      <p:cBhvr>
                                        <p:cTn id="7" dur="1000"/>
                                        <p:tgtEl>
                                          <p:spTgt spid="6"/>
                                        </p:tgtEl>
                                      </p:cBhvr>
                                    </p:animEffect>
                                  </p:childTnLst>
                                </p:cTn>
                              </p:par>
                              <p:par>
                                <p:cTn id="8" presetID="13" presetClass="entr" presetSubtype="16" fill="hold" nodeType="withEffect">
                                  <p:childTnLst>
                                    <p:set>
                                      <p:cBhvr>
                                        <p:cTn id="9" dur="1" fill="hold">
                                          <p:stCondLst>
                                            <p:cond delay="0"/>
                                          </p:stCondLst>
                                        </p:cTn>
                                        <p:tgtEl>
                                          <p:spTgt spid="10"/>
                                        </p:tgtEl>
                                        <p:attrNameLst>
                                          <p:attrName>style.visibility</p:attrName>
                                        </p:attrNameLst>
                                      </p:cBhvr>
                                      <p:to>
                                        <p:strVal val="visible"/>
                                      </p:to>
                                    </p:set>
                                    <p:animEffect transition="in" filter="plus(in)">
                                      <p:cBhvr>
                                        <p:cTn id="10" dur="1000"/>
                                        <p:tgtEl>
                                          <p:spTgt spid="10"/>
                                        </p:tgtEl>
                                      </p:cBhvr>
                                    </p:animEffect>
                                  </p:childTnLst>
                                </p:cTn>
                              </p:par>
                            </p:childTnLst>
                          </p:cTn>
                        </p:par>
                        <p:par>
                          <p:cTn id="11" fill="hold" nodeType="withGroup">
                            <p:stCondLst>
                              <p:cond delay="1000"/>
                            </p:stCondLst>
                            <p:childTnLst>
                              <p:par>
                                <p:cTn id="12" presetID="22" presetClass="entr" presetSubtype="8" fill="hold" nodeType="afterEffect">
                                  <p:childTnLst>
                                    <p:set>
                                      <p:cBhvr>
                                        <p:cTn id="13" dur="1" fill="hold">
                                          <p:stCondLst>
                                            <p:cond delay="0"/>
                                          </p:stCondLst>
                                        </p:cTn>
                                        <p:tgtEl>
                                          <p:spTgt spid="4"/>
                                        </p:tgtEl>
                                        <p:attrNameLst>
                                          <p:attrName>style.visibility</p:attrName>
                                        </p:attrNameLst>
                                      </p:cBhvr>
                                      <p:to>
                                        <p:strVal val="visible"/>
                                      </p:to>
                                    </p:set>
                                    <p:animEffect transition="in" filter="wipe(left)">
                                      <p:cBhvr>
                                        <p:cTn id="14" dur="1000"/>
                                        <p:tgtEl>
                                          <p:spTgt spid="4"/>
                                        </p:tgtEl>
                                      </p:cBhvr>
                                    </p:animEffect>
                                  </p:childTnLst>
                                </p:cTn>
                              </p:par>
                              <p:par>
                                <p:cTn id="15" presetID="22" presetClass="entr" presetSubtype="8" fill="hold" nodeType="withEffect">
                                  <p:childTnLst>
                                    <p:set>
                                      <p:cBhvr>
                                        <p:cTn id="16" dur="1" fill="hold">
                                          <p:stCondLst>
                                            <p:cond delay="0"/>
                                          </p:stCondLst>
                                        </p:cTn>
                                        <p:tgtEl>
                                          <p:spTgt spid="14"/>
                                        </p:tgtEl>
                                        <p:attrNameLst>
                                          <p:attrName>style.visibility</p:attrName>
                                        </p:attrNameLst>
                                      </p:cBhvr>
                                      <p:to>
                                        <p:strVal val="visible"/>
                                      </p:to>
                                    </p:set>
                                    <p:animEffect transition="in" filter="wipe(left)">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5"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vertical)">
                                      <p:cBhvr>
                                        <p:cTn id="22" dur="500"/>
                                        <p:tgtEl>
                                          <p:spTgt spid="13"/>
                                        </p:tgtEl>
                                      </p:cBhvr>
                                    </p:animEffect>
                                  </p:childTnLst>
                                </p:cTn>
                              </p:par>
                            </p:childTnLst>
                          </p:cTn>
                        </p:par>
                        <p:par>
                          <p:cTn id="23" fill="hold">
                            <p:stCondLst>
                              <p:cond delay="500"/>
                            </p:stCondLst>
                            <p:childTnLst>
                              <p:par>
                                <p:cTn id="24" presetID="3" presetClass="entr" presetSubtype="1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linds(horizont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linds(horizontal)">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
          <p:cNvPicPr>
            <a:picLocks noChangeAspect="1"/>
          </p:cNvPicPr>
          <p:nvPr/>
        </p:nvPicPr>
        <p:blipFill>
          <a:blip r:embed="rId3"/>
          <a:stretch>
            <a:fillRect/>
          </a:stretch>
        </p:blipFill>
        <p:spPr>
          <a:xfrm>
            <a:off x="8503920" y="0"/>
            <a:ext cx="3688080" cy="2986405"/>
          </a:xfrm>
          <a:prstGeom prst="rect">
            <a:avLst/>
          </a:prstGeom>
        </p:spPr>
      </p:pic>
      <p:pic>
        <p:nvPicPr>
          <p:cNvPr id="10" name="图片 9" descr="1"/>
          <p:cNvPicPr>
            <a:picLocks noChangeAspect="1"/>
          </p:cNvPicPr>
          <p:nvPr/>
        </p:nvPicPr>
        <p:blipFill>
          <a:blip r:embed="rId4" cstate="print"/>
          <a:stretch>
            <a:fillRect/>
          </a:stretch>
        </p:blipFill>
        <p:spPr>
          <a:xfrm flipV="1">
            <a:off x="0" y="4256405"/>
            <a:ext cx="3230880" cy="2601595"/>
          </a:xfrm>
          <a:prstGeom prst="rect">
            <a:avLst/>
          </a:prstGeom>
        </p:spPr>
      </p:pic>
      <p:pic>
        <p:nvPicPr>
          <p:cNvPr id="3" name="图片 2" descr="目录"/>
          <p:cNvPicPr>
            <a:picLocks noChangeAspect="1"/>
          </p:cNvPicPr>
          <p:nvPr/>
        </p:nvPicPr>
        <p:blipFill>
          <a:blip r:embed="rId5"/>
          <a:stretch>
            <a:fillRect/>
          </a:stretch>
        </p:blipFill>
        <p:spPr>
          <a:xfrm>
            <a:off x="1271905" y="1501140"/>
            <a:ext cx="3179445" cy="3177540"/>
          </a:xfrm>
          <a:prstGeom prst="rect">
            <a:avLst/>
          </a:prstGeom>
        </p:spPr>
      </p:pic>
      <p:sp>
        <p:nvSpPr>
          <p:cNvPr id="217" name=" 217"/>
          <p:cNvSpPr/>
          <p:nvPr/>
        </p:nvSpPr>
        <p:spPr>
          <a:xfrm>
            <a:off x="5460365" y="1259840"/>
            <a:ext cx="625475" cy="625475"/>
          </a:xfrm>
          <a:prstGeom prst="teardrop">
            <a:avLst/>
          </a:prstGeom>
          <a:solidFill>
            <a:srgbClr val="5585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ct val="0"/>
              </a:spcBef>
              <a:spcAft>
                <a:spcPct val="0"/>
              </a:spcAft>
              <a:defRPr/>
            </a:pPr>
            <a:endParaRPr lang="zh-CN" altLang="en-US">
              <a:solidFill>
                <a:srgbClr val="FFFFFF"/>
              </a:solidFill>
            </a:endParaRPr>
          </a:p>
        </p:txBody>
      </p:sp>
      <p:sp>
        <p:nvSpPr>
          <p:cNvPr id="8" name=" 217"/>
          <p:cNvSpPr/>
          <p:nvPr/>
        </p:nvSpPr>
        <p:spPr>
          <a:xfrm>
            <a:off x="5460365" y="2414905"/>
            <a:ext cx="625475" cy="625475"/>
          </a:xfrm>
          <a:prstGeom prst="teardrop">
            <a:avLst/>
          </a:prstGeom>
          <a:solidFill>
            <a:srgbClr val="5585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ct val="0"/>
              </a:spcBef>
              <a:spcAft>
                <a:spcPct val="0"/>
              </a:spcAft>
              <a:defRPr/>
            </a:pPr>
            <a:endParaRPr lang="zh-CN" altLang="en-US">
              <a:solidFill>
                <a:srgbClr val="FFFFFF"/>
              </a:solidFill>
            </a:endParaRPr>
          </a:p>
        </p:txBody>
      </p:sp>
      <p:sp>
        <p:nvSpPr>
          <p:cNvPr id="9" name=" 217"/>
          <p:cNvSpPr/>
          <p:nvPr/>
        </p:nvSpPr>
        <p:spPr>
          <a:xfrm>
            <a:off x="5460365" y="3563620"/>
            <a:ext cx="625475" cy="625475"/>
          </a:xfrm>
          <a:prstGeom prst="teardrop">
            <a:avLst/>
          </a:prstGeom>
          <a:solidFill>
            <a:srgbClr val="5585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ct val="0"/>
              </a:spcBef>
              <a:spcAft>
                <a:spcPct val="0"/>
              </a:spcAft>
              <a:defRPr/>
            </a:pPr>
            <a:endParaRPr lang="zh-CN" altLang="en-US">
              <a:solidFill>
                <a:srgbClr val="FFFFFF"/>
              </a:solidFill>
            </a:endParaRPr>
          </a:p>
        </p:txBody>
      </p:sp>
      <p:sp>
        <p:nvSpPr>
          <p:cNvPr id="11" name=" 217"/>
          <p:cNvSpPr/>
          <p:nvPr/>
        </p:nvSpPr>
        <p:spPr>
          <a:xfrm>
            <a:off x="5460365" y="4705350"/>
            <a:ext cx="625475" cy="625475"/>
          </a:xfrm>
          <a:prstGeom prst="teardrop">
            <a:avLst/>
          </a:prstGeom>
          <a:solidFill>
            <a:srgbClr val="5585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ct val="0"/>
              </a:spcBef>
              <a:spcAft>
                <a:spcPct val="0"/>
              </a:spcAft>
              <a:defRPr/>
            </a:pPr>
            <a:endParaRPr lang="zh-CN" altLang="en-US">
              <a:solidFill>
                <a:srgbClr val="FFFFFF"/>
              </a:solidFill>
            </a:endParaRPr>
          </a:p>
        </p:txBody>
      </p:sp>
      <p:sp>
        <p:nvSpPr>
          <p:cNvPr id="12" name="文本框 11"/>
          <p:cNvSpPr txBox="1"/>
          <p:nvPr/>
        </p:nvSpPr>
        <p:spPr>
          <a:xfrm>
            <a:off x="5487670" y="1297305"/>
            <a:ext cx="624840" cy="548640"/>
          </a:xfrm>
          <a:prstGeom prst="rect">
            <a:avLst/>
          </a:prstGeom>
          <a:noFill/>
        </p:spPr>
        <p:txBody>
          <a:bodyPr wrap="square" rtlCol="0">
            <a:spAutoFit/>
          </a:bodyPr>
          <a:lstStyle/>
          <a:p>
            <a:r>
              <a:rPr lang="en-US" altLang="zh-CN" sz="2800" b="1" dirty="0">
                <a:solidFill>
                  <a:schemeClr val="bg1"/>
                </a:solidFill>
                <a:latin typeface="微软雅黑" panose="020B0503020204020204" charset="-122"/>
                <a:ea typeface="微软雅黑"/>
              </a:rPr>
              <a:t>01</a:t>
            </a:r>
          </a:p>
        </p:txBody>
      </p:sp>
      <p:sp>
        <p:nvSpPr>
          <p:cNvPr id="13" name="文本框 12"/>
          <p:cNvSpPr txBox="1"/>
          <p:nvPr/>
        </p:nvSpPr>
        <p:spPr>
          <a:xfrm>
            <a:off x="5487670" y="2491740"/>
            <a:ext cx="624840" cy="548640"/>
          </a:xfrm>
          <a:prstGeom prst="rect">
            <a:avLst/>
          </a:prstGeom>
          <a:noFill/>
        </p:spPr>
        <p:txBody>
          <a:bodyPr wrap="square" rtlCol="0">
            <a:spAutoFit/>
          </a:bodyPr>
          <a:lstStyle/>
          <a:p>
            <a:r>
              <a:rPr lang="en-US" altLang="zh-CN" sz="2800" b="1">
                <a:solidFill>
                  <a:schemeClr val="bg1"/>
                </a:solidFill>
                <a:latin typeface="微软雅黑" panose="020B0503020204020204" charset="-122"/>
                <a:ea typeface="微软雅黑"/>
              </a:rPr>
              <a:t>02</a:t>
            </a:r>
          </a:p>
        </p:txBody>
      </p:sp>
      <p:sp>
        <p:nvSpPr>
          <p:cNvPr id="14" name="文本框 13"/>
          <p:cNvSpPr txBox="1"/>
          <p:nvPr/>
        </p:nvSpPr>
        <p:spPr>
          <a:xfrm>
            <a:off x="5487670" y="3602355"/>
            <a:ext cx="624840" cy="548640"/>
          </a:xfrm>
          <a:prstGeom prst="rect">
            <a:avLst/>
          </a:prstGeom>
          <a:noFill/>
        </p:spPr>
        <p:txBody>
          <a:bodyPr wrap="square" rtlCol="0">
            <a:spAutoFit/>
          </a:bodyPr>
          <a:lstStyle/>
          <a:p>
            <a:r>
              <a:rPr lang="en-US" altLang="zh-CN" sz="2800" b="1">
                <a:solidFill>
                  <a:schemeClr val="bg1"/>
                </a:solidFill>
                <a:latin typeface="微软雅黑" panose="020B0503020204020204" charset="-122"/>
                <a:ea typeface="微软雅黑"/>
              </a:rPr>
              <a:t>03</a:t>
            </a:r>
          </a:p>
        </p:txBody>
      </p:sp>
      <p:sp>
        <p:nvSpPr>
          <p:cNvPr id="15" name="文本框 14"/>
          <p:cNvSpPr txBox="1"/>
          <p:nvPr/>
        </p:nvSpPr>
        <p:spPr>
          <a:xfrm>
            <a:off x="5487670" y="4782185"/>
            <a:ext cx="624840" cy="548640"/>
          </a:xfrm>
          <a:prstGeom prst="rect">
            <a:avLst/>
          </a:prstGeom>
          <a:noFill/>
        </p:spPr>
        <p:txBody>
          <a:bodyPr wrap="square" rtlCol="0">
            <a:spAutoFit/>
          </a:bodyPr>
          <a:lstStyle/>
          <a:p>
            <a:r>
              <a:rPr lang="en-US" altLang="zh-CN" sz="2800" b="1">
                <a:solidFill>
                  <a:schemeClr val="bg1"/>
                </a:solidFill>
                <a:latin typeface="微软雅黑" panose="020B0503020204020204" charset="-122"/>
                <a:ea typeface="微软雅黑"/>
              </a:rPr>
              <a:t>04</a:t>
            </a:r>
          </a:p>
        </p:txBody>
      </p:sp>
      <p:sp>
        <p:nvSpPr>
          <p:cNvPr id="16" name="文本框 15"/>
          <p:cNvSpPr txBox="1"/>
          <p:nvPr/>
        </p:nvSpPr>
        <p:spPr>
          <a:xfrm>
            <a:off x="6172881" y="1188749"/>
            <a:ext cx="4472371" cy="646331"/>
          </a:xfrm>
          <a:prstGeom prst="rect">
            <a:avLst/>
          </a:prstGeom>
          <a:noFill/>
        </p:spPr>
        <p:txBody>
          <a:bodyPr wrap="square" rtlCol="0">
            <a:spAutoFit/>
          </a:bodyPr>
          <a:lstStyle/>
          <a:p>
            <a:r>
              <a:rPr lang="en-US" altLang="zh-CN" sz="3600" b="1" dirty="0" smtClean="0">
                <a:solidFill>
                  <a:srgbClr val="55854B"/>
                </a:solidFill>
                <a:latin typeface="微软雅黑" panose="020B0503020204020204" charset="-122"/>
                <a:ea typeface="微软雅黑"/>
              </a:rPr>
              <a:t> </a:t>
            </a:r>
            <a:r>
              <a:rPr lang="zh-CN" altLang="en-US" sz="3600" b="1" dirty="0" smtClean="0">
                <a:solidFill>
                  <a:srgbClr val="55854B"/>
                </a:solidFill>
                <a:latin typeface="微软雅黑" panose="020B0503020204020204" charset="-122"/>
                <a:ea typeface="微软雅黑"/>
              </a:rPr>
              <a:t>中考考点分析</a:t>
            </a:r>
            <a:endParaRPr lang="zh-CN" altLang="en-US" sz="3600" dirty="0">
              <a:solidFill>
                <a:schemeClr val="accent6">
                  <a:lumMod val="75000"/>
                </a:schemeClr>
              </a:solidFill>
              <a:latin typeface="微软雅黑" panose="020B0503020204020204" charset="-122"/>
              <a:ea typeface="微软雅黑"/>
            </a:endParaRPr>
          </a:p>
        </p:txBody>
      </p:sp>
      <p:sp>
        <p:nvSpPr>
          <p:cNvPr id="17" name="文本框 16"/>
          <p:cNvSpPr txBox="1"/>
          <p:nvPr/>
        </p:nvSpPr>
        <p:spPr>
          <a:xfrm>
            <a:off x="6323007" y="2333017"/>
            <a:ext cx="4390486" cy="646331"/>
          </a:xfrm>
          <a:prstGeom prst="rect">
            <a:avLst/>
          </a:prstGeom>
          <a:noFill/>
        </p:spPr>
        <p:txBody>
          <a:bodyPr wrap="square" rtlCol="0">
            <a:spAutoFit/>
          </a:bodyPr>
          <a:lstStyle/>
          <a:p>
            <a:r>
              <a:rPr lang="zh-CN" altLang="en-US" sz="3600" b="1" dirty="0" smtClean="0">
                <a:solidFill>
                  <a:schemeClr val="accent6">
                    <a:lumMod val="75000"/>
                  </a:schemeClr>
                </a:solidFill>
                <a:latin typeface="微软雅黑" panose="020B0503020204020204" charset="-122"/>
                <a:ea typeface="微软雅黑"/>
                <a:sym typeface="+mn-ea"/>
              </a:rPr>
              <a:t>知识回顾，整合归纳</a:t>
            </a:r>
            <a:endParaRPr lang="zh-CN" altLang="en-US" sz="3600" b="1" dirty="0">
              <a:solidFill>
                <a:schemeClr val="accent6">
                  <a:lumMod val="75000"/>
                </a:schemeClr>
              </a:solidFill>
              <a:latin typeface="微软雅黑" panose="020B0503020204020204" charset="-122"/>
              <a:ea typeface="微软雅黑"/>
              <a:sym typeface="+mn-ea"/>
            </a:endParaRPr>
          </a:p>
        </p:txBody>
      </p:sp>
      <p:sp>
        <p:nvSpPr>
          <p:cNvPr id="18" name="文本框 17"/>
          <p:cNvSpPr txBox="1"/>
          <p:nvPr/>
        </p:nvSpPr>
        <p:spPr>
          <a:xfrm>
            <a:off x="6309359" y="3563620"/>
            <a:ext cx="4404133" cy="646331"/>
          </a:xfrm>
          <a:prstGeom prst="rect">
            <a:avLst/>
          </a:prstGeom>
          <a:noFill/>
        </p:spPr>
        <p:txBody>
          <a:bodyPr wrap="square" rtlCol="0">
            <a:spAutoFit/>
          </a:bodyPr>
          <a:lstStyle/>
          <a:p>
            <a:r>
              <a:rPr lang="zh-CN" altLang="en-US" sz="3600" b="1" dirty="0" smtClean="0">
                <a:solidFill>
                  <a:schemeClr val="accent6">
                    <a:lumMod val="75000"/>
                  </a:schemeClr>
                </a:solidFill>
                <a:latin typeface="微软雅黑" panose="020B0503020204020204" charset="-122"/>
                <a:ea typeface="微软雅黑"/>
                <a:sym typeface="+mn-ea"/>
              </a:rPr>
              <a:t>中考解题思路和方法</a:t>
            </a:r>
            <a:endParaRPr lang="zh-CN" altLang="en-US" sz="3600" b="1" dirty="0">
              <a:solidFill>
                <a:schemeClr val="accent6">
                  <a:lumMod val="75000"/>
                </a:schemeClr>
              </a:solidFill>
              <a:latin typeface="微软雅黑" panose="020B0503020204020204" charset="-122"/>
              <a:ea typeface="微软雅黑"/>
              <a:sym typeface="+mn-ea"/>
            </a:endParaRPr>
          </a:p>
        </p:txBody>
      </p:sp>
      <p:sp>
        <p:nvSpPr>
          <p:cNvPr id="19" name="文本框 18"/>
          <p:cNvSpPr txBox="1"/>
          <p:nvPr/>
        </p:nvSpPr>
        <p:spPr>
          <a:xfrm>
            <a:off x="6309360" y="4705350"/>
            <a:ext cx="4690736" cy="646331"/>
          </a:xfrm>
          <a:prstGeom prst="rect">
            <a:avLst/>
          </a:prstGeom>
          <a:noFill/>
        </p:spPr>
        <p:txBody>
          <a:bodyPr wrap="square" rtlCol="0">
            <a:spAutoFit/>
          </a:bodyPr>
          <a:lstStyle/>
          <a:p>
            <a:r>
              <a:rPr lang="zh-CN" altLang="en-US" sz="3600" b="1" dirty="0" smtClean="0">
                <a:solidFill>
                  <a:schemeClr val="accent6">
                    <a:lumMod val="75000"/>
                  </a:schemeClr>
                </a:solidFill>
                <a:latin typeface="微软雅黑" panose="020B0503020204020204" charset="-122"/>
                <a:ea typeface="微软雅黑"/>
                <a:sym typeface="+mn-ea"/>
              </a:rPr>
              <a:t>真题演练，能力提升</a:t>
            </a:r>
            <a:endParaRPr lang="zh-CN" altLang="en-US" sz="3600" b="1" dirty="0">
              <a:solidFill>
                <a:schemeClr val="accent6">
                  <a:lumMod val="75000"/>
                </a:schemeClr>
              </a:solidFill>
              <a:latin typeface="微软雅黑" panose="020B0503020204020204" charset="-122"/>
              <a:ea typeface="微软雅黑"/>
              <a:sym typeface="+mn-ea"/>
            </a:endParaRPr>
          </a:p>
        </p:txBody>
      </p:sp>
    </p:spTree>
  </p:cSld>
  <p:clrMapOvr>
    <a:masterClrMapping/>
  </p:clrMapOvr>
  <mc:AlternateContent xmlns:mc="http://schemas.openxmlformats.org/markup-compatibility/2006">
    <mc:Choice xmlns:p14="http://schemas.microsoft.com/office/powerpoint/2010/main" xmlns=""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3" presetClass="entr" presetSubtype="16" fill="hold" nodeType="withEffect">
                                  <p:childTnLst>
                                    <p:set>
                                      <p:cBhvr>
                                        <p:cTn id="6" dur="1" fill="hold">
                                          <p:stCondLst>
                                            <p:cond delay="0"/>
                                          </p:stCondLst>
                                        </p:cTn>
                                        <p:tgtEl>
                                          <p:spTgt spid="6"/>
                                        </p:tgtEl>
                                        <p:attrNameLst>
                                          <p:attrName>style.visibility</p:attrName>
                                        </p:attrNameLst>
                                      </p:cBhvr>
                                      <p:to>
                                        <p:strVal val="visible"/>
                                      </p:to>
                                    </p:set>
                                    <p:animEffect transition="in" filter="plus(in)">
                                      <p:cBhvr>
                                        <p:cTn id="7" dur="1000"/>
                                        <p:tgtEl>
                                          <p:spTgt spid="6"/>
                                        </p:tgtEl>
                                      </p:cBhvr>
                                    </p:animEffect>
                                  </p:childTnLst>
                                </p:cTn>
                              </p:par>
                              <p:par>
                                <p:cTn id="8" presetID="13" presetClass="entr" presetSubtype="16" fill="hold" nodeType="withEffect">
                                  <p:childTnLst>
                                    <p:set>
                                      <p:cBhvr>
                                        <p:cTn id="9" dur="1" fill="hold">
                                          <p:stCondLst>
                                            <p:cond delay="0"/>
                                          </p:stCondLst>
                                        </p:cTn>
                                        <p:tgtEl>
                                          <p:spTgt spid="10"/>
                                        </p:tgtEl>
                                        <p:attrNameLst>
                                          <p:attrName>style.visibility</p:attrName>
                                        </p:attrNameLst>
                                      </p:cBhvr>
                                      <p:to>
                                        <p:strVal val="visible"/>
                                      </p:to>
                                    </p:set>
                                    <p:animEffect transition="in" filter="plus(in)">
                                      <p:cBhvr>
                                        <p:cTn id="10" dur="1000"/>
                                        <p:tgtEl>
                                          <p:spTgt spid="10"/>
                                        </p:tgtEl>
                                      </p:cBhvr>
                                    </p:animEffect>
                                  </p:childTnLst>
                                </p:cTn>
                              </p:par>
                            </p:childTnLst>
                          </p:cTn>
                        </p:par>
                        <p:par>
                          <p:cTn id="11" fill="hold" nodeType="withGroup">
                            <p:stCondLst>
                              <p:cond delay="1000"/>
                            </p:stCondLst>
                            <p:childTnLst>
                              <p:par>
                                <p:cTn id="12" presetID="20" presetClass="entr" presetSubtype="0" fill="hold" nodeType="afterEffect">
                                  <p:childTnLst>
                                    <p:set>
                                      <p:cBhvr>
                                        <p:cTn id="13" dur="1" fill="hold">
                                          <p:stCondLst>
                                            <p:cond delay="0"/>
                                          </p:stCondLst>
                                        </p:cTn>
                                        <p:tgtEl>
                                          <p:spTgt spid="3"/>
                                        </p:tgtEl>
                                        <p:attrNameLst>
                                          <p:attrName>style.visibility</p:attrName>
                                        </p:attrNameLst>
                                      </p:cBhvr>
                                      <p:to>
                                        <p:strVal val="visible"/>
                                      </p:to>
                                    </p:set>
                                    <p:animEffect transition="in" filter="wedge">
                                      <p:cBhvr>
                                        <p:cTn id="14" dur="1000"/>
                                        <p:tgtEl>
                                          <p:spTgt spid="3"/>
                                        </p:tgtEl>
                                      </p:cBhvr>
                                    </p:animEffect>
                                  </p:childTnLst>
                                </p:cTn>
                              </p:par>
                            </p:childTnLst>
                          </p:cTn>
                        </p:par>
                        <p:par>
                          <p:cTn id="15" fill="hold" nodeType="withGroup">
                            <p:stCondLst>
                              <p:cond delay="2000"/>
                            </p:stCondLst>
                            <p:childTnLst>
                              <p:par>
                                <p:cTn id="16" presetID="2" presetClass="entr" presetSubtype="2" fill="hold" grpId="0" nodeType="afterEffect">
                                  <p:childTnLst>
                                    <p:set>
                                      <p:cBhvr>
                                        <p:cTn id="17" dur="1" fill="hold">
                                          <p:stCondLst>
                                            <p:cond delay="0"/>
                                          </p:stCondLst>
                                        </p:cTn>
                                        <p:tgtEl>
                                          <p:spTgt spid="217"/>
                                        </p:tgtEl>
                                        <p:attrNameLst>
                                          <p:attrName>style.visibility</p:attrName>
                                        </p:attrNameLst>
                                      </p:cBhvr>
                                      <p:to>
                                        <p:strVal val="visible"/>
                                      </p:to>
                                    </p:set>
                                    <p:anim calcmode="lin" valueType="num">
                                      <p:cBhvr additive="base">
                                        <p:cTn id="18" dur="1000" fill="hold"/>
                                        <p:tgtEl>
                                          <p:spTgt spid="217"/>
                                        </p:tgtEl>
                                        <p:attrNameLst>
                                          <p:attrName>ppt_x</p:attrName>
                                        </p:attrNameLst>
                                      </p:cBhvr>
                                      <p:tavLst>
                                        <p:tav tm="0">
                                          <p:val>
                                            <p:strVal val="1+#ppt_w/2"/>
                                          </p:val>
                                        </p:tav>
                                        <p:tav tm="100000">
                                          <p:val>
                                            <p:strVal val="#ppt_x"/>
                                          </p:val>
                                        </p:tav>
                                      </p:tavLst>
                                    </p:anim>
                                    <p:anim calcmode="lin" valueType="num">
                                      <p:cBhvr additive="base">
                                        <p:cTn id="19" dur="1000" fill="hold"/>
                                        <p:tgtEl>
                                          <p:spTgt spid="217"/>
                                        </p:tgtEl>
                                        <p:attrNameLst>
                                          <p:attrName>ppt_y</p:attrName>
                                        </p:attrNameLst>
                                      </p:cBhvr>
                                      <p:tavLst>
                                        <p:tav tm="0">
                                          <p:val>
                                            <p:strVal val="#ppt_y"/>
                                          </p:val>
                                        </p:tav>
                                        <p:tav tm="100000">
                                          <p:val>
                                            <p:strVal val="#ppt_y"/>
                                          </p:val>
                                        </p:tav>
                                      </p:tavLst>
                                    </p:anim>
                                  </p:childTnLst>
                                </p:cTn>
                              </p:par>
                              <p:par>
                                <p:cTn id="20" presetID="2" presetClass="entr" presetSubtype="2" fill="hold" grpId="4" nodeType="withEffec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1000" fill="hold"/>
                                        <p:tgtEl>
                                          <p:spTgt spid="12"/>
                                        </p:tgtEl>
                                        <p:attrNameLst>
                                          <p:attrName>ppt_x</p:attrName>
                                        </p:attrNameLst>
                                      </p:cBhvr>
                                      <p:tavLst>
                                        <p:tav tm="0">
                                          <p:val>
                                            <p:strVal val="1+#ppt_w/2"/>
                                          </p:val>
                                        </p:tav>
                                        <p:tav tm="100000">
                                          <p:val>
                                            <p:strVal val="#ppt_x"/>
                                          </p:val>
                                        </p:tav>
                                      </p:tavLst>
                                    </p:anim>
                                    <p:anim calcmode="lin" valueType="num">
                                      <p:cBhvr additive="base">
                                        <p:cTn id="23" dur="1000" fill="hold"/>
                                        <p:tgtEl>
                                          <p:spTgt spid="12"/>
                                        </p:tgtEl>
                                        <p:attrNameLst>
                                          <p:attrName>ppt_y</p:attrName>
                                        </p:attrNameLst>
                                      </p:cBhvr>
                                      <p:tavLst>
                                        <p:tav tm="0">
                                          <p:val>
                                            <p:strVal val="#ppt_y"/>
                                          </p:val>
                                        </p:tav>
                                        <p:tav tm="100000">
                                          <p:val>
                                            <p:strVal val="#ppt_y"/>
                                          </p:val>
                                        </p:tav>
                                      </p:tavLst>
                                    </p:anim>
                                  </p:childTnLst>
                                </p:cTn>
                              </p:par>
                            </p:childTnLst>
                          </p:cTn>
                        </p:par>
                        <p:par>
                          <p:cTn id="24" fill="hold" nodeType="withGroup">
                            <p:stCondLst>
                              <p:cond delay="3000"/>
                            </p:stCondLst>
                            <p:childTnLst>
                              <p:par>
                                <p:cTn id="25" presetID="2" presetClass="entr" presetSubtype="2" fill="hold" grpId="8" nodeType="afterEffec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1+#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childTnLst>
                          </p:cTn>
                        </p:par>
                        <p:par>
                          <p:cTn id="29" fill="hold" nodeType="withGroup">
                            <p:stCondLst>
                              <p:cond delay="3500"/>
                            </p:stCondLst>
                            <p:childTnLst>
                              <p:par>
                                <p:cTn id="30" presetID="2" presetClass="entr" presetSubtype="2" fill="hold" grpId="1" nodeType="afterEffec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1000" fill="hold"/>
                                        <p:tgtEl>
                                          <p:spTgt spid="8"/>
                                        </p:tgtEl>
                                        <p:attrNameLst>
                                          <p:attrName>ppt_x</p:attrName>
                                        </p:attrNameLst>
                                      </p:cBhvr>
                                      <p:tavLst>
                                        <p:tav tm="0">
                                          <p:val>
                                            <p:strVal val="1+#ppt_w/2"/>
                                          </p:val>
                                        </p:tav>
                                        <p:tav tm="100000">
                                          <p:val>
                                            <p:strVal val="#ppt_x"/>
                                          </p:val>
                                        </p:tav>
                                      </p:tavLst>
                                    </p:anim>
                                    <p:anim calcmode="lin" valueType="num">
                                      <p:cBhvr additive="base">
                                        <p:cTn id="33" dur="10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2" fill="hold" grpId="5" nodeType="withEffec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1000" fill="hold"/>
                                        <p:tgtEl>
                                          <p:spTgt spid="13"/>
                                        </p:tgtEl>
                                        <p:attrNameLst>
                                          <p:attrName>ppt_x</p:attrName>
                                        </p:attrNameLst>
                                      </p:cBhvr>
                                      <p:tavLst>
                                        <p:tav tm="0">
                                          <p:val>
                                            <p:strVal val="1+#ppt_w/2"/>
                                          </p:val>
                                        </p:tav>
                                        <p:tav tm="100000">
                                          <p:val>
                                            <p:strVal val="#ppt_x"/>
                                          </p:val>
                                        </p:tav>
                                      </p:tavLst>
                                    </p:anim>
                                    <p:anim calcmode="lin" valueType="num">
                                      <p:cBhvr additive="base">
                                        <p:cTn id="37" dur="1000" fill="hold"/>
                                        <p:tgtEl>
                                          <p:spTgt spid="13"/>
                                        </p:tgtEl>
                                        <p:attrNameLst>
                                          <p:attrName>ppt_y</p:attrName>
                                        </p:attrNameLst>
                                      </p:cBhvr>
                                      <p:tavLst>
                                        <p:tav tm="0">
                                          <p:val>
                                            <p:strVal val="#ppt_y"/>
                                          </p:val>
                                        </p:tav>
                                        <p:tav tm="100000">
                                          <p:val>
                                            <p:strVal val="#ppt_y"/>
                                          </p:val>
                                        </p:tav>
                                      </p:tavLst>
                                    </p:anim>
                                  </p:childTnLst>
                                </p:cTn>
                              </p:par>
                            </p:childTnLst>
                          </p:cTn>
                        </p:par>
                        <p:par>
                          <p:cTn id="38" fill="hold" nodeType="withGroup">
                            <p:stCondLst>
                              <p:cond delay="4500"/>
                            </p:stCondLst>
                            <p:childTnLst>
                              <p:par>
                                <p:cTn id="39" presetID="2" presetClass="entr" presetSubtype="2" fill="hold" grpId="9" nodeType="afterEffec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1+#ppt_w/2"/>
                                          </p:val>
                                        </p:tav>
                                        <p:tav tm="100000">
                                          <p:val>
                                            <p:strVal val="#ppt_x"/>
                                          </p:val>
                                        </p:tav>
                                      </p:tavLst>
                                    </p:anim>
                                    <p:anim calcmode="lin" valueType="num">
                                      <p:cBhvr additive="base">
                                        <p:cTn id="42" dur="500" fill="hold"/>
                                        <p:tgtEl>
                                          <p:spTgt spid="17"/>
                                        </p:tgtEl>
                                        <p:attrNameLst>
                                          <p:attrName>ppt_y</p:attrName>
                                        </p:attrNameLst>
                                      </p:cBhvr>
                                      <p:tavLst>
                                        <p:tav tm="0">
                                          <p:val>
                                            <p:strVal val="#ppt_y"/>
                                          </p:val>
                                        </p:tav>
                                        <p:tav tm="100000">
                                          <p:val>
                                            <p:strVal val="#ppt_y"/>
                                          </p:val>
                                        </p:tav>
                                      </p:tavLst>
                                    </p:anim>
                                  </p:childTnLst>
                                </p:cTn>
                              </p:par>
                            </p:childTnLst>
                          </p:cTn>
                        </p:par>
                        <p:par>
                          <p:cTn id="43" fill="hold" nodeType="withGroup">
                            <p:stCondLst>
                              <p:cond delay="5000"/>
                            </p:stCondLst>
                            <p:childTnLst>
                              <p:par>
                                <p:cTn id="44" presetID="2" presetClass="entr" presetSubtype="2" fill="hold" grpId="2" nodeType="afterEffec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1000" fill="hold"/>
                                        <p:tgtEl>
                                          <p:spTgt spid="9"/>
                                        </p:tgtEl>
                                        <p:attrNameLst>
                                          <p:attrName>ppt_x</p:attrName>
                                        </p:attrNameLst>
                                      </p:cBhvr>
                                      <p:tavLst>
                                        <p:tav tm="0">
                                          <p:val>
                                            <p:strVal val="1+#ppt_w/2"/>
                                          </p:val>
                                        </p:tav>
                                        <p:tav tm="100000">
                                          <p:val>
                                            <p:strVal val="#ppt_x"/>
                                          </p:val>
                                        </p:tav>
                                      </p:tavLst>
                                    </p:anim>
                                    <p:anim calcmode="lin" valueType="num">
                                      <p:cBhvr additive="base">
                                        <p:cTn id="47" dur="1000" fill="hold"/>
                                        <p:tgtEl>
                                          <p:spTgt spid="9"/>
                                        </p:tgtEl>
                                        <p:attrNameLst>
                                          <p:attrName>ppt_y</p:attrName>
                                        </p:attrNameLst>
                                      </p:cBhvr>
                                      <p:tavLst>
                                        <p:tav tm="0">
                                          <p:val>
                                            <p:strVal val="#ppt_y"/>
                                          </p:val>
                                        </p:tav>
                                        <p:tav tm="100000">
                                          <p:val>
                                            <p:strVal val="#ppt_y"/>
                                          </p:val>
                                        </p:tav>
                                      </p:tavLst>
                                    </p:anim>
                                  </p:childTnLst>
                                </p:cTn>
                              </p:par>
                              <p:par>
                                <p:cTn id="48" presetID="2" presetClass="entr" presetSubtype="2" fill="hold" grpId="6" nodeType="withEffec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1000" fill="hold"/>
                                        <p:tgtEl>
                                          <p:spTgt spid="14"/>
                                        </p:tgtEl>
                                        <p:attrNameLst>
                                          <p:attrName>ppt_x</p:attrName>
                                        </p:attrNameLst>
                                      </p:cBhvr>
                                      <p:tavLst>
                                        <p:tav tm="0">
                                          <p:val>
                                            <p:strVal val="1+#ppt_w/2"/>
                                          </p:val>
                                        </p:tav>
                                        <p:tav tm="100000">
                                          <p:val>
                                            <p:strVal val="#ppt_x"/>
                                          </p:val>
                                        </p:tav>
                                      </p:tavLst>
                                    </p:anim>
                                    <p:anim calcmode="lin" valueType="num">
                                      <p:cBhvr additive="base">
                                        <p:cTn id="51" dur="1000" fill="hold"/>
                                        <p:tgtEl>
                                          <p:spTgt spid="14"/>
                                        </p:tgtEl>
                                        <p:attrNameLst>
                                          <p:attrName>ppt_y</p:attrName>
                                        </p:attrNameLst>
                                      </p:cBhvr>
                                      <p:tavLst>
                                        <p:tav tm="0">
                                          <p:val>
                                            <p:strVal val="#ppt_y"/>
                                          </p:val>
                                        </p:tav>
                                        <p:tav tm="100000">
                                          <p:val>
                                            <p:strVal val="#ppt_y"/>
                                          </p:val>
                                        </p:tav>
                                      </p:tavLst>
                                    </p:anim>
                                  </p:childTnLst>
                                </p:cTn>
                              </p:par>
                            </p:childTnLst>
                          </p:cTn>
                        </p:par>
                        <p:par>
                          <p:cTn id="52" fill="hold" nodeType="withGroup">
                            <p:stCondLst>
                              <p:cond delay="6000"/>
                            </p:stCondLst>
                            <p:childTnLst>
                              <p:par>
                                <p:cTn id="53" presetID="2" presetClass="entr" presetSubtype="2" fill="hold" grpId="10" nodeType="afterEffec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1+#ppt_w/2"/>
                                          </p:val>
                                        </p:tav>
                                        <p:tav tm="100000">
                                          <p:val>
                                            <p:strVal val="#ppt_x"/>
                                          </p:val>
                                        </p:tav>
                                      </p:tavLst>
                                    </p:anim>
                                    <p:anim calcmode="lin" valueType="num">
                                      <p:cBhvr additive="base">
                                        <p:cTn id="56" dur="500" fill="hold"/>
                                        <p:tgtEl>
                                          <p:spTgt spid="18"/>
                                        </p:tgtEl>
                                        <p:attrNameLst>
                                          <p:attrName>ppt_y</p:attrName>
                                        </p:attrNameLst>
                                      </p:cBhvr>
                                      <p:tavLst>
                                        <p:tav tm="0">
                                          <p:val>
                                            <p:strVal val="#ppt_y"/>
                                          </p:val>
                                        </p:tav>
                                        <p:tav tm="100000">
                                          <p:val>
                                            <p:strVal val="#ppt_y"/>
                                          </p:val>
                                        </p:tav>
                                      </p:tavLst>
                                    </p:anim>
                                  </p:childTnLst>
                                </p:cTn>
                              </p:par>
                            </p:childTnLst>
                          </p:cTn>
                        </p:par>
                        <p:par>
                          <p:cTn id="57" fill="hold" nodeType="withGroup">
                            <p:stCondLst>
                              <p:cond delay="6500"/>
                            </p:stCondLst>
                            <p:childTnLst>
                              <p:par>
                                <p:cTn id="58" presetID="2" presetClass="entr" presetSubtype="2" fill="hold" grpId="3" nodeType="afterEffec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1000" fill="hold"/>
                                        <p:tgtEl>
                                          <p:spTgt spid="11"/>
                                        </p:tgtEl>
                                        <p:attrNameLst>
                                          <p:attrName>ppt_x</p:attrName>
                                        </p:attrNameLst>
                                      </p:cBhvr>
                                      <p:tavLst>
                                        <p:tav tm="0">
                                          <p:val>
                                            <p:strVal val="1+#ppt_w/2"/>
                                          </p:val>
                                        </p:tav>
                                        <p:tav tm="100000">
                                          <p:val>
                                            <p:strVal val="#ppt_x"/>
                                          </p:val>
                                        </p:tav>
                                      </p:tavLst>
                                    </p:anim>
                                    <p:anim calcmode="lin" valueType="num">
                                      <p:cBhvr additive="base">
                                        <p:cTn id="61" dur="1000" fill="hold"/>
                                        <p:tgtEl>
                                          <p:spTgt spid="11"/>
                                        </p:tgtEl>
                                        <p:attrNameLst>
                                          <p:attrName>ppt_y</p:attrName>
                                        </p:attrNameLst>
                                      </p:cBhvr>
                                      <p:tavLst>
                                        <p:tav tm="0">
                                          <p:val>
                                            <p:strVal val="#ppt_y"/>
                                          </p:val>
                                        </p:tav>
                                        <p:tav tm="100000">
                                          <p:val>
                                            <p:strVal val="#ppt_y"/>
                                          </p:val>
                                        </p:tav>
                                      </p:tavLst>
                                    </p:anim>
                                  </p:childTnLst>
                                </p:cTn>
                              </p:par>
                              <p:par>
                                <p:cTn id="62" presetID="2" presetClass="entr" presetSubtype="2" fill="hold" grpId="7" nodeType="withEffec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1000" fill="hold"/>
                                        <p:tgtEl>
                                          <p:spTgt spid="15"/>
                                        </p:tgtEl>
                                        <p:attrNameLst>
                                          <p:attrName>ppt_x</p:attrName>
                                        </p:attrNameLst>
                                      </p:cBhvr>
                                      <p:tavLst>
                                        <p:tav tm="0">
                                          <p:val>
                                            <p:strVal val="1+#ppt_w/2"/>
                                          </p:val>
                                        </p:tav>
                                        <p:tav tm="100000">
                                          <p:val>
                                            <p:strVal val="#ppt_x"/>
                                          </p:val>
                                        </p:tav>
                                      </p:tavLst>
                                    </p:anim>
                                    <p:anim calcmode="lin" valueType="num">
                                      <p:cBhvr additive="base">
                                        <p:cTn id="65" dur="1000" fill="hold"/>
                                        <p:tgtEl>
                                          <p:spTgt spid="15"/>
                                        </p:tgtEl>
                                        <p:attrNameLst>
                                          <p:attrName>ppt_y</p:attrName>
                                        </p:attrNameLst>
                                      </p:cBhvr>
                                      <p:tavLst>
                                        <p:tav tm="0">
                                          <p:val>
                                            <p:strVal val="#ppt_y"/>
                                          </p:val>
                                        </p:tav>
                                        <p:tav tm="100000">
                                          <p:val>
                                            <p:strVal val="#ppt_y"/>
                                          </p:val>
                                        </p:tav>
                                      </p:tavLst>
                                    </p:anim>
                                  </p:childTnLst>
                                </p:cTn>
                              </p:par>
                            </p:childTnLst>
                          </p:cTn>
                        </p:par>
                        <p:par>
                          <p:cTn id="66" fill="hold" nodeType="withGroup">
                            <p:stCondLst>
                              <p:cond delay="7500"/>
                            </p:stCondLst>
                            <p:childTnLst>
                              <p:par>
                                <p:cTn id="67" presetID="2" presetClass="entr" presetSubtype="2" fill="hold" grpId="11" nodeType="afterEffec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fill="hold"/>
                                        <p:tgtEl>
                                          <p:spTgt spid="19"/>
                                        </p:tgtEl>
                                        <p:attrNameLst>
                                          <p:attrName>ppt_x</p:attrName>
                                        </p:attrNameLst>
                                      </p:cBhvr>
                                      <p:tavLst>
                                        <p:tav tm="0">
                                          <p:val>
                                            <p:strVal val="1+#ppt_w/2"/>
                                          </p:val>
                                        </p:tav>
                                        <p:tav tm="100000">
                                          <p:val>
                                            <p:strVal val="#ppt_x"/>
                                          </p:val>
                                        </p:tav>
                                      </p:tavLst>
                                    </p:anim>
                                    <p:anim calcmode="lin" valueType="num">
                                      <p:cBhvr additive="base">
                                        <p:cTn id="70"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animBg="1"/>
      <p:bldP spid="8" grpId="1" animBg="1"/>
      <p:bldP spid="9" grpId="2" animBg="1"/>
      <p:bldP spid="11" grpId="3" animBg="1"/>
      <p:bldP spid="12" grpId="4"/>
      <p:bldP spid="13" grpId="5"/>
      <p:bldP spid="14" grpId="6"/>
      <p:bldP spid="15" grpId="7"/>
      <p:bldP spid="16" grpId="8"/>
      <p:bldP spid="17" grpId="9"/>
      <p:bldP spid="18" grpId="10"/>
      <p:bldP spid="19" grpId="1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2"/>
          <p:cNvPicPr>
            <a:picLocks noChangeAspect="1"/>
          </p:cNvPicPr>
          <p:nvPr/>
        </p:nvPicPr>
        <p:blipFill>
          <a:blip r:embed="rId3" cstate="print"/>
          <a:stretch>
            <a:fillRect/>
          </a:stretch>
        </p:blipFill>
        <p:spPr>
          <a:xfrm flipH="1">
            <a:off x="0" y="1"/>
            <a:ext cx="3259394" cy="2639278"/>
          </a:xfrm>
          <a:prstGeom prst="rect">
            <a:avLst/>
          </a:prstGeom>
        </p:spPr>
      </p:pic>
      <p:pic>
        <p:nvPicPr>
          <p:cNvPr id="15" name="图片 14" descr="1"/>
          <p:cNvPicPr>
            <a:picLocks noChangeAspect="1"/>
          </p:cNvPicPr>
          <p:nvPr/>
        </p:nvPicPr>
        <p:blipFill>
          <a:blip r:embed="rId4" cstate="print"/>
          <a:stretch>
            <a:fillRect/>
          </a:stretch>
        </p:blipFill>
        <p:spPr>
          <a:xfrm flipH="1" flipV="1">
            <a:off x="8455578" y="3849328"/>
            <a:ext cx="3736422" cy="3008671"/>
          </a:xfrm>
          <a:prstGeom prst="rect">
            <a:avLst/>
          </a:prstGeom>
        </p:spPr>
      </p:pic>
      <p:graphicFrame>
        <p:nvGraphicFramePr>
          <p:cNvPr id="2050" name="Object 2"/>
          <p:cNvGraphicFramePr>
            <a:graphicFrameLocks noChangeAspect="1"/>
          </p:cNvGraphicFramePr>
          <p:nvPr/>
        </p:nvGraphicFramePr>
        <p:xfrm>
          <a:off x="1438275" y="688975"/>
          <a:ext cx="9594850" cy="5726113"/>
        </p:xfrm>
        <a:graphic>
          <a:graphicData uri="http://schemas.openxmlformats.org/presentationml/2006/ole">
            <p:oleObj spid="_x0000_s2054" name="文档" r:id="rId5" imgW="4518337" imgH="2695777" progId="Word.Document.12">
              <p:embed/>
            </p:oleObj>
          </a:graphicData>
        </a:graphic>
      </p:graphicFrame>
      <p:sp>
        <p:nvSpPr>
          <p:cNvPr id="9" name="矩形 8"/>
          <p:cNvSpPr/>
          <p:nvPr/>
        </p:nvSpPr>
        <p:spPr>
          <a:xfrm>
            <a:off x="1734580" y="1395860"/>
            <a:ext cx="62709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CN" sz="5400" b="1" spc="50" dirty="0" smtClean="0">
                <a:ln w="11430">
                  <a:solidFill>
                    <a:srgbClr val="FF0000"/>
                  </a:solidFill>
                </a:ln>
                <a:solidFill>
                  <a:srgbClr val="FF0000"/>
                </a:solidFill>
                <a:effectLst>
                  <a:outerShdw blurRad="76200" dist="50800" dir="5400000" algn="tl" rotWithShape="0">
                    <a:srgbClr val="000000">
                      <a:alpha val="65000"/>
                    </a:srgbClr>
                  </a:outerShdw>
                </a:effectLst>
              </a:rPr>
              <a:t>D</a:t>
            </a:r>
            <a:endParaRPr lang="zh-CN" altLang="en-US" sz="5400" b="1" cap="none" spc="50" dirty="0">
              <a:ln w="11430">
                <a:solidFill>
                  <a:srgbClr val="FF0000"/>
                </a:solidFill>
              </a:ln>
              <a:solidFill>
                <a:srgbClr val="FF0000"/>
              </a:solidFill>
              <a:effectLst>
                <a:outerShdw blurRad="76200" dist="50800" dir="5400000" algn="tl" rotWithShape="0">
                  <a:srgbClr val="000000">
                    <a:alpha val="65000"/>
                  </a:srgbClr>
                </a:outerShdw>
              </a:effectLst>
            </a:endParaRPr>
          </a:p>
        </p:txBody>
      </p:sp>
      <p:sp>
        <p:nvSpPr>
          <p:cNvPr id="6" name="椭圆 5"/>
          <p:cNvSpPr/>
          <p:nvPr/>
        </p:nvSpPr>
        <p:spPr>
          <a:xfrm>
            <a:off x="5609230" y="586854"/>
            <a:ext cx="1282889" cy="887104"/>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6892120" y="5513695"/>
            <a:ext cx="2347415" cy="369332"/>
          </a:xfrm>
          <a:prstGeom prst="rect">
            <a:avLst/>
          </a:prstGeom>
          <a:noFill/>
        </p:spPr>
        <p:txBody>
          <a:bodyPr wrap="square" rtlCol="0">
            <a:spAutoFit/>
          </a:bodyPr>
          <a:lstStyle/>
          <a:p>
            <a:r>
              <a:rPr lang="zh-CN" altLang="en-US" dirty="0" smtClean="0">
                <a:solidFill>
                  <a:srgbClr val="FF0000"/>
                </a:solidFill>
              </a:rPr>
              <a:t>把苏联搞乱了</a:t>
            </a:r>
            <a:endParaRPr lang="zh-CN" altLang="en-US" dirty="0">
              <a:solidFill>
                <a:srgbClr val="FF0000"/>
              </a:solidFill>
            </a:endParaRPr>
          </a:p>
        </p:txBody>
      </p:sp>
      <p:sp>
        <p:nvSpPr>
          <p:cNvPr id="8" name="TextBox 7"/>
          <p:cNvSpPr txBox="1"/>
          <p:nvPr/>
        </p:nvSpPr>
        <p:spPr>
          <a:xfrm>
            <a:off x="6976280" y="6293894"/>
            <a:ext cx="2347415" cy="369332"/>
          </a:xfrm>
          <a:prstGeom prst="rect">
            <a:avLst/>
          </a:prstGeom>
          <a:noFill/>
        </p:spPr>
        <p:txBody>
          <a:bodyPr wrap="square" rtlCol="0">
            <a:spAutoFit/>
          </a:bodyPr>
          <a:lstStyle/>
          <a:p>
            <a:r>
              <a:rPr lang="zh-CN" altLang="en-US" dirty="0" smtClean="0">
                <a:solidFill>
                  <a:srgbClr val="FF0000"/>
                </a:solidFill>
              </a:rPr>
              <a:t>把苏联搞垮了</a:t>
            </a:r>
            <a:endParaRPr lang="zh-CN" alt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childTnLst>
                                    <p:set>
                                      <p:cBhvr>
                                        <p:cTn id="6" dur="1" fill="hold">
                                          <p:stCondLst>
                                            <p:cond delay="0"/>
                                          </p:stCondLst>
                                        </p:cTn>
                                        <p:tgtEl>
                                          <p:spTgt spid="14"/>
                                        </p:tgtEl>
                                        <p:attrNameLst>
                                          <p:attrName>style.visibility</p:attrName>
                                        </p:attrNameLst>
                                      </p:cBhvr>
                                      <p:to>
                                        <p:strVal val="visible"/>
                                      </p:to>
                                    </p:set>
                                    <p:animEffect transition="in" filter="plus(in)">
                                      <p:cBhvr>
                                        <p:cTn id="7" dur="1000"/>
                                        <p:tgtEl>
                                          <p:spTgt spid="14"/>
                                        </p:tgtEl>
                                      </p:cBhvr>
                                    </p:animEffect>
                                  </p:childTnLst>
                                </p:cTn>
                              </p:par>
                              <p:par>
                                <p:cTn id="8" presetID="13" presetClass="entr" presetSubtype="16" fill="hold" nodeType="withEffect">
                                  <p:childTnLst>
                                    <p:set>
                                      <p:cBhvr>
                                        <p:cTn id="9" dur="1" fill="hold">
                                          <p:stCondLst>
                                            <p:cond delay="0"/>
                                          </p:stCondLst>
                                        </p:cTn>
                                        <p:tgtEl>
                                          <p:spTgt spid="15"/>
                                        </p:tgtEl>
                                        <p:attrNameLst>
                                          <p:attrName>style.visibility</p:attrName>
                                        </p:attrNameLst>
                                      </p:cBhvr>
                                      <p:to>
                                        <p:strVal val="visible"/>
                                      </p:to>
                                    </p:set>
                                    <p:animEffect transition="in" filter="plus(in)">
                                      <p:cBhvr>
                                        <p:cTn id="10" dur="1000"/>
                                        <p:tgtEl>
                                          <p:spTgt spid="15"/>
                                        </p:tgtEl>
                                      </p:cBhvr>
                                    </p:animEffect>
                                  </p:childTnLst>
                                </p:cTn>
                              </p:par>
                            </p:childTnLst>
                          </p:cTn>
                        </p:par>
                        <p:par>
                          <p:cTn id="11" fill="hold">
                            <p:stCondLst>
                              <p:cond delay="1000"/>
                            </p:stCondLst>
                            <p:childTnLst>
                              <p:par>
                                <p:cTn id="12" presetID="31" presetClass="entr" presetSubtype="0" fill="hold" grpId="0" nodeType="afterEffect">
                                  <p:stCondLst>
                                    <p:cond delay="0"/>
                                  </p:stCondLst>
                                  <p:iterate type="lt">
                                    <p:tmPct val="5000"/>
                                  </p:iterate>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iterate type="lt">
                                    <p:tmPct val="5000"/>
                                  </p:iterate>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par>
                          <p:cTn id="26" fill="hold">
                            <p:stCondLst>
                              <p:cond delay="1250"/>
                            </p:stCondLst>
                            <p:childTnLst>
                              <p:par>
                                <p:cTn id="27" presetID="31" presetClass="entr" presetSubtype="0" fill="hold" grpId="0" nodeType="afterEffect">
                                  <p:stCondLst>
                                    <p:cond delay="0"/>
                                  </p:stCondLst>
                                  <p:iterate type="lt">
                                    <p:tmPct val="5000"/>
                                  </p:iterate>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fltVal val="0"/>
                                          </p:val>
                                        </p:tav>
                                        <p:tav tm="100000">
                                          <p:val>
                                            <p:strVal val="#ppt_w"/>
                                          </p:val>
                                        </p:tav>
                                      </p:tavLst>
                                    </p:anim>
                                    <p:anim calcmode="lin" valueType="num">
                                      <p:cBhvr>
                                        <p:cTn id="30" dur="1000" fill="hold"/>
                                        <p:tgtEl>
                                          <p:spTgt spid="8"/>
                                        </p:tgtEl>
                                        <p:attrNameLst>
                                          <p:attrName>ppt_h</p:attrName>
                                        </p:attrNameLst>
                                      </p:cBhvr>
                                      <p:tavLst>
                                        <p:tav tm="0">
                                          <p:val>
                                            <p:fltVal val="0"/>
                                          </p:val>
                                        </p:tav>
                                        <p:tav tm="100000">
                                          <p:val>
                                            <p:strVal val="#ppt_h"/>
                                          </p:val>
                                        </p:tav>
                                      </p:tavLst>
                                    </p:anim>
                                    <p:anim calcmode="lin" valueType="num">
                                      <p:cBhvr>
                                        <p:cTn id="31" dur="1000" fill="hold"/>
                                        <p:tgtEl>
                                          <p:spTgt spid="8"/>
                                        </p:tgtEl>
                                        <p:attrNameLst>
                                          <p:attrName>style.rotation</p:attrName>
                                        </p:attrNameLst>
                                      </p:cBhvr>
                                      <p:tavLst>
                                        <p:tav tm="0">
                                          <p:val>
                                            <p:fltVal val="90"/>
                                          </p:val>
                                        </p:tav>
                                        <p:tav tm="100000">
                                          <p:val>
                                            <p:fltVal val="0"/>
                                          </p:val>
                                        </p:tav>
                                      </p:tavLst>
                                    </p:anim>
                                    <p:animEffect transition="in" filter="fade">
                                      <p:cBhvr>
                                        <p:cTn id="32" dur="1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0" name="TextBox 13"/>
          <p:cNvSpPr txBox="1"/>
          <p:nvPr/>
        </p:nvSpPr>
        <p:spPr>
          <a:xfrm>
            <a:off x="8281035" y="4341495"/>
            <a:ext cx="3128493" cy="598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b="1" dirty="0">
                <a:solidFill>
                  <a:srgbClr val="7F7F7F"/>
                </a:solidFill>
                <a:sym typeface="Arial" panose="020B0604020202020204" pitchFamily="34" charset="0"/>
              </a:rPr>
              <a:t>……</a:t>
            </a:r>
          </a:p>
        </p:txBody>
      </p:sp>
      <p:sp>
        <p:nvSpPr>
          <p:cNvPr id="1048674" name="TextBox 13"/>
          <p:cNvSpPr txBox="1"/>
          <p:nvPr/>
        </p:nvSpPr>
        <p:spPr>
          <a:xfrm>
            <a:off x="818866" y="4735773"/>
            <a:ext cx="3084393" cy="397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sz="2400" dirty="0">
                <a:solidFill>
                  <a:schemeClr val="tx1"/>
                </a:solidFill>
                <a:sym typeface="Arial" panose="020B0604020202020204" pitchFamily="34" charset="0"/>
              </a:rPr>
              <a:t>文字、图片、表格</a:t>
            </a:r>
          </a:p>
        </p:txBody>
      </p:sp>
      <p:sp>
        <p:nvSpPr>
          <p:cNvPr id="1048675" name="TextBox 13"/>
          <p:cNvSpPr txBox="1"/>
          <p:nvPr/>
        </p:nvSpPr>
        <p:spPr>
          <a:xfrm>
            <a:off x="8377555" y="2521585"/>
            <a:ext cx="3086564" cy="521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3200" b="1" dirty="0">
                <a:solidFill>
                  <a:schemeClr val="tx1"/>
                </a:solidFill>
                <a:sym typeface="Arial" panose="020B0604020202020204" pitchFamily="34" charset="0"/>
              </a:rPr>
              <a:t>排序型选择题</a:t>
            </a:r>
          </a:p>
        </p:txBody>
      </p:sp>
      <p:sp>
        <p:nvSpPr>
          <p:cNvPr id="1048676" name="TextBox 13"/>
          <p:cNvSpPr txBox="1"/>
          <p:nvPr/>
        </p:nvSpPr>
        <p:spPr>
          <a:xfrm>
            <a:off x="8343265" y="1160060"/>
            <a:ext cx="2916138" cy="435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3200" b="1" dirty="0">
                <a:solidFill>
                  <a:schemeClr val="tx1"/>
                </a:solidFill>
                <a:sym typeface="Arial" panose="020B0604020202020204" pitchFamily="34" charset="0"/>
              </a:rPr>
              <a:t>组合型选择题</a:t>
            </a:r>
          </a:p>
        </p:txBody>
      </p:sp>
      <p:sp>
        <p:nvSpPr>
          <p:cNvPr id="1048677" name="TextBox 13"/>
          <p:cNvSpPr txBox="1"/>
          <p:nvPr/>
        </p:nvSpPr>
        <p:spPr>
          <a:xfrm>
            <a:off x="491321" y="1228299"/>
            <a:ext cx="3603008" cy="734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sz="3200" b="1" dirty="0">
                <a:solidFill>
                  <a:schemeClr val="tx1"/>
                </a:solidFill>
                <a:sym typeface="Arial" panose="020B0604020202020204" pitchFamily="34" charset="0"/>
              </a:rPr>
              <a:t>表述型选择题</a:t>
            </a:r>
          </a:p>
        </p:txBody>
      </p:sp>
      <p:sp>
        <p:nvSpPr>
          <p:cNvPr id="1048678" name="TextBox 13"/>
          <p:cNvSpPr txBox="1"/>
          <p:nvPr/>
        </p:nvSpPr>
        <p:spPr>
          <a:xfrm>
            <a:off x="805219" y="2866030"/>
            <a:ext cx="3165020" cy="628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sz="3200" b="1" dirty="0">
                <a:solidFill>
                  <a:schemeClr val="tx1"/>
                </a:solidFill>
                <a:sym typeface="Arial" panose="020B0604020202020204" pitchFamily="34" charset="0"/>
              </a:rPr>
              <a:t>否定型选择题</a:t>
            </a:r>
          </a:p>
        </p:txBody>
      </p:sp>
      <p:sp>
        <p:nvSpPr>
          <p:cNvPr id="1048679" name="TextBox 13"/>
          <p:cNvSpPr txBox="1"/>
          <p:nvPr/>
        </p:nvSpPr>
        <p:spPr>
          <a:xfrm>
            <a:off x="764275" y="4189863"/>
            <a:ext cx="3125337" cy="549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sz="3200" b="1" dirty="0">
                <a:solidFill>
                  <a:schemeClr val="tx1"/>
                </a:solidFill>
                <a:sym typeface="Arial" panose="020B0604020202020204" pitchFamily="34" charset="0"/>
              </a:rPr>
              <a:t>材料型选择题</a:t>
            </a:r>
          </a:p>
        </p:txBody>
      </p:sp>
      <p:sp>
        <p:nvSpPr>
          <p:cNvPr id="1048693" name="TextBox 376"/>
          <p:cNvSpPr>
            <a:spLocks noChangeArrowheads="1"/>
          </p:cNvSpPr>
          <p:nvPr>
            <p:custDataLst>
              <p:tags r:id="rId2"/>
            </p:custDataLst>
          </p:nvPr>
        </p:nvSpPr>
        <p:spPr bwMode="auto">
          <a:xfrm>
            <a:off x="971933" y="324605"/>
            <a:ext cx="2468880" cy="645160"/>
          </a:xfrm>
          <a:prstGeom prst="rect">
            <a:avLst/>
          </a:prstGeom>
          <a:noFill/>
          <a:ln>
            <a:noFill/>
          </a:ln>
        </p:spPr>
        <p:txBody>
          <a:bodyPr wrap="none">
            <a:spAutoFit/>
          </a:bodyP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r>
              <a:rPr lang="zh-CN" altLang="en-US" sz="3600" b="1" dirty="0">
                <a:solidFill>
                  <a:srgbClr val="000000"/>
                </a:solidFill>
                <a:latin typeface="微软雅黑" panose="020B0503020204020204" charset="-122"/>
                <a:ea typeface="微软雅黑" panose="020B0503020204020204" charset="-122"/>
                <a:sym typeface="Arial" panose="020B0604020202020204" pitchFamily="34" charset="0"/>
              </a:rPr>
              <a:t>选择题题型</a:t>
            </a:r>
          </a:p>
        </p:txBody>
      </p:sp>
      <p:grpSp>
        <p:nvGrpSpPr>
          <p:cNvPr id="2" name="组合 18"/>
          <p:cNvGrpSpPr/>
          <p:nvPr/>
        </p:nvGrpSpPr>
        <p:grpSpPr>
          <a:xfrm>
            <a:off x="4034477" y="1141418"/>
            <a:ext cx="4272915" cy="4959132"/>
            <a:chOff x="6375" y="1819"/>
            <a:chExt cx="6729" cy="8479"/>
          </a:xfrm>
        </p:grpSpPr>
        <p:grpSp>
          <p:nvGrpSpPr>
            <p:cNvPr id="3" name="Group 61"/>
            <p:cNvGrpSpPr/>
            <p:nvPr/>
          </p:nvGrpSpPr>
          <p:grpSpPr>
            <a:xfrm>
              <a:off x="7224" y="2810"/>
              <a:ext cx="4898" cy="7445"/>
              <a:chOff x="3427254" y="1276349"/>
              <a:chExt cx="2337238" cy="3552826"/>
            </a:xfrm>
            <a:solidFill>
              <a:srgbClr val="C1C7D0"/>
            </a:solidFill>
          </p:grpSpPr>
          <p:sp>
            <p:nvSpPr>
              <p:cNvPr id="1048651" name="Rounded Rectangle 24@|1FFC:14277081|FBC:16777215|LFC:16777215|LBC:16777215"/>
              <p:cNvSpPr/>
              <p:nvPr/>
            </p:nvSpPr>
            <p:spPr>
              <a:xfrm flipH="1" flipV="1">
                <a:off x="4457580" y="3220865"/>
                <a:ext cx="180035" cy="1608310"/>
              </a:xfrm>
              <a:prstGeom prst="roundRect">
                <a:avLst>
                  <a:gd name="adj" fmla="val 50000"/>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Arial" panose="020B0604020202020204" pitchFamily="34" charset="0"/>
                </a:endParaRPr>
              </a:p>
            </p:txBody>
          </p:sp>
          <p:sp>
            <p:nvSpPr>
              <p:cNvPr id="1048652" name="Rounded Rectangle 25@|1FFC:14277081|FBC:16777215|LFC:16777215|LBC:16777215"/>
              <p:cNvSpPr/>
              <p:nvPr/>
            </p:nvSpPr>
            <p:spPr>
              <a:xfrm rot="18522481" flipV="1">
                <a:off x="4188904" y="3666155"/>
                <a:ext cx="180035" cy="701899"/>
              </a:xfrm>
              <a:prstGeom prst="roundRect">
                <a:avLst>
                  <a:gd name="adj" fmla="val 50000"/>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Arial" panose="020B0604020202020204" pitchFamily="34" charset="0"/>
                </a:endParaRPr>
              </a:p>
            </p:txBody>
          </p:sp>
          <p:grpSp>
            <p:nvGrpSpPr>
              <p:cNvPr id="4" name="Group 30"/>
              <p:cNvGrpSpPr/>
              <p:nvPr/>
            </p:nvGrpSpPr>
            <p:grpSpPr>
              <a:xfrm>
                <a:off x="3917999" y="1690571"/>
                <a:ext cx="729110" cy="1573518"/>
                <a:chOff x="1984341" y="1319217"/>
                <a:chExt cx="771493" cy="1664986"/>
              </a:xfrm>
              <a:grpFill/>
            </p:grpSpPr>
            <p:sp>
              <p:nvSpPr>
                <p:cNvPr id="1048653" name="Rounded Rectangle 28@|1FFC:0|FBC:0|LFC:16777215|LBC:16777215"/>
                <p:cNvSpPr/>
                <p:nvPr/>
              </p:nvSpPr>
              <p:spPr>
                <a:xfrm flipH="1">
                  <a:off x="2004899" y="1319217"/>
                  <a:ext cx="190500" cy="1521643"/>
                </a:xfrm>
                <a:prstGeom prst="roundRect">
                  <a:avLst>
                    <a:gd name="adj" fmla="val 50000"/>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Arial" panose="020B0604020202020204" pitchFamily="34" charset="0"/>
                  </a:endParaRPr>
                </a:p>
              </p:txBody>
            </p:sp>
            <p:sp>
              <p:nvSpPr>
                <p:cNvPr id="1048654" name="Rounded Rectangle 29@|1FFC:0|FBC:0|LFC:16777215|LBC:16777215"/>
                <p:cNvSpPr/>
                <p:nvPr/>
              </p:nvSpPr>
              <p:spPr>
                <a:xfrm rot="17703920" flipH="1">
                  <a:off x="2279514" y="2507882"/>
                  <a:ext cx="181148" cy="771493"/>
                </a:xfrm>
                <a:prstGeom prst="roundRect">
                  <a:avLst>
                    <a:gd name="adj" fmla="val 50000"/>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Arial" panose="020B0604020202020204" pitchFamily="34" charset="0"/>
                  </a:endParaRPr>
                </a:p>
              </p:txBody>
            </p:sp>
          </p:grpSp>
          <p:grpSp>
            <p:nvGrpSpPr>
              <p:cNvPr id="5" name="Group 37"/>
              <p:cNvGrpSpPr/>
              <p:nvPr/>
            </p:nvGrpSpPr>
            <p:grpSpPr>
              <a:xfrm flipH="1">
                <a:off x="4495154" y="2090739"/>
                <a:ext cx="729110" cy="1714009"/>
                <a:chOff x="1984342" y="1412436"/>
                <a:chExt cx="771493" cy="1813644"/>
              </a:xfrm>
              <a:grpFill/>
            </p:grpSpPr>
            <p:sp>
              <p:nvSpPr>
                <p:cNvPr id="1048655" name="Rounded Rectangle 38@|1FFC:0|FBC:0|LFC:16777215|LBC:16777215"/>
                <p:cNvSpPr/>
                <p:nvPr/>
              </p:nvSpPr>
              <p:spPr>
                <a:xfrm flipH="1" flipV="1">
                  <a:off x="2004898" y="1412436"/>
                  <a:ext cx="190500" cy="1670303"/>
                </a:xfrm>
                <a:prstGeom prst="roundRect">
                  <a:avLst>
                    <a:gd name="adj" fmla="val 50000"/>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Arial" panose="020B0604020202020204" pitchFamily="34" charset="0"/>
                  </a:endParaRPr>
                </a:p>
              </p:txBody>
            </p:sp>
            <p:sp>
              <p:nvSpPr>
                <p:cNvPr id="1048656" name="Rounded Rectangle 39@|1FFC:0|FBC:0|LFC:16777215|LBC:16777215"/>
                <p:cNvSpPr/>
                <p:nvPr/>
              </p:nvSpPr>
              <p:spPr>
                <a:xfrm rot="17703920" flipH="1">
                  <a:off x="2279515" y="2749759"/>
                  <a:ext cx="181148" cy="771493"/>
                </a:xfrm>
                <a:prstGeom prst="roundRect">
                  <a:avLst>
                    <a:gd name="adj" fmla="val 50000"/>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Arial" panose="020B0604020202020204" pitchFamily="34" charset="0"/>
                  </a:endParaRPr>
                </a:p>
              </p:txBody>
            </p:sp>
          </p:grpSp>
          <p:grpSp>
            <p:nvGrpSpPr>
              <p:cNvPr id="7" name="Group 40"/>
              <p:cNvGrpSpPr/>
              <p:nvPr/>
            </p:nvGrpSpPr>
            <p:grpSpPr>
              <a:xfrm flipH="1">
                <a:off x="4695149" y="1276349"/>
                <a:ext cx="465586" cy="1006346"/>
                <a:chOff x="5811795" y="1155550"/>
                <a:chExt cx="492650" cy="1064844"/>
              </a:xfrm>
              <a:grpFill/>
            </p:grpSpPr>
            <p:sp>
              <p:nvSpPr>
                <p:cNvPr id="1048657" name="Rounded Rectangle 41@|1FFC:0|FBC:0|LFC:16777215|LBC:16777215"/>
                <p:cNvSpPr/>
                <p:nvPr/>
              </p:nvSpPr>
              <p:spPr>
                <a:xfrm flipH="1" flipV="1">
                  <a:off x="6094730" y="1155550"/>
                  <a:ext cx="190500" cy="966619"/>
                </a:xfrm>
                <a:prstGeom prst="roundRect">
                  <a:avLst>
                    <a:gd name="adj" fmla="val 50000"/>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Arial" panose="020B0604020202020204" pitchFamily="34" charset="0"/>
                  </a:endParaRPr>
                </a:p>
              </p:txBody>
            </p:sp>
            <p:sp>
              <p:nvSpPr>
                <p:cNvPr id="1048658" name="Rounded Rectangle 42@|1FFC:0|FBC:0|LFC:16777215|LBC:16777215"/>
                <p:cNvSpPr/>
                <p:nvPr/>
              </p:nvSpPr>
              <p:spPr>
                <a:xfrm rot="3564534">
                  <a:off x="5962870" y="1878819"/>
                  <a:ext cx="190500" cy="492650"/>
                </a:xfrm>
                <a:prstGeom prst="roundRect">
                  <a:avLst>
                    <a:gd name="adj" fmla="val 50000"/>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Arial" panose="020B0604020202020204" pitchFamily="34" charset="0"/>
                  </a:endParaRPr>
                </a:p>
              </p:txBody>
            </p:sp>
          </p:grpSp>
          <p:sp>
            <p:nvSpPr>
              <p:cNvPr id="1048660" name="Rounded Rectangle 48@|1FFC:0|FBC:0|LFC:16777215|LBC:16777215"/>
              <p:cNvSpPr/>
              <p:nvPr/>
            </p:nvSpPr>
            <p:spPr>
              <a:xfrm rot="14855463">
                <a:off x="5306874" y="3130675"/>
                <a:ext cx="191827" cy="723408"/>
              </a:xfrm>
              <a:prstGeom prst="roundRect">
                <a:avLst>
                  <a:gd name="adj" fmla="val 50000"/>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Arial" panose="020B0604020202020204" pitchFamily="34" charset="0"/>
                </a:endParaRPr>
              </a:p>
            </p:txBody>
          </p:sp>
          <p:grpSp>
            <p:nvGrpSpPr>
              <p:cNvPr id="12" name="Group 50"/>
              <p:cNvGrpSpPr/>
              <p:nvPr/>
            </p:nvGrpSpPr>
            <p:grpSpPr>
              <a:xfrm>
                <a:off x="3506920" y="1343025"/>
                <a:ext cx="566860" cy="877223"/>
                <a:chOff x="6012342" y="1921426"/>
                <a:chExt cx="599811" cy="928215"/>
              </a:xfrm>
              <a:grpFill/>
            </p:grpSpPr>
            <p:sp>
              <p:nvSpPr>
                <p:cNvPr id="1048661" name="Rounded Rectangle 51@|1FFC:0|FBC:0|LFC:16777215|LBC:16777215"/>
                <p:cNvSpPr/>
                <p:nvPr/>
              </p:nvSpPr>
              <p:spPr>
                <a:xfrm flipH="1" flipV="1">
                  <a:off x="6039013" y="1921426"/>
                  <a:ext cx="190500" cy="802724"/>
                </a:xfrm>
                <a:prstGeom prst="roundRect">
                  <a:avLst>
                    <a:gd name="adj" fmla="val 50000"/>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Arial" panose="020B0604020202020204" pitchFamily="34" charset="0"/>
                  </a:endParaRPr>
                </a:p>
              </p:txBody>
            </p:sp>
            <p:sp>
              <p:nvSpPr>
                <p:cNvPr id="1048662" name="Rounded Rectangle 52@|1FFC:0|FBC:0|LFC:16777215|LBC:16777215"/>
                <p:cNvSpPr/>
                <p:nvPr/>
              </p:nvSpPr>
              <p:spPr>
                <a:xfrm rot="18035466" flipH="1">
                  <a:off x="6216998" y="2454485"/>
                  <a:ext cx="190500" cy="599811"/>
                </a:xfrm>
                <a:prstGeom prst="roundRect">
                  <a:avLst>
                    <a:gd name="adj" fmla="val 50000"/>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Arial" panose="020B0604020202020204" pitchFamily="34" charset="0"/>
                  </a:endParaRPr>
                </a:p>
              </p:txBody>
            </p:sp>
          </p:grpSp>
          <p:sp>
            <p:nvSpPr>
              <p:cNvPr id="1048663" name="Rounded Rectangle 54@|1FFC:14277081|FBC:16777215|LFC:16777215|LBC:16777215"/>
              <p:cNvSpPr/>
              <p:nvPr/>
            </p:nvSpPr>
            <p:spPr>
              <a:xfrm rot="18522481" flipV="1">
                <a:off x="3688186" y="2405736"/>
                <a:ext cx="180035" cy="701899"/>
              </a:xfrm>
              <a:prstGeom prst="roundRect">
                <a:avLst>
                  <a:gd name="adj" fmla="val 50000"/>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Arial" panose="020B0604020202020204" pitchFamily="34" charset="0"/>
                </a:endParaRPr>
              </a:p>
            </p:txBody>
          </p:sp>
        </p:grpSp>
        <p:sp>
          <p:nvSpPr>
            <p:cNvPr id="1048664" name="Oval 55"/>
            <p:cNvSpPr/>
            <p:nvPr/>
          </p:nvSpPr>
          <p:spPr>
            <a:xfrm>
              <a:off x="8425" y="8053"/>
              <a:ext cx="319" cy="319"/>
            </a:xfrm>
            <a:prstGeom prst="ellipse">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ym typeface="Arial" panose="020B0604020202020204" pitchFamily="34" charset="0"/>
              </a:endParaRPr>
            </a:p>
          </p:txBody>
        </p:sp>
        <p:sp>
          <p:nvSpPr>
            <p:cNvPr id="1048665" name="Oval 56"/>
            <p:cNvSpPr/>
            <p:nvPr/>
          </p:nvSpPr>
          <p:spPr>
            <a:xfrm>
              <a:off x="7387" y="5405"/>
              <a:ext cx="319" cy="319"/>
            </a:xfrm>
            <a:prstGeom prst="ellipse">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ym typeface="Arial" panose="020B0604020202020204" pitchFamily="34" charset="0"/>
              </a:endParaRPr>
            </a:p>
          </p:txBody>
        </p:sp>
        <p:sp>
          <p:nvSpPr>
            <p:cNvPr id="1048667" name="Oval 58"/>
            <p:cNvSpPr/>
            <p:nvPr/>
          </p:nvSpPr>
          <p:spPr>
            <a:xfrm>
              <a:off x="9951" y="2845"/>
              <a:ext cx="319" cy="319"/>
            </a:xfrm>
            <a:prstGeom prst="ellipse">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ym typeface="Arial" panose="020B0604020202020204" pitchFamily="34" charset="0"/>
              </a:endParaRPr>
            </a:p>
          </p:txBody>
        </p:sp>
        <p:sp>
          <p:nvSpPr>
            <p:cNvPr id="1048668" name="Oval 60"/>
            <p:cNvSpPr/>
            <p:nvPr/>
          </p:nvSpPr>
          <p:spPr>
            <a:xfrm>
              <a:off x="7467" y="2990"/>
              <a:ext cx="319" cy="319"/>
            </a:xfrm>
            <a:prstGeom prst="ellipse">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ym typeface="Arial" panose="020B0604020202020204" pitchFamily="34" charset="0"/>
              </a:endParaRPr>
            </a:p>
          </p:txBody>
        </p:sp>
        <p:grpSp>
          <p:nvGrpSpPr>
            <p:cNvPr id="17" name="Group 81"/>
            <p:cNvGrpSpPr/>
            <p:nvPr/>
          </p:nvGrpSpPr>
          <p:grpSpPr>
            <a:xfrm flipH="1">
              <a:off x="10097" y="2568"/>
              <a:ext cx="2703" cy="423"/>
              <a:chOff x="3127643" y="1459073"/>
              <a:chExt cx="704089" cy="187150"/>
            </a:xfrm>
            <a:solidFill>
              <a:srgbClr val="73446C"/>
            </a:solidFill>
          </p:grpSpPr>
          <p:cxnSp>
            <p:nvCxnSpPr>
              <p:cNvPr id="3145739" name="Straight Connector 63@|9FFC:0|FBC:0|LFC:1554685|LBC:16777215"/>
              <p:cNvCxnSpPr/>
              <p:nvPr/>
            </p:nvCxnSpPr>
            <p:spPr>
              <a:xfrm flipH="1" flipV="1">
                <a:off x="3592678" y="1460246"/>
                <a:ext cx="239054" cy="185977"/>
              </a:xfrm>
              <a:prstGeom prst="line">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cxnSp>
          <p:cxnSp>
            <p:nvCxnSpPr>
              <p:cNvPr id="3145740" name="Straight Connector 64@|9FFC:0|FBC:0|LFC:1554685|LBC:16777215"/>
              <p:cNvCxnSpPr/>
              <p:nvPr/>
            </p:nvCxnSpPr>
            <p:spPr>
              <a:xfrm flipH="1" flipV="1">
                <a:off x="3127643" y="1459073"/>
                <a:ext cx="465038" cy="0"/>
              </a:xfrm>
              <a:prstGeom prst="line">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19" name="Group 81"/>
            <p:cNvGrpSpPr/>
            <p:nvPr/>
          </p:nvGrpSpPr>
          <p:grpSpPr>
            <a:xfrm>
              <a:off x="6419" y="7786"/>
              <a:ext cx="2185" cy="408"/>
              <a:chOff x="3127643" y="1459073"/>
              <a:chExt cx="704089" cy="187150"/>
            </a:xfrm>
            <a:solidFill>
              <a:srgbClr val="1C8EE4"/>
            </a:solidFill>
          </p:grpSpPr>
          <p:cxnSp>
            <p:nvCxnSpPr>
              <p:cNvPr id="3145743" name="Straight Connector 77@|9FFC:0|FBC:0|LFC:4308095|LBC:16777215"/>
              <p:cNvCxnSpPr/>
              <p:nvPr/>
            </p:nvCxnSpPr>
            <p:spPr>
              <a:xfrm flipH="1" flipV="1">
                <a:off x="3592678" y="1460246"/>
                <a:ext cx="239054" cy="185977"/>
              </a:xfrm>
              <a:prstGeom prst="line">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cxnSp>
          <p:cxnSp>
            <p:nvCxnSpPr>
              <p:cNvPr id="3145744" name="Straight Connector 78@|9FFC:0|FBC:0|LFC:4308095|LBC:16777215"/>
              <p:cNvCxnSpPr/>
              <p:nvPr/>
            </p:nvCxnSpPr>
            <p:spPr>
              <a:xfrm flipH="1" flipV="1">
                <a:off x="3127643" y="1459073"/>
                <a:ext cx="465038" cy="0"/>
              </a:xfrm>
              <a:prstGeom prst="line">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20" name="Group 81"/>
            <p:cNvGrpSpPr/>
            <p:nvPr/>
          </p:nvGrpSpPr>
          <p:grpSpPr>
            <a:xfrm>
              <a:off x="6375" y="5155"/>
              <a:ext cx="1161" cy="386"/>
              <a:chOff x="3127643" y="1459073"/>
              <a:chExt cx="704089" cy="187150"/>
            </a:xfrm>
            <a:solidFill>
              <a:srgbClr val="FCC725"/>
            </a:solidFill>
          </p:grpSpPr>
          <p:cxnSp>
            <p:nvCxnSpPr>
              <p:cNvPr id="3145745" name="Straight Connector 84@|9FFC:0|FBC:0|LFC:14657585|LBC:16777215"/>
              <p:cNvCxnSpPr/>
              <p:nvPr/>
            </p:nvCxnSpPr>
            <p:spPr>
              <a:xfrm flipH="1" flipV="1">
                <a:off x="3592678" y="1460246"/>
                <a:ext cx="239054" cy="185977"/>
              </a:xfrm>
              <a:prstGeom prst="line">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cxnSp>
          <p:cxnSp>
            <p:nvCxnSpPr>
              <p:cNvPr id="3145746" name="Straight Connector 85@|9FFC:0|FBC:0|LFC:14657585|LBC:16777215"/>
              <p:cNvCxnSpPr/>
              <p:nvPr/>
            </p:nvCxnSpPr>
            <p:spPr>
              <a:xfrm flipH="1" flipV="1">
                <a:off x="3127643" y="1459073"/>
                <a:ext cx="465038" cy="0"/>
              </a:xfrm>
              <a:prstGeom prst="line">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21" name="Group 81"/>
            <p:cNvGrpSpPr/>
            <p:nvPr/>
          </p:nvGrpSpPr>
          <p:grpSpPr>
            <a:xfrm>
              <a:off x="6475" y="2773"/>
              <a:ext cx="1161" cy="386"/>
              <a:chOff x="3127643" y="1459073"/>
              <a:chExt cx="704089" cy="187150"/>
            </a:xfrm>
            <a:solidFill>
              <a:srgbClr val="E71F3C"/>
            </a:solidFill>
          </p:grpSpPr>
          <p:cxnSp>
            <p:nvCxnSpPr>
              <p:cNvPr id="3145747" name="Straight Connector 89@|9FFC:0|FBC:0|LFC:4308095|LBC:16777215"/>
              <p:cNvCxnSpPr/>
              <p:nvPr/>
            </p:nvCxnSpPr>
            <p:spPr>
              <a:xfrm flipH="1" flipV="1">
                <a:off x="3592678" y="1460246"/>
                <a:ext cx="239054" cy="185977"/>
              </a:xfrm>
              <a:prstGeom prst="line">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cxnSp>
          <p:cxnSp>
            <p:nvCxnSpPr>
              <p:cNvPr id="3145748" name="Straight Connector 90@|9FFC:0|FBC:0|LFC:4308095|LBC:16777215"/>
              <p:cNvCxnSpPr/>
              <p:nvPr/>
            </p:nvCxnSpPr>
            <p:spPr>
              <a:xfrm flipH="1" flipV="1">
                <a:off x="3127643" y="1459073"/>
                <a:ext cx="465038" cy="0"/>
              </a:xfrm>
              <a:prstGeom prst="line">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48669" name="Freeform 5"/>
            <p:cNvSpPr>
              <a:spLocks noEditPoints="1"/>
            </p:cNvSpPr>
            <p:nvPr/>
          </p:nvSpPr>
          <p:spPr bwMode="auto">
            <a:xfrm>
              <a:off x="6514" y="4402"/>
              <a:ext cx="689" cy="669"/>
            </a:xfrm>
            <a:custGeom>
              <a:avLst/>
              <a:gdLst/>
              <a:ahLst/>
              <a:cxnLst>
                <a:cxn ang="0">
                  <a:pos x="671" y="73"/>
                </a:cxn>
                <a:cxn ang="0">
                  <a:pos x="569" y="25"/>
                </a:cxn>
                <a:cxn ang="0">
                  <a:pos x="576" y="4"/>
                </a:cxn>
                <a:cxn ang="0">
                  <a:pos x="567" y="0"/>
                </a:cxn>
                <a:cxn ang="0">
                  <a:pos x="111" y="1"/>
                </a:cxn>
                <a:cxn ang="0">
                  <a:pos x="107" y="18"/>
                </a:cxn>
                <a:cxn ang="0">
                  <a:pos x="103" y="73"/>
                </a:cxn>
                <a:cxn ang="0">
                  <a:pos x="4" y="77"/>
                </a:cxn>
                <a:cxn ang="0">
                  <a:pos x="67" y="254"/>
                </a:cxn>
                <a:cxn ang="0">
                  <a:pos x="241" y="392"/>
                </a:cxn>
                <a:cxn ang="0">
                  <a:pos x="271" y="444"/>
                </a:cxn>
                <a:cxn ang="0">
                  <a:pos x="292" y="590"/>
                </a:cxn>
                <a:cxn ang="0">
                  <a:pos x="254" y="594"/>
                </a:cxn>
                <a:cxn ang="0">
                  <a:pos x="204" y="629"/>
                </a:cxn>
                <a:cxn ang="0">
                  <a:pos x="213" y="662"/>
                </a:cxn>
                <a:cxn ang="0">
                  <a:pos x="479" y="654"/>
                </a:cxn>
                <a:cxn ang="0">
                  <a:pos x="472" y="617"/>
                </a:cxn>
                <a:cxn ang="0">
                  <a:pos x="414" y="590"/>
                </a:cxn>
                <a:cxn ang="0">
                  <a:pos x="416" y="455"/>
                </a:cxn>
                <a:cxn ang="0">
                  <a:pos x="406" y="437"/>
                </a:cxn>
                <a:cxn ang="0">
                  <a:pos x="431" y="397"/>
                </a:cxn>
                <a:cxn ang="0">
                  <a:pos x="455" y="357"/>
                </a:cxn>
                <a:cxn ang="0">
                  <a:pos x="683" y="85"/>
                </a:cxn>
                <a:cxn ang="0">
                  <a:pos x="146" y="288"/>
                </a:cxn>
                <a:cxn ang="0">
                  <a:pos x="95" y="244"/>
                </a:cxn>
                <a:cxn ang="0">
                  <a:pos x="81" y="229"/>
                </a:cxn>
                <a:cxn ang="0">
                  <a:pos x="78" y="224"/>
                </a:cxn>
                <a:cxn ang="0">
                  <a:pos x="43" y="166"/>
                </a:cxn>
                <a:cxn ang="0">
                  <a:pos x="41" y="161"/>
                </a:cxn>
                <a:cxn ang="0">
                  <a:pos x="30" y="130"/>
                </a:cxn>
                <a:cxn ang="0">
                  <a:pos x="23" y="97"/>
                </a:cxn>
                <a:cxn ang="0">
                  <a:pos x="180" y="307"/>
                </a:cxn>
                <a:cxn ang="0">
                  <a:pos x="453" y="141"/>
                </a:cxn>
                <a:cxn ang="0">
                  <a:pos x="413" y="266"/>
                </a:cxn>
                <a:cxn ang="0">
                  <a:pos x="342" y="222"/>
                </a:cxn>
                <a:cxn ang="0">
                  <a:pos x="271" y="266"/>
                </a:cxn>
                <a:cxn ang="0">
                  <a:pos x="230" y="141"/>
                </a:cxn>
                <a:cxn ang="0">
                  <a:pos x="314" y="135"/>
                </a:cxn>
                <a:cxn ang="0">
                  <a:pos x="345" y="57"/>
                </a:cxn>
                <a:cxn ang="0">
                  <a:pos x="452" y="135"/>
                </a:cxn>
                <a:cxn ang="0">
                  <a:pos x="653" y="103"/>
                </a:cxn>
                <a:cxn ang="0">
                  <a:pos x="638" y="156"/>
                </a:cxn>
                <a:cxn ang="0">
                  <a:pos x="635" y="163"/>
                </a:cxn>
                <a:cxn ang="0">
                  <a:pos x="627" y="179"/>
                </a:cxn>
                <a:cxn ang="0">
                  <a:pos x="598" y="226"/>
                </a:cxn>
                <a:cxn ang="0">
                  <a:pos x="591" y="234"/>
                </a:cxn>
                <a:cxn ang="0">
                  <a:pos x="563" y="263"/>
                </a:cxn>
                <a:cxn ang="0">
                  <a:pos x="497" y="307"/>
                </a:cxn>
                <a:cxn ang="0">
                  <a:pos x="654" y="97"/>
                </a:cxn>
                <a:cxn ang="0">
                  <a:pos x="653" y="103"/>
                </a:cxn>
              </a:cxnLst>
              <a:rect l="0" t="0" r="r" b="b"/>
              <a:pathLst>
                <a:path w="683" h="662">
                  <a:moveTo>
                    <a:pt x="680" y="78"/>
                  </a:moveTo>
                  <a:cubicBezTo>
                    <a:pt x="678" y="75"/>
                    <a:pt x="675" y="73"/>
                    <a:pt x="671" y="73"/>
                  </a:cubicBezTo>
                  <a:cubicBezTo>
                    <a:pt x="580" y="73"/>
                    <a:pt x="580" y="73"/>
                    <a:pt x="580" y="73"/>
                  </a:cubicBezTo>
                  <a:cubicBezTo>
                    <a:pt x="577" y="49"/>
                    <a:pt x="571" y="32"/>
                    <a:pt x="569" y="25"/>
                  </a:cubicBezTo>
                  <a:cubicBezTo>
                    <a:pt x="572" y="23"/>
                    <a:pt x="574" y="20"/>
                    <a:pt x="576" y="18"/>
                  </a:cubicBezTo>
                  <a:cubicBezTo>
                    <a:pt x="580" y="14"/>
                    <a:pt x="580" y="8"/>
                    <a:pt x="576" y="4"/>
                  </a:cubicBezTo>
                  <a:cubicBezTo>
                    <a:pt x="575" y="3"/>
                    <a:pt x="574" y="2"/>
                    <a:pt x="572" y="1"/>
                  </a:cubicBezTo>
                  <a:cubicBezTo>
                    <a:pt x="571" y="1"/>
                    <a:pt x="569" y="0"/>
                    <a:pt x="567" y="0"/>
                  </a:cubicBezTo>
                  <a:cubicBezTo>
                    <a:pt x="116" y="0"/>
                    <a:pt x="116" y="0"/>
                    <a:pt x="116" y="0"/>
                  </a:cubicBezTo>
                  <a:cubicBezTo>
                    <a:pt x="114" y="0"/>
                    <a:pt x="112" y="1"/>
                    <a:pt x="111" y="1"/>
                  </a:cubicBezTo>
                  <a:cubicBezTo>
                    <a:pt x="109" y="2"/>
                    <a:pt x="108" y="3"/>
                    <a:pt x="107" y="4"/>
                  </a:cubicBezTo>
                  <a:cubicBezTo>
                    <a:pt x="103" y="8"/>
                    <a:pt x="103" y="14"/>
                    <a:pt x="107" y="18"/>
                  </a:cubicBezTo>
                  <a:cubicBezTo>
                    <a:pt x="109" y="20"/>
                    <a:pt x="111" y="23"/>
                    <a:pt x="114" y="25"/>
                  </a:cubicBezTo>
                  <a:cubicBezTo>
                    <a:pt x="112" y="32"/>
                    <a:pt x="107" y="49"/>
                    <a:pt x="103" y="73"/>
                  </a:cubicBezTo>
                  <a:cubicBezTo>
                    <a:pt x="13" y="73"/>
                    <a:pt x="13" y="73"/>
                    <a:pt x="13" y="73"/>
                  </a:cubicBezTo>
                  <a:cubicBezTo>
                    <a:pt x="8" y="73"/>
                    <a:pt x="6" y="75"/>
                    <a:pt x="4" y="77"/>
                  </a:cubicBezTo>
                  <a:cubicBezTo>
                    <a:pt x="1" y="79"/>
                    <a:pt x="0" y="82"/>
                    <a:pt x="0" y="85"/>
                  </a:cubicBezTo>
                  <a:cubicBezTo>
                    <a:pt x="5" y="147"/>
                    <a:pt x="28" y="206"/>
                    <a:pt x="67" y="254"/>
                  </a:cubicBezTo>
                  <a:cubicBezTo>
                    <a:pt x="108" y="304"/>
                    <a:pt x="165" y="341"/>
                    <a:pt x="228" y="357"/>
                  </a:cubicBezTo>
                  <a:cubicBezTo>
                    <a:pt x="225" y="368"/>
                    <a:pt x="224" y="385"/>
                    <a:pt x="241" y="392"/>
                  </a:cubicBezTo>
                  <a:cubicBezTo>
                    <a:pt x="253" y="397"/>
                    <a:pt x="266" y="403"/>
                    <a:pt x="275" y="413"/>
                  </a:cubicBezTo>
                  <a:cubicBezTo>
                    <a:pt x="284" y="423"/>
                    <a:pt x="281" y="435"/>
                    <a:pt x="271" y="444"/>
                  </a:cubicBezTo>
                  <a:cubicBezTo>
                    <a:pt x="268" y="447"/>
                    <a:pt x="267" y="450"/>
                    <a:pt x="268" y="455"/>
                  </a:cubicBezTo>
                  <a:cubicBezTo>
                    <a:pt x="292" y="590"/>
                    <a:pt x="292" y="590"/>
                    <a:pt x="292" y="590"/>
                  </a:cubicBezTo>
                  <a:cubicBezTo>
                    <a:pt x="269" y="590"/>
                    <a:pt x="269" y="590"/>
                    <a:pt x="269" y="590"/>
                  </a:cubicBezTo>
                  <a:cubicBezTo>
                    <a:pt x="264" y="590"/>
                    <a:pt x="258" y="591"/>
                    <a:pt x="254" y="594"/>
                  </a:cubicBezTo>
                  <a:cubicBezTo>
                    <a:pt x="212" y="617"/>
                    <a:pt x="212" y="617"/>
                    <a:pt x="212" y="617"/>
                  </a:cubicBezTo>
                  <a:cubicBezTo>
                    <a:pt x="208" y="619"/>
                    <a:pt x="204" y="624"/>
                    <a:pt x="204" y="629"/>
                  </a:cubicBezTo>
                  <a:cubicBezTo>
                    <a:pt x="204" y="654"/>
                    <a:pt x="204" y="654"/>
                    <a:pt x="204" y="654"/>
                  </a:cubicBezTo>
                  <a:cubicBezTo>
                    <a:pt x="204" y="659"/>
                    <a:pt x="208" y="662"/>
                    <a:pt x="213" y="662"/>
                  </a:cubicBezTo>
                  <a:cubicBezTo>
                    <a:pt x="471" y="662"/>
                    <a:pt x="471" y="662"/>
                    <a:pt x="471" y="662"/>
                  </a:cubicBezTo>
                  <a:cubicBezTo>
                    <a:pt x="475" y="662"/>
                    <a:pt x="479" y="659"/>
                    <a:pt x="479" y="654"/>
                  </a:cubicBezTo>
                  <a:cubicBezTo>
                    <a:pt x="479" y="628"/>
                    <a:pt x="479" y="628"/>
                    <a:pt x="479" y="628"/>
                  </a:cubicBezTo>
                  <a:cubicBezTo>
                    <a:pt x="479" y="624"/>
                    <a:pt x="476" y="619"/>
                    <a:pt x="472" y="617"/>
                  </a:cubicBezTo>
                  <a:cubicBezTo>
                    <a:pt x="461" y="611"/>
                    <a:pt x="440" y="600"/>
                    <a:pt x="429" y="594"/>
                  </a:cubicBezTo>
                  <a:cubicBezTo>
                    <a:pt x="426" y="591"/>
                    <a:pt x="419" y="590"/>
                    <a:pt x="414" y="590"/>
                  </a:cubicBezTo>
                  <a:cubicBezTo>
                    <a:pt x="392" y="590"/>
                    <a:pt x="392" y="590"/>
                    <a:pt x="392" y="590"/>
                  </a:cubicBezTo>
                  <a:cubicBezTo>
                    <a:pt x="392" y="590"/>
                    <a:pt x="415" y="456"/>
                    <a:pt x="416" y="455"/>
                  </a:cubicBezTo>
                  <a:cubicBezTo>
                    <a:pt x="416" y="452"/>
                    <a:pt x="416" y="448"/>
                    <a:pt x="414" y="446"/>
                  </a:cubicBezTo>
                  <a:cubicBezTo>
                    <a:pt x="411" y="443"/>
                    <a:pt x="408" y="440"/>
                    <a:pt x="406" y="437"/>
                  </a:cubicBezTo>
                  <a:cubicBezTo>
                    <a:pt x="403" y="432"/>
                    <a:pt x="402" y="427"/>
                    <a:pt x="403" y="421"/>
                  </a:cubicBezTo>
                  <a:cubicBezTo>
                    <a:pt x="407" y="409"/>
                    <a:pt x="421" y="402"/>
                    <a:pt x="431" y="397"/>
                  </a:cubicBezTo>
                  <a:cubicBezTo>
                    <a:pt x="435" y="395"/>
                    <a:pt x="438" y="394"/>
                    <a:pt x="442" y="392"/>
                  </a:cubicBezTo>
                  <a:cubicBezTo>
                    <a:pt x="460" y="385"/>
                    <a:pt x="458" y="368"/>
                    <a:pt x="455" y="357"/>
                  </a:cubicBezTo>
                  <a:cubicBezTo>
                    <a:pt x="518" y="340"/>
                    <a:pt x="575" y="304"/>
                    <a:pt x="616" y="254"/>
                  </a:cubicBezTo>
                  <a:cubicBezTo>
                    <a:pt x="655" y="206"/>
                    <a:pt x="679" y="147"/>
                    <a:pt x="683" y="85"/>
                  </a:cubicBezTo>
                  <a:cubicBezTo>
                    <a:pt x="683" y="83"/>
                    <a:pt x="682" y="80"/>
                    <a:pt x="680" y="78"/>
                  </a:cubicBezTo>
                  <a:close/>
                  <a:moveTo>
                    <a:pt x="146" y="288"/>
                  </a:moveTo>
                  <a:cubicBezTo>
                    <a:pt x="133" y="279"/>
                    <a:pt x="125" y="273"/>
                    <a:pt x="114" y="263"/>
                  </a:cubicBezTo>
                  <a:cubicBezTo>
                    <a:pt x="108" y="257"/>
                    <a:pt x="101" y="251"/>
                    <a:pt x="95" y="244"/>
                  </a:cubicBezTo>
                  <a:cubicBezTo>
                    <a:pt x="91" y="241"/>
                    <a:pt x="88" y="237"/>
                    <a:pt x="85" y="234"/>
                  </a:cubicBezTo>
                  <a:cubicBezTo>
                    <a:pt x="84" y="232"/>
                    <a:pt x="82" y="230"/>
                    <a:pt x="81" y="229"/>
                  </a:cubicBezTo>
                  <a:cubicBezTo>
                    <a:pt x="80" y="228"/>
                    <a:pt x="80" y="227"/>
                    <a:pt x="79" y="226"/>
                  </a:cubicBezTo>
                  <a:cubicBezTo>
                    <a:pt x="79" y="226"/>
                    <a:pt x="78" y="225"/>
                    <a:pt x="78" y="224"/>
                  </a:cubicBezTo>
                  <a:cubicBezTo>
                    <a:pt x="67" y="210"/>
                    <a:pt x="57" y="195"/>
                    <a:pt x="49" y="179"/>
                  </a:cubicBezTo>
                  <a:cubicBezTo>
                    <a:pt x="47" y="175"/>
                    <a:pt x="45" y="171"/>
                    <a:pt x="43" y="166"/>
                  </a:cubicBezTo>
                  <a:cubicBezTo>
                    <a:pt x="42" y="163"/>
                    <a:pt x="42" y="163"/>
                    <a:pt x="42" y="163"/>
                  </a:cubicBezTo>
                  <a:cubicBezTo>
                    <a:pt x="42" y="163"/>
                    <a:pt x="41" y="161"/>
                    <a:pt x="41" y="161"/>
                  </a:cubicBezTo>
                  <a:cubicBezTo>
                    <a:pt x="40" y="159"/>
                    <a:pt x="40" y="158"/>
                    <a:pt x="39" y="156"/>
                  </a:cubicBezTo>
                  <a:cubicBezTo>
                    <a:pt x="36" y="147"/>
                    <a:pt x="33" y="139"/>
                    <a:pt x="30" y="130"/>
                  </a:cubicBezTo>
                  <a:cubicBezTo>
                    <a:pt x="28" y="121"/>
                    <a:pt x="26" y="112"/>
                    <a:pt x="24" y="103"/>
                  </a:cubicBezTo>
                  <a:cubicBezTo>
                    <a:pt x="24" y="101"/>
                    <a:pt x="23" y="99"/>
                    <a:pt x="23" y="97"/>
                  </a:cubicBezTo>
                  <a:cubicBezTo>
                    <a:pt x="97" y="97"/>
                    <a:pt x="97" y="97"/>
                    <a:pt x="97" y="97"/>
                  </a:cubicBezTo>
                  <a:cubicBezTo>
                    <a:pt x="93" y="159"/>
                    <a:pt x="105" y="244"/>
                    <a:pt x="180" y="307"/>
                  </a:cubicBezTo>
                  <a:cubicBezTo>
                    <a:pt x="168" y="301"/>
                    <a:pt x="156" y="295"/>
                    <a:pt x="146" y="288"/>
                  </a:cubicBezTo>
                  <a:close/>
                  <a:moveTo>
                    <a:pt x="453" y="141"/>
                  </a:moveTo>
                  <a:cubicBezTo>
                    <a:pt x="388" y="188"/>
                    <a:pt x="388" y="188"/>
                    <a:pt x="388" y="188"/>
                  </a:cubicBezTo>
                  <a:cubicBezTo>
                    <a:pt x="413" y="266"/>
                    <a:pt x="413" y="266"/>
                    <a:pt x="413" y="266"/>
                  </a:cubicBezTo>
                  <a:cubicBezTo>
                    <a:pt x="415" y="271"/>
                    <a:pt x="412" y="273"/>
                    <a:pt x="408" y="270"/>
                  </a:cubicBezTo>
                  <a:cubicBezTo>
                    <a:pt x="342" y="222"/>
                    <a:pt x="342" y="222"/>
                    <a:pt x="342" y="222"/>
                  </a:cubicBezTo>
                  <a:cubicBezTo>
                    <a:pt x="276" y="270"/>
                    <a:pt x="276" y="270"/>
                    <a:pt x="276" y="270"/>
                  </a:cubicBezTo>
                  <a:cubicBezTo>
                    <a:pt x="271" y="273"/>
                    <a:pt x="269" y="271"/>
                    <a:pt x="271" y="266"/>
                  </a:cubicBezTo>
                  <a:cubicBezTo>
                    <a:pt x="296" y="188"/>
                    <a:pt x="296" y="188"/>
                    <a:pt x="296" y="188"/>
                  </a:cubicBezTo>
                  <a:cubicBezTo>
                    <a:pt x="230" y="141"/>
                    <a:pt x="230" y="141"/>
                    <a:pt x="230" y="141"/>
                  </a:cubicBezTo>
                  <a:cubicBezTo>
                    <a:pt x="225" y="137"/>
                    <a:pt x="226" y="135"/>
                    <a:pt x="232" y="135"/>
                  </a:cubicBezTo>
                  <a:cubicBezTo>
                    <a:pt x="314" y="135"/>
                    <a:pt x="314" y="135"/>
                    <a:pt x="314" y="135"/>
                  </a:cubicBezTo>
                  <a:cubicBezTo>
                    <a:pt x="339" y="57"/>
                    <a:pt x="339" y="57"/>
                    <a:pt x="339" y="57"/>
                  </a:cubicBezTo>
                  <a:cubicBezTo>
                    <a:pt x="340" y="52"/>
                    <a:pt x="343" y="52"/>
                    <a:pt x="345" y="57"/>
                  </a:cubicBezTo>
                  <a:cubicBezTo>
                    <a:pt x="370" y="135"/>
                    <a:pt x="370" y="135"/>
                    <a:pt x="370" y="135"/>
                  </a:cubicBezTo>
                  <a:cubicBezTo>
                    <a:pt x="452" y="135"/>
                    <a:pt x="452" y="135"/>
                    <a:pt x="452" y="135"/>
                  </a:cubicBezTo>
                  <a:cubicBezTo>
                    <a:pt x="457" y="134"/>
                    <a:pt x="458" y="137"/>
                    <a:pt x="453" y="141"/>
                  </a:cubicBezTo>
                  <a:close/>
                  <a:moveTo>
                    <a:pt x="653" y="103"/>
                  </a:moveTo>
                  <a:cubicBezTo>
                    <a:pt x="651" y="112"/>
                    <a:pt x="649" y="121"/>
                    <a:pt x="647" y="130"/>
                  </a:cubicBezTo>
                  <a:cubicBezTo>
                    <a:pt x="644" y="139"/>
                    <a:pt x="641" y="147"/>
                    <a:pt x="638" y="156"/>
                  </a:cubicBezTo>
                  <a:cubicBezTo>
                    <a:pt x="637" y="158"/>
                    <a:pt x="636" y="159"/>
                    <a:pt x="636" y="161"/>
                  </a:cubicBezTo>
                  <a:cubicBezTo>
                    <a:pt x="636" y="161"/>
                    <a:pt x="635" y="163"/>
                    <a:pt x="635" y="163"/>
                  </a:cubicBezTo>
                  <a:cubicBezTo>
                    <a:pt x="634" y="166"/>
                    <a:pt x="634" y="166"/>
                    <a:pt x="634" y="166"/>
                  </a:cubicBezTo>
                  <a:cubicBezTo>
                    <a:pt x="632" y="171"/>
                    <a:pt x="630" y="175"/>
                    <a:pt x="627" y="179"/>
                  </a:cubicBezTo>
                  <a:cubicBezTo>
                    <a:pt x="619" y="195"/>
                    <a:pt x="610" y="210"/>
                    <a:pt x="599" y="224"/>
                  </a:cubicBezTo>
                  <a:cubicBezTo>
                    <a:pt x="599" y="225"/>
                    <a:pt x="598" y="226"/>
                    <a:pt x="598" y="226"/>
                  </a:cubicBezTo>
                  <a:cubicBezTo>
                    <a:pt x="597" y="227"/>
                    <a:pt x="596" y="228"/>
                    <a:pt x="596" y="229"/>
                  </a:cubicBezTo>
                  <a:cubicBezTo>
                    <a:pt x="594" y="230"/>
                    <a:pt x="593" y="232"/>
                    <a:pt x="591" y="234"/>
                  </a:cubicBezTo>
                  <a:cubicBezTo>
                    <a:pt x="588" y="237"/>
                    <a:pt x="585" y="241"/>
                    <a:pt x="582" y="244"/>
                  </a:cubicBezTo>
                  <a:cubicBezTo>
                    <a:pt x="576" y="251"/>
                    <a:pt x="569" y="257"/>
                    <a:pt x="563" y="263"/>
                  </a:cubicBezTo>
                  <a:cubicBezTo>
                    <a:pt x="551" y="273"/>
                    <a:pt x="544" y="279"/>
                    <a:pt x="531" y="288"/>
                  </a:cubicBezTo>
                  <a:cubicBezTo>
                    <a:pt x="520" y="295"/>
                    <a:pt x="509" y="301"/>
                    <a:pt x="497" y="307"/>
                  </a:cubicBezTo>
                  <a:cubicBezTo>
                    <a:pt x="571" y="244"/>
                    <a:pt x="584" y="159"/>
                    <a:pt x="580" y="97"/>
                  </a:cubicBezTo>
                  <a:cubicBezTo>
                    <a:pt x="654" y="97"/>
                    <a:pt x="654" y="97"/>
                    <a:pt x="654" y="97"/>
                  </a:cubicBezTo>
                  <a:cubicBezTo>
                    <a:pt x="653" y="99"/>
                    <a:pt x="653" y="101"/>
                    <a:pt x="653" y="103"/>
                  </a:cubicBezTo>
                  <a:close/>
                  <a:moveTo>
                    <a:pt x="653" y="103"/>
                  </a:moveTo>
                  <a:cubicBezTo>
                    <a:pt x="653" y="103"/>
                    <a:pt x="653" y="103"/>
                    <a:pt x="653" y="103"/>
                  </a:cubicBezTo>
                </a:path>
              </a:pathLst>
            </a:cu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Arial" panose="020B0604020202020204" pitchFamily="34" charset="0"/>
              </a:endParaRPr>
            </a:p>
          </p:txBody>
        </p:sp>
        <p:sp>
          <p:nvSpPr>
            <p:cNvPr id="1048680" name="Rounded Rectangle 24@|1FFC:14277081|FBC:16777215|LFC:16777215|LBC:16777215"/>
            <p:cNvSpPr/>
            <p:nvPr/>
          </p:nvSpPr>
          <p:spPr>
            <a:xfrm flipH="1" flipV="1">
              <a:off x="9378" y="6928"/>
              <a:ext cx="377" cy="3370"/>
            </a:xfrm>
            <a:prstGeom prst="roundRect">
              <a:avLst>
                <a:gd name="adj" fmla="val 50000"/>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Arial" panose="020B0604020202020204" pitchFamily="34" charset="0"/>
              </a:endParaRPr>
            </a:p>
          </p:txBody>
        </p:sp>
        <p:sp>
          <p:nvSpPr>
            <p:cNvPr id="1048681" name="Rounded Rectangle 25@|1FFC:14277081|FBC:16777215|LFC:16777215|LBC:16777215"/>
            <p:cNvSpPr/>
            <p:nvPr/>
          </p:nvSpPr>
          <p:spPr>
            <a:xfrm rot="18522481" flipV="1">
              <a:off x="8815" y="7861"/>
              <a:ext cx="377" cy="1471"/>
            </a:xfrm>
            <a:prstGeom prst="roundRect">
              <a:avLst>
                <a:gd name="adj" fmla="val 50000"/>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Arial" panose="020B0604020202020204" pitchFamily="34" charset="0"/>
              </a:endParaRPr>
            </a:p>
          </p:txBody>
        </p:sp>
        <p:grpSp>
          <p:nvGrpSpPr>
            <p:cNvPr id="22" name="Group 30"/>
            <p:cNvGrpSpPr/>
            <p:nvPr/>
          </p:nvGrpSpPr>
          <p:grpSpPr>
            <a:xfrm>
              <a:off x="8248" y="3721"/>
              <a:ext cx="1528" cy="3298"/>
              <a:chOff x="1984341" y="1319217"/>
              <a:chExt cx="771493" cy="1664986"/>
            </a:xfrm>
            <a:solidFill>
              <a:srgbClr val="C1C7D0"/>
            </a:solidFill>
          </p:grpSpPr>
          <p:sp>
            <p:nvSpPr>
              <p:cNvPr id="1048682" name="Rounded Rectangle 28@|1FFC:0|FBC:0|LFC:16777215|LBC:16777215"/>
              <p:cNvSpPr/>
              <p:nvPr/>
            </p:nvSpPr>
            <p:spPr>
              <a:xfrm flipH="1">
                <a:off x="2004899" y="1319217"/>
                <a:ext cx="190500" cy="1521643"/>
              </a:xfrm>
              <a:prstGeom prst="roundRect">
                <a:avLst>
                  <a:gd name="adj" fmla="val 50000"/>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Arial" panose="020B0604020202020204" pitchFamily="34" charset="0"/>
                </a:endParaRPr>
              </a:p>
            </p:txBody>
          </p:sp>
          <p:sp>
            <p:nvSpPr>
              <p:cNvPr id="1048683" name="Rounded Rectangle 29@|1FFC:0|FBC:0|LFC:16777215|LBC:16777215"/>
              <p:cNvSpPr/>
              <p:nvPr/>
            </p:nvSpPr>
            <p:spPr>
              <a:xfrm rot="17703920" flipH="1">
                <a:off x="2279514" y="2507882"/>
                <a:ext cx="181148" cy="771493"/>
              </a:xfrm>
              <a:prstGeom prst="roundRect">
                <a:avLst>
                  <a:gd name="adj" fmla="val 50000"/>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Arial" panose="020B0604020202020204" pitchFamily="34" charset="0"/>
                </a:endParaRPr>
              </a:p>
            </p:txBody>
          </p:sp>
        </p:grpSp>
        <p:grpSp>
          <p:nvGrpSpPr>
            <p:cNvPr id="23" name="Group 37"/>
            <p:cNvGrpSpPr/>
            <p:nvPr/>
          </p:nvGrpSpPr>
          <p:grpSpPr>
            <a:xfrm flipH="1">
              <a:off x="9457" y="4559"/>
              <a:ext cx="1528" cy="3592"/>
              <a:chOff x="1984342" y="1412436"/>
              <a:chExt cx="771493" cy="1813644"/>
            </a:xfrm>
            <a:solidFill>
              <a:srgbClr val="C1C7D0"/>
            </a:solidFill>
          </p:grpSpPr>
          <p:sp>
            <p:nvSpPr>
              <p:cNvPr id="1048684" name="Rounded Rectangle 38@|1FFC:0|FBC:0|LFC:16777215|LBC:16777215"/>
              <p:cNvSpPr/>
              <p:nvPr/>
            </p:nvSpPr>
            <p:spPr>
              <a:xfrm flipH="1" flipV="1">
                <a:off x="2004898" y="1412436"/>
                <a:ext cx="190500" cy="1670303"/>
              </a:xfrm>
              <a:prstGeom prst="roundRect">
                <a:avLst>
                  <a:gd name="adj" fmla="val 50000"/>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Arial" panose="020B0604020202020204" pitchFamily="34" charset="0"/>
                </a:endParaRPr>
              </a:p>
            </p:txBody>
          </p:sp>
          <p:sp>
            <p:nvSpPr>
              <p:cNvPr id="1048685" name="Rounded Rectangle 39@|1FFC:0|FBC:0|LFC:16777215|LBC:16777215"/>
              <p:cNvSpPr/>
              <p:nvPr/>
            </p:nvSpPr>
            <p:spPr>
              <a:xfrm rot="17703920" flipH="1">
                <a:off x="2279515" y="2749759"/>
                <a:ext cx="181148" cy="771493"/>
              </a:xfrm>
              <a:prstGeom prst="roundRect">
                <a:avLst>
                  <a:gd name="adj" fmla="val 50000"/>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Arial" panose="020B0604020202020204" pitchFamily="34" charset="0"/>
                </a:endParaRPr>
              </a:p>
            </p:txBody>
          </p:sp>
        </p:grpSp>
        <p:grpSp>
          <p:nvGrpSpPr>
            <p:cNvPr id="24" name="Group 40"/>
            <p:cNvGrpSpPr/>
            <p:nvPr/>
          </p:nvGrpSpPr>
          <p:grpSpPr>
            <a:xfrm flipH="1">
              <a:off x="9876" y="2853"/>
              <a:ext cx="976" cy="2109"/>
              <a:chOff x="5811795" y="1155550"/>
              <a:chExt cx="492650" cy="1064844"/>
            </a:xfrm>
            <a:solidFill>
              <a:srgbClr val="C1C7D0"/>
            </a:solidFill>
          </p:grpSpPr>
          <p:sp>
            <p:nvSpPr>
              <p:cNvPr id="1048686" name="Rounded Rectangle 41@|1FFC:0|FBC:0|LFC:16777215|LBC:16777215"/>
              <p:cNvSpPr/>
              <p:nvPr/>
            </p:nvSpPr>
            <p:spPr>
              <a:xfrm flipH="1" flipV="1">
                <a:off x="6094730" y="1155550"/>
                <a:ext cx="190500" cy="966619"/>
              </a:xfrm>
              <a:prstGeom prst="roundRect">
                <a:avLst>
                  <a:gd name="adj" fmla="val 50000"/>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Arial" panose="020B0604020202020204" pitchFamily="34" charset="0"/>
                </a:endParaRPr>
              </a:p>
            </p:txBody>
          </p:sp>
          <p:sp>
            <p:nvSpPr>
              <p:cNvPr id="1048687" name="Rounded Rectangle 42@|1FFC:0|FBC:0|LFC:16777215|LBC:16777215"/>
              <p:cNvSpPr/>
              <p:nvPr/>
            </p:nvSpPr>
            <p:spPr>
              <a:xfrm rot="3564534">
                <a:off x="5962870" y="1878819"/>
                <a:ext cx="190500" cy="492650"/>
              </a:xfrm>
              <a:prstGeom prst="roundRect">
                <a:avLst>
                  <a:gd name="adj" fmla="val 50000"/>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Arial" panose="020B0604020202020204" pitchFamily="34" charset="0"/>
                </a:endParaRPr>
              </a:p>
            </p:txBody>
          </p:sp>
        </p:grpSp>
        <p:grpSp>
          <p:nvGrpSpPr>
            <p:cNvPr id="25" name="Group 49"/>
            <p:cNvGrpSpPr/>
            <p:nvPr/>
          </p:nvGrpSpPr>
          <p:grpSpPr>
            <a:xfrm flipH="1">
              <a:off x="10681" y="4671"/>
              <a:ext cx="1188" cy="1413"/>
              <a:chOff x="6012343" y="2466728"/>
              <a:chExt cx="599811" cy="713324"/>
            </a:xfrm>
            <a:solidFill>
              <a:srgbClr val="C1C7D0"/>
            </a:solidFill>
          </p:grpSpPr>
          <p:sp>
            <p:nvSpPr>
              <p:cNvPr id="1048688" name="Rounded Rectangle 47@|1FFC:0|FBC:0|LFC:16777215|LBC:16777215"/>
              <p:cNvSpPr/>
              <p:nvPr/>
            </p:nvSpPr>
            <p:spPr>
              <a:xfrm flipH="1">
                <a:off x="6043645" y="2466728"/>
                <a:ext cx="185800" cy="587621"/>
              </a:xfrm>
              <a:prstGeom prst="roundRect">
                <a:avLst>
                  <a:gd name="adj" fmla="val 50000"/>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Arial" panose="020B0604020202020204" pitchFamily="34" charset="0"/>
                </a:endParaRPr>
              </a:p>
            </p:txBody>
          </p:sp>
          <p:sp>
            <p:nvSpPr>
              <p:cNvPr id="1048689" name="Rounded Rectangle 48@|1FFC:0|FBC:0|LFC:16777215|LBC:16777215"/>
              <p:cNvSpPr/>
              <p:nvPr/>
            </p:nvSpPr>
            <p:spPr>
              <a:xfrm rot="18035466" flipH="1">
                <a:off x="6216998" y="2784896"/>
                <a:ext cx="190500" cy="599811"/>
              </a:xfrm>
              <a:prstGeom prst="roundRect">
                <a:avLst>
                  <a:gd name="adj" fmla="val 50000"/>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Arial" panose="020B0604020202020204" pitchFamily="34" charset="0"/>
                </a:endParaRPr>
              </a:p>
            </p:txBody>
          </p:sp>
        </p:grpSp>
        <p:grpSp>
          <p:nvGrpSpPr>
            <p:cNvPr id="26" name="Group 50"/>
            <p:cNvGrpSpPr/>
            <p:nvPr/>
          </p:nvGrpSpPr>
          <p:grpSpPr>
            <a:xfrm>
              <a:off x="7386" y="2992"/>
              <a:ext cx="1188" cy="1838"/>
              <a:chOff x="6012342" y="1921426"/>
              <a:chExt cx="599811" cy="928215"/>
            </a:xfrm>
            <a:solidFill>
              <a:srgbClr val="C1C7D0"/>
            </a:solidFill>
          </p:grpSpPr>
          <p:sp>
            <p:nvSpPr>
              <p:cNvPr id="1048690" name="Rounded Rectangle 51@|1FFC:0|FBC:0|LFC:16777215|LBC:16777215"/>
              <p:cNvSpPr/>
              <p:nvPr/>
            </p:nvSpPr>
            <p:spPr>
              <a:xfrm flipH="1" flipV="1">
                <a:off x="6039013" y="1921426"/>
                <a:ext cx="190500" cy="802724"/>
              </a:xfrm>
              <a:prstGeom prst="roundRect">
                <a:avLst>
                  <a:gd name="adj" fmla="val 50000"/>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Arial" panose="020B0604020202020204" pitchFamily="34" charset="0"/>
                </a:endParaRPr>
              </a:p>
            </p:txBody>
          </p:sp>
          <p:sp>
            <p:nvSpPr>
              <p:cNvPr id="1048691" name="Rounded Rectangle 52@|1FFC:0|FBC:0|LFC:16777215|LBC:16777215"/>
              <p:cNvSpPr/>
              <p:nvPr/>
            </p:nvSpPr>
            <p:spPr>
              <a:xfrm rot="18035466" flipH="1">
                <a:off x="6216998" y="2454485"/>
                <a:ext cx="190500" cy="599811"/>
              </a:xfrm>
              <a:prstGeom prst="roundRect">
                <a:avLst>
                  <a:gd name="adj" fmla="val 50000"/>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Arial" panose="020B0604020202020204" pitchFamily="34" charset="0"/>
                </a:endParaRPr>
              </a:p>
            </p:txBody>
          </p:sp>
        </p:grpSp>
        <p:sp>
          <p:nvSpPr>
            <p:cNvPr id="1048692" name="Rounded Rectangle 54@|1FFC:14277081|FBC:16777215|LFC:16777215|LBC:16777215"/>
            <p:cNvSpPr/>
            <p:nvPr/>
          </p:nvSpPr>
          <p:spPr>
            <a:xfrm rot="18522481" flipV="1">
              <a:off x="7766" y="5219"/>
              <a:ext cx="377" cy="1471"/>
            </a:xfrm>
            <a:prstGeom prst="roundRect">
              <a:avLst>
                <a:gd name="adj" fmla="val 50000"/>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Arial" panose="020B0604020202020204" pitchFamily="34" charset="0"/>
              </a:endParaRPr>
            </a:p>
          </p:txBody>
        </p:sp>
        <p:sp>
          <p:nvSpPr>
            <p:cNvPr id="1048694" name="Freeform 5"/>
            <p:cNvSpPr>
              <a:spLocks noEditPoints="1"/>
            </p:cNvSpPr>
            <p:nvPr/>
          </p:nvSpPr>
          <p:spPr bwMode="auto">
            <a:xfrm>
              <a:off x="6514" y="2022"/>
              <a:ext cx="689" cy="669"/>
            </a:xfrm>
            <a:custGeom>
              <a:avLst/>
              <a:gdLst/>
              <a:ahLst/>
              <a:cxnLst>
                <a:cxn ang="0">
                  <a:pos x="671" y="73"/>
                </a:cxn>
                <a:cxn ang="0">
                  <a:pos x="569" y="25"/>
                </a:cxn>
                <a:cxn ang="0">
                  <a:pos x="576" y="4"/>
                </a:cxn>
                <a:cxn ang="0">
                  <a:pos x="567" y="0"/>
                </a:cxn>
                <a:cxn ang="0">
                  <a:pos x="111" y="1"/>
                </a:cxn>
                <a:cxn ang="0">
                  <a:pos x="107" y="18"/>
                </a:cxn>
                <a:cxn ang="0">
                  <a:pos x="103" y="73"/>
                </a:cxn>
                <a:cxn ang="0">
                  <a:pos x="4" y="77"/>
                </a:cxn>
                <a:cxn ang="0">
                  <a:pos x="67" y="254"/>
                </a:cxn>
                <a:cxn ang="0">
                  <a:pos x="241" y="392"/>
                </a:cxn>
                <a:cxn ang="0">
                  <a:pos x="271" y="444"/>
                </a:cxn>
                <a:cxn ang="0">
                  <a:pos x="292" y="590"/>
                </a:cxn>
                <a:cxn ang="0">
                  <a:pos x="254" y="594"/>
                </a:cxn>
                <a:cxn ang="0">
                  <a:pos x="204" y="629"/>
                </a:cxn>
                <a:cxn ang="0">
                  <a:pos x="213" y="662"/>
                </a:cxn>
                <a:cxn ang="0">
                  <a:pos x="479" y="654"/>
                </a:cxn>
                <a:cxn ang="0">
                  <a:pos x="472" y="617"/>
                </a:cxn>
                <a:cxn ang="0">
                  <a:pos x="414" y="590"/>
                </a:cxn>
                <a:cxn ang="0">
                  <a:pos x="416" y="455"/>
                </a:cxn>
                <a:cxn ang="0">
                  <a:pos x="406" y="437"/>
                </a:cxn>
                <a:cxn ang="0">
                  <a:pos x="431" y="397"/>
                </a:cxn>
                <a:cxn ang="0">
                  <a:pos x="455" y="357"/>
                </a:cxn>
                <a:cxn ang="0">
                  <a:pos x="683" y="85"/>
                </a:cxn>
                <a:cxn ang="0">
                  <a:pos x="146" y="288"/>
                </a:cxn>
                <a:cxn ang="0">
                  <a:pos x="95" y="244"/>
                </a:cxn>
                <a:cxn ang="0">
                  <a:pos x="81" y="229"/>
                </a:cxn>
                <a:cxn ang="0">
                  <a:pos x="78" y="224"/>
                </a:cxn>
                <a:cxn ang="0">
                  <a:pos x="43" y="166"/>
                </a:cxn>
                <a:cxn ang="0">
                  <a:pos x="41" y="161"/>
                </a:cxn>
                <a:cxn ang="0">
                  <a:pos x="30" y="130"/>
                </a:cxn>
                <a:cxn ang="0">
                  <a:pos x="23" y="97"/>
                </a:cxn>
                <a:cxn ang="0">
                  <a:pos x="180" y="307"/>
                </a:cxn>
                <a:cxn ang="0">
                  <a:pos x="453" y="141"/>
                </a:cxn>
                <a:cxn ang="0">
                  <a:pos x="413" y="266"/>
                </a:cxn>
                <a:cxn ang="0">
                  <a:pos x="342" y="222"/>
                </a:cxn>
                <a:cxn ang="0">
                  <a:pos x="271" y="266"/>
                </a:cxn>
                <a:cxn ang="0">
                  <a:pos x="230" y="141"/>
                </a:cxn>
                <a:cxn ang="0">
                  <a:pos x="314" y="135"/>
                </a:cxn>
                <a:cxn ang="0">
                  <a:pos x="345" y="57"/>
                </a:cxn>
                <a:cxn ang="0">
                  <a:pos x="452" y="135"/>
                </a:cxn>
                <a:cxn ang="0">
                  <a:pos x="653" y="103"/>
                </a:cxn>
                <a:cxn ang="0">
                  <a:pos x="638" y="156"/>
                </a:cxn>
                <a:cxn ang="0">
                  <a:pos x="635" y="163"/>
                </a:cxn>
                <a:cxn ang="0">
                  <a:pos x="627" y="179"/>
                </a:cxn>
                <a:cxn ang="0">
                  <a:pos x="598" y="226"/>
                </a:cxn>
                <a:cxn ang="0">
                  <a:pos x="591" y="234"/>
                </a:cxn>
                <a:cxn ang="0">
                  <a:pos x="563" y="263"/>
                </a:cxn>
                <a:cxn ang="0">
                  <a:pos x="497" y="307"/>
                </a:cxn>
                <a:cxn ang="0">
                  <a:pos x="654" y="97"/>
                </a:cxn>
                <a:cxn ang="0">
                  <a:pos x="653" y="103"/>
                </a:cxn>
              </a:cxnLst>
              <a:rect l="0" t="0" r="r" b="b"/>
              <a:pathLst>
                <a:path w="683" h="662">
                  <a:moveTo>
                    <a:pt x="680" y="78"/>
                  </a:moveTo>
                  <a:cubicBezTo>
                    <a:pt x="678" y="75"/>
                    <a:pt x="675" y="73"/>
                    <a:pt x="671" y="73"/>
                  </a:cubicBezTo>
                  <a:cubicBezTo>
                    <a:pt x="580" y="73"/>
                    <a:pt x="580" y="73"/>
                    <a:pt x="580" y="73"/>
                  </a:cubicBezTo>
                  <a:cubicBezTo>
                    <a:pt x="577" y="49"/>
                    <a:pt x="571" y="32"/>
                    <a:pt x="569" y="25"/>
                  </a:cubicBezTo>
                  <a:cubicBezTo>
                    <a:pt x="572" y="23"/>
                    <a:pt x="574" y="20"/>
                    <a:pt x="576" y="18"/>
                  </a:cubicBezTo>
                  <a:cubicBezTo>
                    <a:pt x="580" y="14"/>
                    <a:pt x="580" y="8"/>
                    <a:pt x="576" y="4"/>
                  </a:cubicBezTo>
                  <a:cubicBezTo>
                    <a:pt x="575" y="3"/>
                    <a:pt x="574" y="2"/>
                    <a:pt x="572" y="1"/>
                  </a:cubicBezTo>
                  <a:cubicBezTo>
                    <a:pt x="571" y="1"/>
                    <a:pt x="569" y="0"/>
                    <a:pt x="567" y="0"/>
                  </a:cubicBezTo>
                  <a:cubicBezTo>
                    <a:pt x="116" y="0"/>
                    <a:pt x="116" y="0"/>
                    <a:pt x="116" y="0"/>
                  </a:cubicBezTo>
                  <a:cubicBezTo>
                    <a:pt x="114" y="0"/>
                    <a:pt x="112" y="1"/>
                    <a:pt x="111" y="1"/>
                  </a:cubicBezTo>
                  <a:cubicBezTo>
                    <a:pt x="109" y="2"/>
                    <a:pt x="108" y="3"/>
                    <a:pt x="107" y="4"/>
                  </a:cubicBezTo>
                  <a:cubicBezTo>
                    <a:pt x="103" y="8"/>
                    <a:pt x="103" y="14"/>
                    <a:pt x="107" y="18"/>
                  </a:cubicBezTo>
                  <a:cubicBezTo>
                    <a:pt x="109" y="20"/>
                    <a:pt x="111" y="23"/>
                    <a:pt x="114" y="25"/>
                  </a:cubicBezTo>
                  <a:cubicBezTo>
                    <a:pt x="112" y="32"/>
                    <a:pt x="107" y="49"/>
                    <a:pt x="103" y="73"/>
                  </a:cubicBezTo>
                  <a:cubicBezTo>
                    <a:pt x="13" y="73"/>
                    <a:pt x="13" y="73"/>
                    <a:pt x="13" y="73"/>
                  </a:cubicBezTo>
                  <a:cubicBezTo>
                    <a:pt x="8" y="73"/>
                    <a:pt x="6" y="75"/>
                    <a:pt x="4" y="77"/>
                  </a:cubicBezTo>
                  <a:cubicBezTo>
                    <a:pt x="1" y="79"/>
                    <a:pt x="0" y="82"/>
                    <a:pt x="0" y="85"/>
                  </a:cubicBezTo>
                  <a:cubicBezTo>
                    <a:pt x="5" y="147"/>
                    <a:pt x="28" y="206"/>
                    <a:pt x="67" y="254"/>
                  </a:cubicBezTo>
                  <a:cubicBezTo>
                    <a:pt x="108" y="304"/>
                    <a:pt x="165" y="341"/>
                    <a:pt x="228" y="357"/>
                  </a:cubicBezTo>
                  <a:cubicBezTo>
                    <a:pt x="225" y="368"/>
                    <a:pt x="224" y="385"/>
                    <a:pt x="241" y="392"/>
                  </a:cubicBezTo>
                  <a:cubicBezTo>
                    <a:pt x="253" y="397"/>
                    <a:pt x="266" y="403"/>
                    <a:pt x="275" y="413"/>
                  </a:cubicBezTo>
                  <a:cubicBezTo>
                    <a:pt x="284" y="423"/>
                    <a:pt x="281" y="435"/>
                    <a:pt x="271" y="444"/>
                  </a:cubicBezTo>
                  <a:cubicBezTo>
                    <a:pt x="268" y="447"/>
                    <a:pt x="267" y="450"/>
                    <a:pt x="268" y="455"/>
                  </a:cubicBezTo>
                  <a:cubicBezTo>
                    <a:pt x="292" y="590"/>
                    <a:pt x="292" y="590"/>
                    <a:pt x="292" y="590"/>
                  </a:cubicBezTo>
                  <a:cubicBezTo>
                    <a:pt x="269" y="590"/>
                    <a:pt x="269" y="590"/>
                    <a:pt x="269" y="590"/>
                  </a:cubicBezTo>
                  <a:cubicBezTo>
                    <a:pt x="264" y="590"/>
                    <a:pt x="258" y="591"/>
                    <a:pt x="254" y="594"/>
                  </a:cubicBezTo>
                  <a:cubicBezTo>
                    <a:pt x="212" y="617"/>
                    <a:pt x="212" y="617"/>
                    <a:pt x="212" y="617"/>
                  </a:cubicBezTo>
                  <a:cubicBezTo>
                    <a:pt x="208" y="619"/>
                    <a:pt x="204" y="624"/>
                    <a:pt x="204" y="629"/>
                  </a:cubicBezTo>
                  <a:cubicBezTo>
                    <a:pt x="204" y="654"/>
                    <a:pt x="204" y="654"/>
                    <a:pt x="204" y="654"/>
                  </a:cubicBezTo>
                  <a:cubicBezTo>
                    <a:pt x="204" y="659"/>
                    <a:pt x="208" y="662"/>
                    <a:pt x="213" y="662"/>
                  </a:cubicBezTo>
                  <a:cubicBezTo>
                    <a:pt x="471" y="662"/>
                    <a:pt x="471" y="662"/>
                    <a:pt x="471" y="662"/>
                  </a:cubicBezTo>
                  <a:cubicBezTo>
                    <a:pt x="475" y="662"/>
                    <a:pt x="479" y="659"/>
                    <a:pt x="479" y="654"/>
                  </a:cubicBezTo>
                  <a:cubicBezTo>
                    <a:pt x="479" y="628"/>
                    <a:pt x="479" y="628"/>
                    <a:pt x="479" y="628"/>
                  </a:cubicBezTo>
                  <a:cubicBezTo>
                    <a:pt x="479" y="624"/>
                    <a:pt x="476" y="619"/>
                    <a:pt x="472" y="617"/>
                  </a:cubicBezTo>
                  <a:cubicBezTo>
                    <a:pt x="461" y="611"/>
                    <a:pt x="440" y="600"/>
                    <a:pt x="429" y="594"/>
                  </a:cubicBezTo>
                  <a:cubicBezTo>
                    <a:pt x="426" y="591"/>
                    <a:pt x="419" y="590"/>
                    <a:pt x="414" y="590"/>
                  </a:cubicBezTo>
                  <a:cubicBezTo>
                    <a:pt x="392" y="590"/>
                    <a:pt x="392" y="590"/>
                    <a:pt x="392" y="590"/>
                  </a:cubicBezTo>
                  <a:cubicBezTo>
                    <a:pt x="392" y="590"/>
                    <a:pt x="415" y="456"/>
                    <a:pt x="416" y="455"/>
                  </a:cubicBezTo>
                  <a:cubicBezTo>
                    <a:pt x="416" y="452"/>
                    <a:pt x="416" y="448"/>
                    <a:pt x="414" y="446"/>
                  </a:cubicBezTo>
                  <a:cubicBezTo>
                    <a:pt x="411" y="443"/>
                    <a:pt x="408" y="440"/>
                    <a:pt x="406" y="437"/>
                  </a:cubicBezTo>
                  <a:cubicBezTo>
                    <a:pt x="403" y="432"/>
                    <a:pt x="402" y="427"/>
                    <a:pt x="403" y="421"/>
                  </a:cubicBezTo>
                  <a:cubicBezTo>
                    <a:pt x="407" y="409"/>
                    <a:pt x="421" y="402"/>
                    <a:pt x="431" y="397"/>
                  </a:cubicBezTo>
                  <a:cubicBezTo>
                    <a:pt x="435" y="395"/>
                    <a:pt x="438" y="394"/>
                    <a:pt x="442" y="392"/>
                  </a:cubicBezTo>
                  <a:cubicBezTo>
                    <a:pt x="460" y="385"/>
                    <a:pt x="458" y="368"/>
                    <a:pt x="455" y="357"/>
                  </a:cubicBezTo>
                  <a:cubicBezTo>
                    <a:pt x="518" y="340"/>
                    <a:pt x="575" y="304"/>
                    <a:pt x="616" y="254"/>
                  </a:cubicBezTo>
                  <a:cubicBezTo>
                    <a:pt x="655" y="206"/>
                    <a:pt x="679" y="147"/>
                    <a:pt x="683" y="85"/>
                  </a:cubicBezTo>
                  <a:cubicBezTo>
                    <a:pt x="683" y="83"/>
                    <a:pt x="682" y="80"/>
                    <a:pt x="680" y="78"/>
                  </a:cubicBezTo>
                  <a:close/>
                  <a:moveTo>
                    <a:pt x="146" y="288"/>
                  </a:moveTo>
                  <a:cubicBezTo>
                    <a:pt x="133" y="279"/>
                    <a:pt x="125" y="273"/>
                    <a:pt x="114" y="263"/>
                  </a:cubicBezTo>
                  <a:cubicBezTo>
                    <a:pt x="108" y="257"/>
                    <a:pt x="101" y="251"/>
                    <a:pt x="95" y="244"/>
                  </a:cubicBezTo>
                  <a:cubicBezTo>
                    <a:pt x="91" y="241"/>
                    <a:pt x="88" y="237"/>
                    <a:pt x="85" y="234"/>
                  </a:cubicBezTo>
                  <a:cubicBezTo>
                    <a:pt x="84" y="232"/>
                    <a:pt x="82" y="230"/>
                    <a:pt x="81" y="229"/>
                  </a:cubicBezTo>
                  <a:cubicBezTo>
                    <a:pt x="80" y="228"/>
                    <a:pt x="80" y="227"/>
                    <a:pt x="79" y="226"/>
                  </a:cubicBezTo>
                  <a:cubicBezTo>
                    <a:pt x="79" y="226"/>
                    <a:pt x="78" y="225"/>
                    <a:pt x="78" y="224"/>
                  </a:cubicBezTo>
                  <a:cubicBezTo>
                    <a:pt x="67" y="210"/>
                    <a:pt x="57" y="195"/>
                    <a:pt x="49" y="179"/>
                  </a:cubicBezTo>
                  <a:cubicBezTo>
                    <a:pt x="47" y="175"/>
                    <a:pt x="45" y="171"/>
                    <a:pt x="43" y="166"/>
                  </a:cubicBezTo>
                  <a:cubicBezTo>
                    <a:pt x="42" y="163"/>
                    <a:pt x="42" y="163"/>
                    <a:pt x="42" y="163"/>
                  </a:cubicBezTo>
                  <a:cubicBezTo>
                    <a:pt x="42" y="163"/>
                    <a:pt x="41" y="161"/>
                    <a:pt x="41" y="161"/>
                  </a:cubicBezTo>
                  <a:cubicBezTo>
                    <a:pt x="40" y="159"/>
                    <a:pt x="40" y="158"/>
                    <a:pt x="39" y="156"/>
                  </a:cubicBezTo>
                  <a:cubicBezTo>
                    <a:pt x="36" y="147"/>
                    <a:pt x="33" y="139"/>
                    <a:pt x="30" y="130"/>
                  </a:cubicBezTo>
                  <a:cubicBezTo>
                    <a:pt x="28" y="121"/>
                    <a:pt x="26" y="112"/>
                    <a:pt x="24" y="103"/>
                  </a:cubicBezTo>
                  <a:cubicBezTo>
                    <a:pt x="24" y="101"/>
                    <a:pt x="23" y="99"/>
                    <a:pt x="23" y="97"/>
                  </a:cubicBezTo>
                  <a:cubicBezTo>
                    <a:pt x="97" y="97"/>
                    <a:pt x="97" y="97"/>
                    <a:pt x="97" y="97"/>
                  </a:cubicBezTo>
                  <a:cubicBezTo>
                    <a:pt x="93" y="159"/>
                    <a:pt x="105" y="244"/>
                    <a:pt x="180" y="307"/>
                  </a:cubicBezTo>
                  <a:cubicBezTo>
                    <a:pt x="168" y="301"/>
                    <a:pt x="156" y="295"/>
                    <a:pt x="146" y="288"/>
                  </a:cubicBezTo>
                  <a:close/>
                  <a:moveTo>
                    <a:pt x="453" y="141"/>
                  </a:moveTo>
                  <a:cubicBezTo>
                    <a:pt x="388" y="188"/>
                    <a:pt x="388" y="188"/>
                    <a:pt x="388" y="188"/>
                  </a:cubicBezTo>
                  <a:cubicBezTo>
                    <a:pt x="413" y="266"/>
                    <a:pt x="413" y="266"/>
                    <a:pt x="413" y="266"/>
                  </a:cubicBezTo>
                  <a:cubicBezTo>
                    <a:pt x="415" y="271"/>
                    <a:pt x="412" y="273"/>
                    <a:pt x="408" y="270"/>
                  </a:cubicBezTo>
                  <a:cubicBezTo>
                    <a:pt x="342" y="222"/>
                    <a:pt x="342" y="222"/>
                    <a:pt x="342" y="222"/>
                  </a:cubicBezTo>
                  <a:cubicBezTo>
                    <a:pt x="276" y="270"/>
                    <a:pt x="276" y="270"/>
                    <a:pt x="276" y="270"/>
                  </a:cubicBezTo>
                  <a:cubicBezTo>
                    <a:pt x="271" y="273"/>
                    <a:pt x="269" y="271"/>
                    <a:pt x="271" y="266"/>
                  </a:cubicBezTo>
                  <a:cubicBezTo>
                    <a:pt x="296" y="188"/>
                    <a:pt x="296" y="188"/>
                    <a:pt x="296" y="188"/>
                  </a:cubicBezTo>
                  <a:cubicBezTo>
                    <a:pt x="230" y="141"/>
                    <a:pt x="230" y="141"/>
                    <a:pt x="230" y="141"/>
                  </a:cubicBezTo>
                  <a:cubicBezTo>
                    <a:pt x="225" y="137"/>
                    <a:pt x="226" y="135"/>
                    <a:pt x="232" y="135"/>
                  </a:cubicBezTo>
                  <a:cubicBezTo>
                    <a:pt x="314" y="135"/>
                    <a:pt x="314" y="135"/>
                    <a:pt x="314" y="135"/>
                  </a:cubicBezTo>
                  <a:cubicBezTo>
                    <a:pt x="339" y="57"/>
                    <a:pt x="339" y="57"/>
                    <a:pt x="339" y="57"/>
                  </a:cubicBezTo>
                  <a:cubicBezTo>
                    <a:pt x="340" y="52"/>
                    <a:pt x="343" y="52"/>
                    <a:pt x="345" y="57"/>
                  </a:cubicBezTo>
                  <a:cubicBezTo>
                    <a:pt x="370" y="135"/>
                    <a:pt x="370" y="135"/>
                    <a:pt x="370" y="135"/>
                  </a:cubicBezTo>
                  <a:cubicBezTo>
                    <a:pt x="452" y="135"/>
                    <a:pt x="452" y="135"/>
                    <a:pt x="452" y="135"/>
                  </a:cubicBezTo>
                  <a:cubicBezTo>
                    <a:pt x="457" y="134"/>
                    <a:pt x="458" y="137"/>
                    <a:pt x="453" y="141"/>
                  </a:cubicBezTo>
                  <a:close/>
                  <a:moveTo>
                    <a:pt x="653" y="103"/>
                  </a:moveTo>
                  <a:cubicBezTo>
                    <a:pt x="651" y="112"/>
                    <a:pt x="649" y="121"/>
                    <a:pt x="647" y="130"/>
                  </a:cubicBezTo>
                  <a:cubicBezTo>
                    <a:pt x="644" y="139"/>
                    <a:pt x="641" y="147"/>
                    <a:pt x="638" y="156"/>
                  </a:cubicBezTo>
                  <a:cubicBezTo>
                    <a:pt x="637" y="158"/>
                    <a:pt x="636" y="159"/>
                    <a:pt x="636" y="161"/>
                  </a:cubicBezTo>
                  <a:cubicBezTo>
                    <a:pt x="636" y="161"/>
                    <a:pt x="635" y="163"/>
                    <a:pt x="635" y="163"/>
                  </a:cubicBezTo>
                  <a:cubicBezTo>
                    <a:pt x="634" y="166"/>
                    <a:pt x="634" y="166"/>
                    <a:pt x="634" y="166"/>
                  </a:cubicBezTo>
                  <a:cubicBezTo>
                    <a:pt x="632" y="171"/>
                    <a:pt x="630" y="175"/>
                    <a:pt x="627" y="179"/>
                  </a:cubicBezTo>
                  <a:cubicBezTo>
                    <a:pt x="619" y="195"/>
                    <a:pt x="610" y="210"/>
                    <a:pt x="599" y="224"/>
                  </a:cubicBezTo>
                  <a:cubicBezTo>
                    <a:pt x="599" y="225"/>
                    <a:pt x="598" y="226"/>
                    <a:pt x="598" y="226"/>
                  </a:cubicBezTo>
                  <a:cubicBezTo>
                    <a:pt x="597" y="227"/>
                    <a:pt x="596" y="228"/>
                    <a:pt x="596" y="229"/>
                  </a:cubicBezTo>
                  <a:cubicBezTo>
                    <a:pt x="594" y="230"/>
                    <a:pt x="593" y="232"/>
                    <a:pt x="591" y="234"/>
                  </a:cubicBezTo>
                  <a:cubicBezTo>
                    <a:pt x="588" y="237"/>
                    <a:pt x="585" y="241"/>
                    <a:pt x="582" y="244"/>
                  </a:cubicBezTo>
                  <a:cubicBezTo>
                    <a:pt x="576" y="251"/>
                    <a:pt x="569" y="257"/>
                    <a:pt x="563" y="263"/>
                  </a:cubicBezTo>
                  <a:cubicBezTo>
                    <a:pt x="551" y="273"/>
                    <a:pt x="544" y="279"/>
                    <a:pt x="531" y="288"/>
                  </a:cubicBezTo>
                  <a:cubicBezTo>
                    <a:pt x="520" y="295"/>
                    <a:pt x="509" y="301"/>
                    <a:pt x="497" y="307"/>
                  </a:cubicBezTo>
                  <a:cubicBezTo>
                    <a:pt x="571" y="244"/>
                    <a:pt x="584" y="159"/>
                    <a:pt x="580" y="97"/>
                  </a:cubicBezTo>
                  <a:cubicBezTo>
                    <a:pt x="654" y="97"/>
                    <a:pt x="654" y="97"/>
                    <a:pt x="654" y="97"/>
                  </a:cubicBezTo>
                  <a:cubicBezTo>
                    <a:pt x="653" y="99"/>
                    <a:pt x="653" y="101"/>
                    <a:pt x="653" y="103"/>
                  </a:cubicBezTo>
                  <a:close/>
                  <a:moveTo>
                    <a:pt x="653" y="103"/>
                  </a:moveTo>
                  <a:cubicBezTo>
                    <a:pt x="653" y="103"/>
                    <a:pt x="653" y="103"/>
                    <a:pt x="653" y="103"/>
                  </a:cubicBezTo>
                </a:path>
              </a:pathLst>
            </a:cu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Arial" panose="020B0604020202020204" pitchFamily="34" charset="0"/>
              </a:endParaRPr>
            </a:p>
          </p:txBody>
        </p:sp>
        <p:sp>
          <p:nvSpPr>
            <p:cNvPr id="1048695" name="Freeform 5"/>
            <p:cNvSpPr>
              <a:spLocks noEditPoints="1"/>
            </p:cNvSpPr>
            <p:nvPr/>
          </p:nvSpPr>
          <p:spPr bwMode="auto">
            <a:xfrm>
              <a:off x="6514" y="7035"/>
              <a:ext cx="689" cy="669"/>
            </a:xfrm>
            <a:custGeom>
              <a:avLst/>
              <a:gdLst/>
              <a:ahLst/>
              <a:cxnLst>
                <a:cxn ang="0">
                  <a:pos x="671" y="73"/>
                </a:cxn>
                <a:cxn ang="0">
                  <a:pos x="569" y="25"/>
                </a:cxn>
                <a:cxn ang="0">
                  <a:pos x="576" y="4"/>
                </a:cxn>
                <a:cxn ang="0">
                  <a:pos x="567" y="0"/>
                </a:cxn>
                <a:cxn ang="0">
                  <a:pos x="111" y="1"/>
                </a:cxn>
                <a:cxn ang="0">
                  <a:pos x="107" y="18"/>
                </a:cxn>
                <a:cxn ang="0">
                  <a:pos x="103" y="73"/>
                </a:cxn>
                <a:cxn ang="0">
                  <a:pos x="4" y="77"/>
                </a:cxn>
                <a:cxn ang="0">
                  <a:pos x="67" y="254"/>
                </a:cxn>
                <a:cxn ang="0">
                  <a:pos x="241" y="392"/>
                </a:cxn>
                <a:cxn ang="0">
                  <a:pos x="271" y="444"/>
                </a:cxn>
                <a:cxn ang="0">
                  <a:pos x="292" y="590"/>
                </a:cxn>
                <a:cxn ang="0">
                  <a:pos x="254" y="594"/>
                </a:cxn>
                <a:cxn ang="0">
                  <a:pos x="204" y="629"/>
                </a:cxn>
                <a:cxn ang="0">
                  <a:pos x="213" y="662"/>
                </a:cxn>
                <a:cxn ang="0">
                  <a:pos x="479" y="654"/>
                </a:cxn>
                <a:cxn ang="0">
                  <a:pos x="472" y="617"/>
                </a:cxn>
                <a:cxn ang="0">
                  <a:pos x="414" y="590"/>
                </a:cxn>
                <a:cxn ang="0">
                  <a:pos x="416" y="455"/>
                </a:cxn>
                <a:cxn ang="0">
                  <a:pos x="406" y="437"/>
                </a:cxn>
                <a:cxn ang="0">
                  <a:pos x="431" y="397"/>
                </a:cxn>
                <a:cxn ang="0">
                  <a:pos x="455" y="357"/>
                </a:cxn>
                <a:cxn ang="0">
                  <a:pos x="683" y="85"/>
                </a:cxn>
                <a:cxn ang="0">
                  <a:pos x="146" y="288"/>
                </a:cxn>
                <a:cxn ang="0">
                  <a:pos x="95" y="244"/>
                </a:cxn>
                <a:cxn ang="0">
                  <a:pos x="81" y="229"/>
                </a:cxn>
                <a:cxn ang="0">
                  <a:pos x="78" y="224"/>
                </a:cxn>
                <a:cxn ang="0">
                  <a:pos x="43" y="166"/>
                </a:cxn>
                <a:cxn ang="0">
                  <a:pos x="41" y="161"/>
                </a:cxn>
                <a:cxn ang="0">
                  <a:pos x="30" y="130"/>
                </a:cxn>
                <a:cxn ang="0">
                  <a:pos x="23" y="97"/>
                </a:cxn>
                <a:cxn ang="0">
                  <a:pos x="180" y="307"/>
                </a:cxn>
                <a:cxn ang="0">
                  <a:pos x="453" y="141"/>
                </a:cxn>
                <a:cxn ang="0">
                  <a:pos x="413" y="266"/>
                </a:cxn>
                <a:cxn ang="0">
                  <a:pos x="342" y="222"/>
                </a:cxn>
                <a:cxn ang="0">
                  <a:pos x="271" y="266"/>
                </a:cxn>
                <a:cxn ang="0">
                  <a:pos x="230" y="141"/>
                </a:cxn>
                <a:cxn ang="0">
                  <a:pos x="314" y="135"/>
                </a:cxn>
                <a:cxn ang="0">
                  <a:pos x="345" y="57"/>
                </a:cxn>
                <a:cxn ang="0">
                  <a:pos x="452" y="135"/>
                </a:cxn>
                <a:cxn ang="0">
                  <a:pos x="653" y="103"/>
                </a:cxn>
                <a:cxn ang="0">
                  <a:pos x="638" y="156"/>
                </a:cxn>
                <a:cxn ang="0">
                  <a:pos x="635" y="163"/>
                </a:cxn>
                <a:cxn ang="0">
                  <a:pos x="627" y="179"/>
                </a:cxn>
                <a:cxn ang="0">
                  <a:pos x="598" y="226"/>
                </a:cxn>
                <a:cxn ang="0">
                  <a:pos x="591" y="234"/>
                </a:cxn>
                <a:cxn ang="0">
                  <a:pos x="563" y="263"/>
                </a:cxn>
                <a:cxn ang="0">
                  <a:pos x="497" y="307"/>
                </a:cxn>
                <a:cxn ang="0">
                  <a:pos x="654" y="97"/>
                </a:cxn>
                <a:cxn ang="0">
                  <a:pos x="653" y="103"/>
                </a:cxn>
              </a:cxnLst>
              <a:rect l="0" t="0" r="r" b="b"/>
              <a:pathLst>
                <a:path w="683" h="662">
                  <a:moveTo>
                    <a:pt x="680" y="78"/>
                  </a:moveTo>
                  <a:cubicBezTo>
                    <a:pt x="678" y="75"/>
                    <a:pt x="675" y="73"/>
                    <a:pt x="671" y="73"/>
                  </a:cubicBezTo>
                  <a:cubicBezTo>
                    <a:pt x="580" y="73"/>
                    <a:pt x="580" y="73"/>
                    <a:pt x="580" y="73"/>
                  </a:cubicBezTo>
                  <a:cubicBezTo>
                    <a:pt x="577" y="49"/>
                    <a:pt x="571" y="32"/>
                    <a:pt x="569" y="25"/>
                  </a:cubicBezTo>
                  <a:cubicBezTo>
                    <a:pt x="572" y="23"/>
                    <a:pt x="574" y="20"/>
                    <a:pt x="576" y="18"/>
                  </a:cubicBezTo>
                  <a:cubicBezTo>
                    <a:pt x="580" y="14"/>
                    <a:pt x="580" y="8"/>
                    <a:pt x="576" y="4"/>
                  </a:cubicBezTo>
                  <a:cubicBezTo>
                    <a:pt x="575" y="3"/>
                    <a:pt x="574" y="2"/>
                    <a:pt x="572" y="1"/>
                  </a:cubicBezTo>
                  <a:cubicBezTo>
                    <a:pt x="571" y="1"/>
                    <a:pt x="569" y="0"/>
                    <a:pt x="567" y="0"/>
                  </a:cubicBezTo>
                  <a:cubicBezTo>
                    <a:pt x="116" y="0"/>
                    <a:pt x="116" y="0"/>
                    <a:pt x="116" y="0"/>
                  </a:cubicBezTo>
                  <a:cubicBezTo>
                    <a:pt x="114" y="0"/>
                    <a:pt x="112" y="1"/>
                    <a:pt x="111" y="1"/>
                  </a:cubicBezTo>
                  <a:cubicBezTo>
                    <a:pt x="109" y="2"/>
                    <a:pt x="108" y="3"/>
                    <a:pt x="107" y="4"/>
                  </a:cubicBezTo>
                  <a:cubicBezTo>
                    <a:pt x="103" y="8"/>
                    <a:pt x="103" y="14"/>
                    <a:pt x="107" y="18"/>
                  </a:cubicBezTo>
                  <a:cubicBezTo>
                    <a:pt x="109" y="20"/>
                    <a:pt x="111" y="23"/>
                    <a:pt x="114" y="25"/>
                  </a:cubicBezTo>
                  <a:cubicBezTo>
                    <a:pt x="112" y="32"/>
                    <a:pt x="107" y="49"/>
                    <a:pt x="103" y="73"/>
                  </a:cubicBezTo>
                  <a:cubicBezTo>
                    <a:pt x="13" y="73"/>
                    <a:pt x="13" y="73"/>
                    <a:pt x="13" y="73"/>
                  </a:cubicBezTo>
                  <a:cubicBezTo>
                    <a:pt x="8" y="73"/>
                    <a:pt x="6" y="75"/>
                    <a:pt x="4" y="77"/>
                  </a:cubicBezTo>
                  <a:cubicBezTo>
                    <a:pt x="1" y="79"/>
                    <a:pt x="0" y="82"/>
                    <a:pt x="0" y="85"/>
                  </a:cubicBezTo>
                  <a:cubicBezTo>
                    <a:pt x="5" y="147"/>
                    <a:pt x="28" y="206"/>
                    <a:pt x="67" y="254"/>
                  </a:cubicBezTo>
                  <a:cubicBezTo>
                    <a:pt x="108" y="304"/>
                    <a:pt x="165" y="341"/>
                    <a:pt x="228" y="357"/>
                  </a:cubicBezTo>
                  <a:cubicBezTo>
                    <a:pt x="225" y="368"/>
                    <a:pt x="224" y="385"/>
                    <a:pt x="241" y="392"/>
                  </a:cubicBezTo>
                  <a:cubicBezTo>
                    <a:pt x="253" y="397"/>
                    <a:pt x="266" y="403"/>
                    <a:pt x="275" y="413"/>
                  </a:cubicBezTo>
                  <a:cubicBezTo>
                    <a:pt x="284" y="423"/>
                    <a:pt x="281" y="435"/>
                    <a:pt x="271" y="444"/>
                  </a:cubicBezTo>
                  <a:cubicBezTo>
                    <a:pt x="268" y="447"/>
                    <a:pt x="267" y="450"/>
                    <a:pt x="268" y="455"/>
                  </a:cubicBezTo>
                  <a:cubicBezTo>
                    <a:pt x="292" y="590"/>
                    <a:pt x="292" y="590"/>
                    <a:pt x="292" y="590"/>
                  </a:cubicBezTo>
                  <a:cubicBezTo>
                    <a:pt x="269" y="590"/>
                    <a:pt x="269" y="590"/>
                    <a:pt x="269" y="590"/>
                  </a:cubicBezTo>
                  <a:cubicBezTo>
                    <a:pt x="264" y="590"/>
                    <a:pt x="258" y="591"/>
                    <a:pt x="254" y="594"/>
                  </a:cubicBezTo>
                  <a:cubicBezTo>
                    <a:pt x="212" y="617"/>
                    <a:pt x="212" y="617"/>
                    <a:pt x="212" y="617"/>
                  </a:cubicBezTo>
                  <a:cubicBezTo>
                    <a:pt x="208" y="619"/>
                    <a:pt x="204" y="624"/>
                    <a:pt x="204" y="629"/>
                  </a:cubicBezTo>
                  <a:cubicBezTo>
                    <a:pt x="204" y="654"/>
                    <a:pt x="204" y="654"/>
                    <a:pt x="204" y="654"/>
                  </a:cubicBezTo>
                  <a:cubicBezTo>
                    <a:pt x="204" y="659"/>
                    <a:pt x="208" y="662"/>
                    <a:pt x="213" y="662"/>
                  </a:cubicBezTo>
                  <a:cubicBezTo>
                    <a:pt x="471" y="662"/>
                    <a:pt x="471" y="662"/>
                    <a:pt x="471" y="662"/>
                  </a:cubicBezTo>
                  <a:cubicBezTo>
                    <a:pt x="475" y="662"/>
                    <a:pt x="479" y="659"/>
                    <a:pt x="479" y="654"/>
                  </a:cubicBezTo>
                  <a:cubicBezTo>
                    <a:pt x="479" y="628"/>
                    <a:pt x="479" y="628"/>
                    <a:pt x="479" y="628"/>
                  </a:cubicBezTo>
                  <a:cubicBezTo>
                    <a:pt x="479" y="624"/>
                    <a:pt x="476" y="619"/>
                    <a:pt x="472" y="617"/>
                  </a:cubicBezTo>
                  <a:cubicBezTo>
                    <a:pt x="461" y="611"/>
                    <a:pt x="440" y="600"/>
                    <a:pt x="429" y="594"/>
                  </a:cubicBezTo>
                  <a:cubicBezTo>
                    <a:pt x="426" y="591"/>
                    <a:pt x="419" y="590"/>
                    <a:pt x="414" y="590"/>
                  </a:cubicBezTo>
                  <a:cubicBezTo>
                    <a:pt x="392" y="590"/>
                    <a:pt x="392" y="590"/>
                    <a:pt x="392" y="590"/>
                  </a:cubicBezTo>
                  <a:cubicBezTo>
                    <a:pt x="392" y="590"/>
                    <a:pt x="415" y="456"/>
                    <a:pt x="416" y="455"/>
                  </a:cubicBezTo>
                  <a:cubicBezTo>
                    <a:pt x="416" y="452"/>
                    <a:pt x="416" y="448"/>
                    <a:pt x="414" y="446"/>
                  </a:cubicBezTo>
                  <a:cubicBezTo>
                    <a:pt x="411" y="443"/>
                    <a:pt x="408" y="440"/>
                    <a:pt x="406" y="437"/>
                  </a:cubicBezTo>
                  <a:cubicBezTo>
                    <a:pt x="403" y="432"/>
                    <a:pt x="402" y="427"/>
                    <a:pt x="403" y="421"/>
                  </a:cubicBezTo>
                  <a:cubicBezTo>
                    <a:pt x="407" y="409"/>
                    <a:pt x="421" y="402"/>
                    <a:pt x="431" y="397"/>
                  </a:cubicBezTo>
                  <a:cubicBezTo>
                    <a:pt x="435" y="395"/>
                    <a:pt x="438" y="394"/>
                    <a:pt x="442" y="392"/>
                  </a:cubicBezTo>
                  <a:cubicBezTo>
                    <a:pt x="460" y="385"/>
                    <a:pt x="458" y="368"/>
                    <a:pt x="455" y="357"/>
                  </a:cubicBezTo>
                  <a:cubicBezTo>
                    <a:pt x="518" y="340"/>
                    <a:pt x="575" y="304"/>
                    <a:pt x="616" y="254"/>
                  </a:cubicBezTo>
                  <a:cubicBezTo>
                    <a:pt x="655" y="206"/>
                    <a:pt x="679" y="147"/>
                    <a:pt x="683" y="85"/>
                  </a:cubicBezTo>
                  <a:cubicBezTo>
                    <a:pt x="683" y="83"/>
                    <a:pt x="682" y="80"/>
                    <a:pt x="680" y="78"/>
                  </a:cubicBezTo>
                  <a:close/>
                  <a:moveTo>
                    <a:pt x="146" y="288"/>
                  </a:moveTo>
                  <a:cubicBezTo>
                    <a:pt x="133" y="279"/>
                    <a:pt x="125" y="273"/>
                    <a:pt x="114" y="263"/>
                  </a:cubicBezTo>
                  <a:cubicBezTo>
                    <a:pt x="108" y="257"/>
                    <a:pt x="101" y="251"/>
                    <a:pt x="95" y="244"/>
                  </a:cubicBezTo>
                  <a:cubicBezTo>
                    <a:pt x="91" y="241"/>
                    <a:pt x="88" y="237"/>
                    <a:pt x="85" y="234"/>
                  </a:cubicBezTo>
                  <a:cubicBezTo>
                    <a:pt x="84" y="232"/>
                    <a:pt x="82" y="230"/>
                    <a:pt x="81" y="229"/>
                  </a:cubicBezTo>
                  <a:cubicBezTo>
                    <a:pt x="80" y="228"/>
                    <a:pt x="80" y="227"/>
                    <a:pt x="79" y="226"/>
                  </a:cubicBezTo>
                  <a:cubicBezTo>
                    <a:pt x="79" y="226"/>
                    <a:pt x="78" y="225"/>
                    <a:pt x="78" y="224"/>
                  </a:cubicBezTo>
                  <a:cubicBezTo>
                    <a:pt x="67" y="210"/>
                    <a:pt x="57" y="195"/>
                    <a:pt x="49" y="179"/>
                  </a:cubicBezTo>
                  <a:cubicBezTo>
                    <a:pt x="47" y="175"/>
                    <a:pt x="45" y="171"/>
                    <a:pt x="43" y="166"/>
                  </a:cubicBezTo>
                  <a:cubicBezTo>
                    <a:pt x="42" y="163"/>
                    <a:pt x="42" y="163"/>
                    <a:pt x="42" y="163"/>
                  </a:cubicBezTo>
                  <a:cubicBezTo>
                    <a:pt x="42" y="163"/>
                    <a:pt x="41" y="161"/>
                    <a:pt x="41" y="161"/>
                  </a:cubicBezTo>
                  <a:cubicBezTo>
                    <a:pt x="40" y="159"/>
                    <a:pt x="40" y="158"/>
                    <a:pt x="39" y="156"/>
                  </a:cubicBezTo>
                  <a:cubicBezTo>
                    <a:pt x="36" y="147"/>
                    <a:pt x="33" y="139"/>
                    <a:pt x="30" y="130"/>
                  </a:cubicBezTo>
                  <a:cubicBezTo>
                    <a:pt x="28" y="121"/>
                    <a:pt x="26" y="112"/>
                    <a:pt x="24" y="103"/>
                  </a:cubicBezTo>
                  <a:cubicBezTo>
                    <a:pt x="24" y="101"/>
                    <a:pt x="23" y="99"/>
                    <a:pt x="23" y="97"/>
                  </a:cubicBezTo>
                  <a:cubicBezTo>
                    <a:pt x="97" y="97"/>
                    <a:pt x="97" y="97"/>
                    <a:pt x="97" y="97"/>
                  </a:cubicBezTo>
                  <a:cubicBezTo>
                    <a:pt x="93" y="159"/>
                    <a:pt x="105" y="244"/>
                    <a:pt x="180" y="307"/>
                  </a:cubicBezTo>
                  <a:cubicBezTo>
                    <a:pt x="168" y="301"/>
                    <a:pt x="156" y="295"/>
                    <a:pt x="146" y="288"/>
                  </a:cubicBezTo>
                  <a:close/>
                  <a:moveTo>
                    <a:pt x="453" y="141"/>
                  </a:moveTo>
                  <a:cubicBezTo>
                    <a:pt x="388" y="188"/>
                    <a:pt x="388" y="188"/>
                    <a:pt x="388" y="188"/>
                  </a:cubicBezTo>
                  <a:cubicBezTo>
                    <a:pt x="413" y="266"/>
                    <a:pt x="413" y="266"/>
                    <a:pt x="413" y="266"/>
                  </a:cubicBezTo>
                  <a:cubicBezTo>
                    <a:pt x="415" y="271"/>
                    <a:pt x="412" y="273"/>
                    <a:pt x="408" y="270"/>
                  </a:cubicBezTo>
                  <a:cubicBezTo>
                    <a:pt x="342" y="222"/>
                    <a:pt x="342" y="222"/>
                    <a:pt x="342" y="222"/>
                  </a:cubicBezTo>
                  <a:cubicBezTo>
                    <a:pt x="276" y="270"/>
                    <a:pt x="276" y="270"/>
                    <a:pt x="276" y="270"/>
                  </a:cubicBezTo>
                  <a:cubicBezTo>
                    <a:pt x="271" y="273"/>
                    <a:pt x="269" y="271"/>
                    <a:pt x="271" y="266"/>
                  </a:cubicBezTo>
                  <a:cubicBezTo>
                    <a:pt x="296" y="188"/>
                    <a:pt x="296" y="188"/>
                    <a:pt x="296" y="188"/>
                  </a:cubicBezTo>
                  <a:cubicBezTo>
                    <a:pt x="230" y="141"/>
                    <a:pt x="230" y="141"/>
                    <a:pt x="230" y="141"/>
                  </a:cubicBezTo>
                  <a:cubicBezTo>
                    <a:pt x="225" y="137"/>
                    <a:pt x="226" y="135"/>
                    <a:pt x="232" y="135"/>
                  </a:cubicBezTo>
                  <a:cubicBezTo>
                    <a:pt x="314" y="135"/>
                    <a:pt x="314" y="135"/>
                    <a:pt x="314" y="135"/>
                  </a:cubicBezTo>
                  <a:cubicBezTo>
                    <a:pt x="339" y="57"/>
                    <a:pt x="339" y="57"/>
                    <a:pt x="339" y="57"/>
                  </a:cubicBezTo>
                  <a:cubicBezTo>
                    <a:pt x="340" y="52"/>
                    <a:pt x="343" y="52"/>
                    <a:pt x="345" y="57"/>
                  </a:cubicBezTo>
                  <a:cubicBezTo>
                    <a:pt x="370" y="135"/>
                    <a:pt x="370" y="135"/>
                    <a:pt x="370" y="135"/>
                  </a:cubicBezTo>
                  <a:cubicBezTo>
                    <a:pt x="452" y="135"/>
                    <a:pt x="452" y="135"/>
                    <a:pt x="452" y="135"/>
                  </a:cubicBezTo>
                  <a:cubicBezTo>
                    <a:pt x="457" y="134"/>
                    <a:pt x="458" y="137"/>
                    <a:pt x="453" y="141"/>
                  </a:cubicBezTo>
                  <a:close/>
                  <a:moveTo>
                    <a:pt x="653" y="103"/>
                  </a:moveTo>
                  <a:cubicBezTo>
                    <a:pt x="651" y="112"/>
                    <a:pt x="649" y="121"/>
                    <a:pt x="647" y="130"/>
                  </a:cubicBezTo>
                  <a:cubicBezTo>
                    <a:pt x="644" y="139"/>
                    <a:pt x="641" y="147"/>
                    <a:pt x="638" y="156"/>
                  </a:cubicBezTo>
                  <a:cubicBezTo>
                    <a:pt x="637" y="158"/>
                    <a:pt x="636" y="159"/>
                    <a:pt x="636" y="161"/>
                  </a:cubicBezTo>
                  <a:cubicBezTo>
                    <a:pt x="636" y="161"/>
                    <a:pt x="635" y="163"/>
                    <a:pt x="635" y="163"/>
                  </a:cubicBezTo>
                  <a:cubicBezTo>
                    <a:pt x="634" y="166"/>
                    <a:pt x="634" y="166"/>
                    <a:pt x="634" y="166"/>
                  </a:cubicBezTo>
                  <a:cubicBezTo>
                    <a:pt x="632" y="171"/>
                    <a:pt x="630" y="175"/>
                    <a:pt x="627" y="179"/>
                  </a:cubicBezTo>
                  <a:cubicBezTo>
                    <a:pt x="619" y="195"/>
                    <a:pt x="610" y="210"/>
                    <a:pt x="599" y="224"/>
                  </a:cubicBezTo>
                  <a:cubicBezTo>
                    <a:pt x="599" y="225"/>
                    <a:pt x="598" y="226"/>
                    <a:pt x="598" y="226"/>
                  </a:cubicBezTo>
                  <a:cubicBezTo>
                    <a:pt x="597" y="227"/>
                    <a:pt x="596" y="228"/>
                    <a:pt x="596" y="229"/>
                  </a:cubicBezTo>
                  <a:cubicBezTo>
                    <a:pt x="594" y="230"/>
                    <a:pt x="593" y="232"/>
                    <a:pt x="591" y="234"/>
                  </a:cubicBezTo>
                  <a:cubicBezTo>
                    <a:pt x="588" y="237"/>
                    <a:pt x="585" y="241"/>
                    <a:pt x="582" y="244"/>
                  </a:cubicBezTo>
                  <a:cubicBezTo>
                    <a:pt x="576" y="251"/>
                    <a:pt x="569" y="257"/>
                    <a:pt x="563" y="263"/>
                  </a:cubicBezTo>
                  <a:cubicBezTo>
                    <a:pt x="551" y="273"/>
                    <a:pt x="544" y="279"/>
                    <a:pt x="531" y="288"/>
                  </a:cubicBezTo>
                  <a:cubicBezTo>
                    <a:pt x="520" y="295"/>
                    <a:pt x="509" y="301"/>
                    <a:pt x="497" y="307"/>
                  </a:cubicBezTo>
                  <a:cubicBezTo>
                    <a:pt x="571" y="244"/>
                    <a:pt x="584" y="159"/>
                    <a:pt x="580" y="97"/>
                  </a:cubicBezTo>
                  <a:cubicBezTo>
                    <a:pt x="654" y="97"/>
                    <a:pt x="654" y="97"/>
                    <a:pt x="654" y="97"/>
                  </a:cubicBezTo>
                  <a:cubicBezTo>
                    <a:pt x="653" y="99"/>
                    <a:pt x="653" y="101"/>
                    <a:pt x="653" y="103"/>
                  </a:cubicBezTo>
                  <a:close/>
                  <a:moveTo>
                    <a:pt x="653" y="103"/>
                  </a:moveTo>
                  <a:cubicBezTo>
                    <a:pt x="653" y="103"/>
                    <a:pt x="653" y="103"/>
                    <a:pt x="653" y="103"/>
                  </a:cubicBezTo>
                </a:path>
              </a:pathLst>
            </a:cu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Arial" panose="020B0604020202020204" pitchFamily="34" charset="0"/>
              </a:endParaRPr>
            </a:p>
          </p:txBody>
        </p:sp>
        <p:sp>
          <p:nvSpPr>
            <p:cNvPr id="1048696" name="Freeform 5"/>
            <p:cNvSpPr>
              <a:spLocks noEditPoints="1"/>
            </p:cNvSpPr>
            <p:nvPr/>
          </p:nvSpPr>
          <p:spPr bwMode="auto">
            <a:xfrm>
              <a:off x="11993" y="1819"/>
              <a:ext cx="689" cy="669"/>
            </a:xfrm>
            <a:custGeom>
              <a:avLst/>
              <a:gdLst/>
              <a:ahLst/>
              <a:cxnLst>
                <a:cxn ang="0">
                  <a:pos x="671" y="73"/>
                </a:cxn>
                <a:cxn ang="0">
                  <a:pos x="569" y="25"/>
                </a:cxn>
                <a:cxn ang="0">
                  <a:pos x="576" y="4"/>
                </a:cxn>
                <a:cxn ang="0">
                  <a:pos x="567" y="0"/>
                </a:cxn>
                <a:cxn ang="0">
                  <a:pos x="111" y="1"/>
                </a:cxn>
                <a:cxn ang="0">
                  <a:pos x="107" y="18"/>
                </a:cxn>
                <a:cxn ang="0">
                  <a:pos x="103" y="73"/>
                </a:cxn>
                <a:cxn ang="0">
                  <a:pos x="4" y="77"/>
                </a:cxn>
                <a:cxn ang="0">
                  <a:pos x="67" y="254"/>
                </a:cxn>
                <a:cxn ang="0">
                  <a:pos x="241" y="392"/>
                </a:cxn>
                <a:cxn ang="0">
                  <a:pos x="271" y="444"/>
                </a:cxn>
                <a:cxn ang="0">
                  <a:pos x="292" y="590"/>
                </a:cxn>
                <a:cxn ang="0">
                  <a:pos x="254" y="594"/>
                </a:cxn>
                <a:cxn ang="0">
                  <a:pos x="204" y="629"/>
                </a:cxn>
                <a:cxn ang="0">
                  <a:pos x="213" y="662"/>
                </a:cxn>
                <a:cxn ang="0">
                  <a:pos x="479" y="654"/>
                </a:cxn>
                <a:cxn ang="0">
                  <a:pos x="472" y="617"/>
                </a:cxn>
                <a:cxn ang="0">
                  <a:pos x="414" y="590"/>
                </a:cxn>
                <a:cxn ang="0">
                  <a:pos x="416" y="455"/>
                </a:cxn>
                <a:cxn ang="0">
                  <a:pos x="406" y="437"/>
                </a:cxn>
                <a:cxn ang="0">
                  <a:pos x="431" y="397"/>
                </a:cxn>
                <a:cxn ang="0">
                  <a:pos x="455" y="357"/>
                </a:cxn>
                <a:cxn ang="0">
                  <a:pos x="683" y="85"/>
                </a:cxn>
                <a:cxn ang="0">
                  <a:pos x="146" y="288"/>
                </a:cxn>
                <a:cxn ang="0">
                  <a:pos x="95" y="244"/>
                </a:cxn>
                <a:cxn ang="0">
                  <a:pos x="81" y="229"/>
                </a:cxn>
                <a:cxn ang="0">
                  <a:pos x="78" y="224"/>
                </a:cxn>
                <a:cxn ang="0">
                  <a:pos x="43" y="166"/>
                </a:cxn>
                <a:cxn ang="0">
                  <a:pos x="41" y="161"/>
                </a:cxn>
                <a:cxn ang="0">
                  <a:pos x="30" y="130"/>
                </a:cxn>
                <a:cxn ang="0">
                  <a:pos x="23" y="97"/>
                </a:cxn>
                <a:cxn ang="0">
                  <a:pos x="180" y="307"/>
                </a:cxn>
                <a:cxn ang="0">
                  <a:pos x="453" y="141"/>
                </a:cxn>
                <a:cxn ang="0">
                  <a:pos x="413" y="266"/>
                </a:cxn>
                <a:cxn ang="0">
                  <a:pos x="342" y="222"/>
                </a:cxn>
                <a:cxn ang="0">
                  <a:pos x="271" y="266"/>
                </a:cxn>
                <a:cxn ang="0">
                  <a:pos x="230" y="141"/>
                </a:cxn>
                <a:cxn ang="0">
                  <a:pos x="314" y="135"/>
                </a:cxn>
                <a:cxn ang="0">
                  <a:pos x="345" y="57"/>
                </a:cxn>
                <a:cxn ang="0">
                  <a:pos x="452" y="135"/>
                </a:cxn>
                <a:cxn ang="0">
                  <a:pos x="653" y="103"/>
                </a:cxn>
                <a:cxn ang="0">
                  <a:pos x="638" y="156"/>
                </a:cxn>
                <a:cxn ang="0">
                  <a:pos x="635" y="163"/>
                </a:cxn>
                <a:cxn ang="0">
                  <a:pos x="627" y="179"/>
                </a:cxn>
                <a:cxn ang="0">
                  <a:pos x="598" y="226"/>
                </a:cxn>
                <a:cxn ang="0">
                  <a:pos x="591" y="234"/>
                </a:cxn>
                <a:cxn ang="0">
                  <a:pos x="563" y="263"/>
                </a:cxn>
                <a:cxn ang="0">
                  <a:pos x="497" y="307"/>
                </a:cxn>
                <a:cxn ang="0">
                  <a:pos x="654" y="97"/>
                </a:cxn>
                <a:cxn ang="0">
                  <a:pos x="653" y="103"/>
                </a:cxn>
              </a:cxnLst>
              <a:rect l="0" t="0" r="r" b="b"/>
              <a:pathLst>
                <a:path w="683" h="662">
                  <a:moveTo>
                    <a:pt x="680" y="78"/>
                  </a:moveTo>
                  <a:cubicBezTo>
                    <a:pt x="678" y="75"/>
                    <a:pt x="675" y="73"/>
                    <a:pt x="671" y="73"/>
                  </a:cubicBezTo>
                  <a:cubicBezTo>
                    <a:pt x="580" y="73"/>
                    <a:pt x="580" y="73"/>
                    <a:pt x="580" y="73"/>
                  </a:cubicBezTo>
                  <a:cubicBezTo>
                    <a:pt x="577" y="49"/>
                    <a:pt x="571" y="32"/>
                    <a:pt x="569" y="25"/>
                  </a:cubicBezTo>
                  <a:cubicBezTo>
                    <a:pt x="572" y="23"/>
                    <a:pt x="574" y="20"/>
                    <a:pt x="576" y="18"/>
                  </a:cubicBezTo>
                  <a:cubicBezTo>
                    <a:pt x="580" y="14"/>
                    <a:pt x="580" y="8"/>
                    <a:pt x="576" y="4"/>
                  </a:cubicBezTo>
                  <a:cubicBezTo>
                    <a:pt x="575" y="3"/>
                    <a:pt x="574" y="2"/>
                    <a:pt x="572" y="1"/>
                  </a:cubicBezTo>
                  <a:cubicBezTo>
                    <a:pt x="571" y="1"/>
                    <a:pt x="569" y="0"/>
                    <a:pt x="567" y="0"/>
                  </a:cubicBezTo>
                  <a:cubicBezTo>
                    <a:pt x="116" y="0"/>
                    <a:pt x="116" y="0"/>
                    <a:pt x="116" y="0"/>
                  </a:cubicBezTo>
                  <a:cubicBezTo>
                    <a:pt x="114" y="0"/>
                    <a:pt x="112" y="1"/>
                    <a:pt x="111" y="1"/>
                  </a:cubicBezTo>
                  <a:cubicBezTo>
                    <a:pt x="109" y="2"/>
                    <a:pt x="108" y="3"/>
                    <a:pt x="107" y="4"/>
                  </a:cubicBezTo>
                  <a:cubicBezTo>
                    <a:pt x="103" y="8"/>
                    <a:pt x="103" y="14"/>
                    <a:pt x="107" y="18"/>
                  </a:cubicBezTo>
                  <a:cubicBezTo>
                    <a:pt x="109" y="20"/>
                    <a:pt x="111" y="23"/>
                    <a:pt x="114" y="25"/>
                  </a:cubicBezTo>
                  <a:cubicBezTo>
                    <a:pt x="112" y="32"/>
                    <a:pt x="107" y="49"/>
                    <a:pt x="103" y="73"/>
                  </a:cubicBezTo>
                  <a:cubicBezTo>
                    <a:pt x="13" y="73"/>
                    <a:pt x="13" y="73"/>
                    <a:pt x="13" y="73"/>
                  </a:cubicBezTo>
                  <a:cubicBezTo>
                    <a:pt x="8" y="73"/>
                    <a:pt x="6" y="75"/>
                    <a:pt x="4" y="77"/>
                  </a:cubicBezTo>
                  <a:cubicBezTo>
                    <a:pt x="1" y="79"/>
                    <a:pt x="0" y="82"/>
                    <a:pt x="0" y="85"/>
                  </a:cubicBezTo>
                  <a:cubicBezTo>
                    <a:pt x="5" y="147"/>
                    <a:pt x="28" y="206"/>
                    <a:pt x="67" y="254"/>
                  </a:cubicBezTo>
                  <a:cubicBezTo>
                    <a:pt x="108" y="304"/>
                    <a:pt x="165" y="341"/>
                    <a:pt x="228" y="357"/>
                  </a:cubicBezTo>
                  <a:cubicBezTo>
                    <a:pt x="225" y="368"/>
                    <a:pt x="224" y="385"/>
                    <a:pt x="241" y="392"/>
                  </a:cubicBezTo>
                  <a:cubicBezTo>
                    <a:pt x="253" y="397"/>
                    <a:pt x="266" y="403"/>
                    <a:pt x="275" y="413"/>
                  </a:cubicBezTo>
                  <a:cubicBezTo>
                    <a:pt x="284" y="423"/>
                    <a:pt x="281" y="435"/>
                    <a:pt x="271" y="444"/>
                  </a:cubicBezTo>
                  <a:cubicBezTo>
                    <a:pt x="268" y="447"/>
                    <a:pt x="267" y="450"/>
                    <a:pt x="268" y="455"/>
                  </a:cubicBezTo>
                  <a:cubicBezTo>
                    <a:pt x="292" y="590"/>
                    <a:pt x="292" y="590"/>
                    <a:pt x="292" y="590"/>
                  </a:cubicBezTo>
                  <a:cubicBezTo>
                    <a:pt x="269" y="590"/>
                    <a:pt x="269" y="590"/>
                    <a:pt x="269" y="590"/>
                  </a:cubicBezTo>
                  <a:cubicBezTo>
                    <a:pt x="264" y="590"/>
                    <a:pt x="258" y="591"/>
                    <a:pt x="254" y="594"/>
                  </a:cubicBezTo>
                  <a:cubicBezTo>
                    <a:pt x="212" y="617"/>
                    <a:pt x="212" y="617"/>
                    <a:pt x="212" y="617"/>
                  </a:cubicBezTo>
                  <a:cubicBezTo>
                    <a:pt x="208" y="619"/>
                    <a:pt x="204" y="624"/>
                    <a:pt x="204" y="629"/>
                  </a:cubicBezTo>
                  <a:cubicBezTo>
                    <a:pt x="204" y="654"/>
                    <a:pt x="204" y="654"/>
                    <a:pt x="204" y="654"/>
                  </a:cubicBezTo>
                  <a:cubicBezTo>
                    <a:pt x="204" y="659"/>
                    <a:pt x="208" y="662"/>
                    <a:pt x="213" y="662"/>
                  </a:cubicBezTo>
                  <a:cubicBezTo>
                    <a:pt x="471" y="662"/>
                    <a:pt x="471" y="662"/>
                    <a:pt x="471" y="662"/>
                  </a:cubicBezTo>
                  <a:cubicBezTo>
                    <a:pt x="475" y="662"/>
                    <a:pt x="479" y="659"/>
                    <a:pt x="479" y="654"/>
                  </a:cubicBezTo>
                  <a:cubicBezTo>
                    <a:pt x="479" y="628"/>
                    <a:pt x="479" y="628"/>
                    <a:pt x="479" y="628"/>
                  </a:cubicBezTo>
                  <a:cubicBezTo>
                    <a:pt x="479" y="624"/>
                    <a:pt x="476" y="619"/>
                    <a:pt x="472" y="617"/>
                  </a:cubicBezTo>
                  <a:cubicBezTo>
                    <a:pt x="461" y="611"/>
                    <a:pt x="440" y="600"/>
                    <a:pt x="429" y="594"/>
                  </a:cubicBezTo>
                  <a:cubicBezTo>
                    <a:pt x="426" y="591"/>
                    <a:pt x="419" y="590"/>
                    <a:pt x="414" y="590"/>
                  </a:cubicBezTo>
                  <a:cubicBezTo>
                    <a:pt x="392" y="590"/>
                    <a:pt x="392" y="590"/>
                    <a:pt x="392" y="590"/>
                  </a:cubicBezTo>
                  <a:cubicBezTo>
                    <a:pt x="392" y="590"/>
                    <a:pt x="415" y="456"/>
                    <a:pt x="416" y="455"/>
                  </a:cubicBezTo>
                  <a:cubicBezTo>
                    <a:pt x="416" y="452"/>
                    <a:pt x="416" y="448"/>
                    <a:pt x="414" y="446"/>
                  </a:cubicBezTo>
                  <a:cubicBezTo>
                    <a:pt x="411" y="443"/>
                    <a:pt x="408" y="440"/>
                    <a:pt x="406" y="437"/>
                  </a:cubicBezTo>
                  <a:cubicBezTo>
                    <a:pt x="403" y="432"/>
                    <a:pt x="402" y="427"/>
                    <a:pt x="403" y="421"/>
                  </a:cubicBezTo>
                  <a:cubicBezTo>
                    <a:pt x="407" y="409"/>
                    <a:pt x="421" y="402"/>
                    <a:pt x="431" y="397"/>
                  </a:cubicBezTo>
                  <a:cubicBezTo>
                    <a:pt x="435" y="395"/>
                    <a:pt x="438" y="394"/>
                    <a:pt x="442" y="392"/>
                  </a:cubicBezTo>
                  <a:cubicBezTo>
                    <a:pt x="460" y="385"/>
                    <a:pt x="458" y="368"/>
                    <a:pt x="455" y="357"/>
                  </a:cubicBezTo>
                  <a:cubicBezTo>
                    <a:pt x="518" y="340"/>
                    <a:pt x="575" y="304"/>
                    <a:pt x="616" y="254"/>
                  </a:cubicBezTo>
                  <a:cubicBezTo>
                    <a:pt x="655" y="206"/>
                    <a:pt x="679" y="147"/>
                    <a:pt x="683" y="85"/>
                  </a:cubicBezTo>
                  <a:cubicBezTo>
                    <a:pt x="683" y="83"/>
                    <a:pt x="682" y="80"/>
                    <a:pt x="680" y="78"/>
                  </a:cubicBezTo>
                  <a:close/>
                  <a:moveTo>
                    <a:pt x="146" y="288"/>
                  </a:moveTo>
                  <a:cubicBezTo>
                    <a:pt x="133" y="279"/>
                    <a:pt x="125" y="273"/>
                    <a:pt x="114" y="263"/>
                  </a:cubicBezTo>
                  <a:cubicBezTo>
                    <a:pt x="108" y="257"/>
                    <a:pt x="101" y="251"/>
                    <a:pt x="95" y="244"/>
                  </a:cubicBezTo>
                  <a:cubicBezTo>
                    <a:pt x="91" y="241"/>
                    <a:pt x="88" y="237"/>
                    <a:pt x="85" y="234"/>
                  </a:cubicBezTo>
                  <a:cubicBezTo>
                    <a:pt x="84" y="232"/>
                    <a:pt x="82" y="230"/>
                    <a:pt x="81" y="229"/>
                  </a:cubicBezTo>
                  <a:cubicBezTo>
                    <a:pt x="80" y="228"/>
                    <a:pt x="80" y="227"/>
                    <a:pt x="79" y="226"/>
                  </a:cubicBezTo>
                  <a:cubicBezTo>
                    <a:pt x="79" y="226"/>
                    <a:pt x="78" y="225"/>
                    <a:pt x="78" y="224"/>
                  </a:cubicBezTo>
                  <a:cubicBezTo>
                    <a:pt x="67" y="210"/>
                    <a:pt x="57" y="195"/>
                    <a:pt x="49" y="179"/>
                  </a:cubicBezTo>
                  <a:cubicBezTo>
                    <a:pt x="47" y="175"/>
                    <a:pt x="45" y="171"/>
                    <a:pt x="43" y="166"/>
                  </a:cubicBezTo>
                  <a:cubicBezTo>
                    <a:pt x="42" y="163"/>
                    <a:pt x="42" y="163"/>
                    <a:pt x="42" y="163"/>
                  </a:cubicBezTo>
                  <a:cubicBezTo>
                    <a:pt x="42" y="163"/>
                    <a:pt x="41" y="161"/>
                    <a:pt x="41" y="161"/>
                  </a:cubicBezTo>
                  <a:cubicBezTo>
                    <a:pt x="40" y="159"/>
                    <a:pt x="40" y="158"/>
                    <a:pt x="39" y="156"/>
                  </a:cubicBezTo>
                  <a:cubicBezTo>
                    <a:pt x="36" y="147"/>
                    <a:pt x="33" y="139"/>
                    <a:pt x="30" y="130"/>
                  </a:cubicBezTo>
                  <a:cubicBezTo>
                    <a:pt x="28" y="121"/>
                    <a:pt x="26" y="112"/>
                    <a:pt x="24" y="103"/>
                  </a:cubicBezTo>
                  <a:cubicBezTo>
                    <a:pt x="24" y="101"/>
                    <a:pt x="23" y="99"/>
                    <a:pt x="23" y="97"/>
                  </a:cubicBezTo>
                  <a:cubicBezTo>
                    <a:pt x="97" y="97"/>
                    <a:pt x="97" y="97"/>
                    <a:pt x="97" y="97"/>
                  </a:cubicBezTo>
                  <a:cubicBezTo>
                    <a:pt x="93" y="159"/>
                    <a:pt x="105" y="244"/>
                    <a:pt x="180" y="307"/>
                  </a:cubicBezTo>
                  <a:cubicBezTo>
                    <a:pt x="168" y="301"/>
                    <a:pt x="156" y="295"/>
                    <a:pt x="146" y="288"/>
                  </a:cubicBezTo>
                  <a:close/>
                  <a:moveTo>
                    <a:pt x="453" y="141"/>
                  </a:moveTo>
                  <a:cubicBezTo>
                    <a:pt x="388" y="188"/>
                    <a:pt x="388" y="188"/>
                    <a:pt x="388" y="188"/>
                  </a:cubicBezTo>
                  <a:cubicBezTo>
                    <a:pt x="413" y="266"/>
                    <a:pt x="413" y="266"/>
                    <a:pt x="413" y="266"/>
                  </a:cubicBezTo>
                  <a:cubicBezTo>
                    <a:pt x="415" y="271"/>
                    <a:pt x="412" y="273"/>
                    <a:pt x="408" y="270"/>
                  </a:cubicBezTo>
                  <a:cubicBezTo>
                    <a:pt x="342" y="222"/>
                    <a:pt x="342" y="222"/>
                    <a:pt x="342" y="222"/>
                  </a:cubicBezTo>
                  <a:cubicBezTo>
                    <a:pt x="276" y="270"/>
                    <a:pt x="276" y="270"/>
                    <a:pt x="276" y="270"/>
                  </a:cubicBezTo>
                  <a:cubicBezTo>
                    <a:pt x="271" y="273"/>
                    <a:pt x="269" y="271"/>
                    <a:pt x="271" y="266"/>
                  </a:cubicBezTo>
                  <a:cubicBezTo>
                    <a:pt x="296" y="188"/>
                    <a:pt x="296" y="188"/>
                    <a:pt x="296" y="188"/>
                  </a:cubicBezTo>
                  <a:cubicBezTo>
                    <a:pt x="230" y="141"/>
                    <a:pt x="230" y="141"/>
                    <a:pt x="230" y="141"/>
                  </a:cubicBezTo>
                  <a:cubicBezTo>
                    <a:pt x="225" y="137"/>
                    <a:pt x="226" y="135"/>
                    <a:pt x="232" y="135"/>
                  </a:cubicBezTo>
                  <a:cubicBezTo>
                    <a:pt x="314" y="135"/>
                    <a:pt x="314" y="135"/>
                    <a:pt x="314" y="135"/>
                  </a:cubicBezTo>
                  <a:cubicBezTo>
                    <a:pt x="339" y="57"/>
                    <a:pt x="339" y="57"/>
                    <a:pt x="339" y="57"/>
                  </a:cubicBezTo>
                  <a:cubicBezTo>
                    <a:pt x="340" y="52"/>
                    <a:pt x="343" y="52"/>
                    <a:pt x="345" y="57"/>
                  </a:cubicBezTo>
                  <a:cubicBezTo>
                    <a:pt x="370" y="135"/>
                    <a:pt x="370" y="135"/>
                    <a:pt x="370" y="135"/>
                  </a:cubicBezTo>
                  <a:cubicBezTo>
                    <a:pt x="452" y="135"/>
                    <a:pt x="452" y="135"/>
                    <a:pt x="452" y="135"/>
                  </a:cubicBezTo>
                  <a:cubicBezTo>
                    <a:pt x="457" y="134"/>
                    <a:pt x="458" y="137"/>
                    <a:pt x="453" y="141"/>
                  </a:cubicBezTo>
                  <a:close/>
                  <a:moveTo>
                    <a:pt x="653" y="103"/>
                  </a:moveTo>
                  <a:cubicBezTo>
                    <a:pt x="651" y="112"/>
                    <a:pt x="649" y="121"/>
                    <a:pt x="647" y="130"/>
                  </a:cubicBezTo>
                  <a:cubicBezTo>
                    <a:pt x="644" y="139"/>
                    <a:pt x="641" y="147"/>
                    <a:pt x="638" y="156"/>
                  </a:cubicBezTo>
                  <a:cubicBezTo>
                    <a:pt x="637" y="158"/>
                    <a:pt x="636" y="159"/>
                    <a:pt x="636" y="161"/>
                  </a:cubicBezTo>
                  <a:cubicBezTo>
                    <a:pt x="636" y="161"/>
                    <a:pt x="635" y="163"/>
                    <a:pt x="635" y="163"/>
                  </a:cubicBezTo>
                  <a:cubicBezTo>
                    <a:pt x="634" y="166"/>
                    <a:pt x="634" y="166"/>
                    <a:pt x="634" y="166"/>
                  </a:cubicBezTo>
                  <a:cubicBezTo>
                    <a:pt x="632" y="171"/>
                    <a:pt x="630" y="175"/>
                    <a:pt x="627" y="179"/>
                  </a:cubicBezTo>
                  <a:cubicBezTo>
                    <a:pt x="619" y="195"/>
                    <a:pt x="610" y="210"/>
                    <a:pt x="599" y="224"/>
                  </a:cubicBezTo>
                  <a:cubicBezTo>
                    <a:pt x="599" y="225"/>
                    <a:pt x="598" y="226"/>
                    <a:pt x="598" y="226"/>
                  </a:cubicBezTo>
                  <a:cubicBezTo>
                    <a:pt x="597" y="227"/>
                    <a:pt x="596" y="228"/>
                    <a:pt x="596" y="229"/>
                  </a:cubicBezTo>
                  <a:cubicBezTo>
                    <a:pt x="594" y="230"/>
                    <a:pt x="593" y="232"/>
                    <a:pt x="591" y="234"/>
                  </a:cubicBezTo>
                  <a:cubicBezTo>
                    <a:pt x="588" y="237"/>
                    <a:pt x="585" y="241"/>
                    <a:pt x="582" y="244"/>
                  </a:cubicBezTo>
                  <a:cubicBezTo>
                    <a:pt x="576" y="251"/>
                    <a:pt x="569" y="257"/>
                    <a:pt x="563" y="263"/>
                  </a:cubicBezTo>
                  <a:cubicBezTo>
                    <a:pt x="551" y="273"/>
                    <a:pt x="544" y="279"/>
                    <a:pt x="531" y="288"/>
                  </a:cubicBezTo>
                  <a:cubicBezTo>
                    <a:pt x="520" y="295"/>
                    <a:pt x="509" y="301"/>
                    <a:pt x="497" y="307"/>
                  </a:cubicBezTo>
                  <a:cubicBezTo>
                    <a:pt x="571" y="244"/>
                    <a:pt x="584" y="159"/>
                    <a:pt x="580" y="97"/>
                  </a:cubicBezTo>
                  <a:cubicBezTo>
                    <a:pt x="654" y="97"/>
                    <a:pt x="654" y="97"/>
                    <a:pt x="654" y="97"/>
                  </a:cubicBezTo>
                  <a:cubicBezTo>
                    <a:pt x="653" y="99"/>
                    <a:pt x="653" y="101"/>
                    <a:pt x="653" y="103"/>
                  </a:cubicBezTo>
                  <a:close/>
                  <a:moveTo>
                    <a:pt x="653" y="103"/>
                  </a:moveTo>
                  <a:cubicBezTo>
                    <a:pt x="653" y="103"/>
                    <a:pt x="653" y="103"/>
                    <a:pt x="653" y="103"/>
                  </a:cubicBezTo>
                </a:path>
              </a:pathLst>
            </a:cu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Arial" panose="020B0604020202020204" pitchFamily="34" charset="0"/>
              </a:endParaRPr>
            </a:p>
          </p:txBody>
        </p:sp>
        <p:sp>
          <p:nvSpPr>
            <p:cNvPr id="6" name="Oval 57"/>
            <p:cNvSpPr/>
            <p:nvPr/>
          </p:nvSpPr>
          <p:spPr>
            <a:xfrm>
              <a:off x="11764" y="7080"/>
              <a:ext cx="319" cy="319"/>
            </a:xfrm>
            <a:prstGeom prst="ellipse">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ym typeface="Arial" panose="020B0604020202020204" pitchFamily="34" charset="0"/>
              </a:endParaRPr>
            </a:p>
          </p:txBody>
        </p:sp>
        <p:grpSp>
          <p:nvGrpSpPr>
            <p:cNvPr id="27" name="Group 81"/>
            <p:cNvGrpSpPr/>
            <p:nvPr/>
          </p:nvGrpSpPr>
          <p:grpSpPr>
            <a:xfrm flipH="1">
              <a:off x="11944" y="6845"/>
              <a:ext cx="1161" cy="386"/>
              <a:chOff x="3127643" y="1459073"/>
              <a:chExt cx="704089" cy="187150"/>
            </a:xfrm>
            <a:solidFill>
              <a:srgbClr val="A5CA36"/>
            </a:solidFill>
          </p:grpSpPr>
          <p:cxnSp>
            <p:nvCxnSpPr>
              <p:cNvPr id="8" name="Straight Connector 73@|9FFC:0|FBC:0|LFC:2381804|LBC:16777215"/>
              <p:cNvCxnSpPr/>
              <p:nvPr/>
            </p:nvCxnSpPr>
            <p:spPr>
              <a:xfrm flipH="1" flipV="1">
                <a:off x="3592678" y="1460246"/>
                <a:ext cx="239054" cy="185977"/>
              </a:xfrm>
              <a:prstGeom prst="line">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cxnSp>
          <p:cxnSp>
            <p:nvCxnSpPr>
              <p:cNvPr id="9" name="Straight Connector 74@|9FFC:0|FBC:0|LFC:2381804|LBC:16777215"/>
              <p:cNvCxnSpPr/>
              <p:nvPr/>
            </p:nvCxnSpPr>
            <p:spPr>
              <a:xfrm flipH="1" flipV="1">
                <a:off x="3127643" y="1459073"/>
                <a:ext cx="465038" cy="0"/>
              </a:xfrm>
              <a:prstGeom prst="line">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 name="Freeform 5"/>
            <p:cNvSpPr>
              <a:spLocks noEditPoints="1"/>
            </p:cNvSpPr>
            <p:nvPr/>
          </p:nvSpPr>
          <p:spPr bwMode="auto">
            <a:xfrm>
              <a:off x="12298" y="6084"/>
              <a:ext cx="689" cy="669"/>
            </a:xfrm>
            <a:custGeom>
              <a:avLst/>
              <a:gdLst/>
              <a:ahLst/>
              <a:cxnLst>
                <a:cxn ang="0">
                  <a:pos x="671" y="73"/>
                </a:cxn>
                <a:cxn ang="0">
                  <a:pos x="569" y="25"/>
                </a:cxn>
                <a:cxn ang="0">
                  <a:pos x="576" y="4"/>
                </a:cxn>
                <a:cxn ang="0">
                  <a:pos x="567" y="0"/>
                </a:cxn>
                <a:cxn ang="0">
                  <a:pos x="111" y="1"/>
                </a:cxn>
                <a:cxn ang="0">
                  <a:pos x="107" y="18"/>
                </a:cxn>
                <a:cxn ang="0">
                  <a:pos x="103" y="73"/>
                </a:cxn>
                <a:cxn ang="0">
                  <a:pos x="4" y="77"/>
                </a:cxn>
                <a:cxn ang="0">
                  <a:pos x="67" y="254"/>
                </a:cxn>
                <a:cxn ang="0">
                  <a:pos x="241" y="392"/>
                </a:cxn>
                <a:cxn ang="0">
                  <a:pos x="271" y="444"/>
                </a:cxn>
                <a:cxn ang="0">
                  <a:pos x="292" y="590"/>
                </a:cxn>
                <a:cxn ang="0">
                  <a:pos x="254" y="594"/>
                </a:cxn>
                <a:cxn ang="0">
                  <a:pos x="204" y="629"/>
                </a:cxn>
                <a:cxn ang="0">
                  <a:pos x="213" y="662"/>
                </a:cxn>
                <a:cxn ang="0">
                  <a:pos x="479" y="654"/>
                </a:cxn>
                <a:cxn ang="0">
                  <a:pos x="472" y="617"/>
                </a:cxn>
                <a:cxn ang="0">
                  <a:pos x="414" y="590"/>
                </a:cxn>
                <a:cxn ang="0">
                  <a:pos x="416" y="455"/>
                </a:cxn>
                <a:cxn ang="0">
                  <a:pos x="406" y="437"/>
                </a:cxn>
                <a:cxn ang="0">
                  <a:pos x="431" y="397"/>
                </a:cxn>
                <a:cxn ang="0">
                  <a:pos x="455" y="357"/>
                </a:cxn>
                <a:cxn ang="0">
                  <a:pos x="683" y="85"/>
                </a:cxn>
                <a:cxn ang="0">
                  <a:pos x="146" y="288"/>
                </a:cxn>
                <a:cxn ang="0">
                  <a:pos x="95" y="244"/>
                </a:cxn>
                <a:cxn ang="0">
                  <a:pos x="81" y="229"/>
                </a:cxn>
                <a:cxn ang="0">
                  <a:pos x="78" y="224"/>
                </a:cxn>
                <a:cxn ang="0">
                  <a:pos x="43" y="166"/>
                </a:cxn>
                <a:cxn ang="0">
                  <a:pos x="41" y="161"/>
                </a:cxn>
                <a:cxn ang="0">
                  <a:pos x="30" y="130"/>
                </a:cxn>
                <a:cxn ang="0">
                  <a:pos x="23" y="97"/>
                </a:cxn>
                <a:cxn ang="0">
                  <a:pos x="180" y="307"/>
                </a:cxn>
                <a:cxn ang="0">
                  <a:pos x="453" y="141"/>
                </a:cxn>
                <a:cxn ang="0">
                  <a:pos x="413" y="266"/>
                </a:cxn>
                <a:cxn ang="0">
                  <a:pos x="342" y="222"/>
                </a:cxn>
                <a:cxn ang="0">
                  <a:pos x="271" y="266"/>
                </a:cxn>
                <a:cxn ang="0">
                  <a:pos x="230" y="141"/>
                </a:cxn>
                <a:cxn ang="0">
                  <a:pos x="314" y="135"/>
                </a:cxn>
                <a:cxn ang="0">
                  <a:pos x="345" y="57"/>
                </a:cxn>
                <a:cxn ang="0">
                  <a:pos x="452" y="135"/>
                </a:cxn>
                <a:cxn ang="0">
                  <a:pos x="653" y="103"/>
                </a:cxn>
                <a:cxn ang="0">
                  <a:pos x="638" y="156"/>
                </a:cxn>
                <a:cxn ang="0">
                  <a:pos x="635" y="163"/>
                </a:cxn>
                <a:cxn ang="0">
                  <a:pos x="627" y="179"/>
                </a:cxn>
                <a:cxn ang="0">
                  <a:pos x="598" y="226"/>
                </a:cxn>
                <a:cxn ang="0">
                  <a:pos x="591" y="234"/>
                </a:cxn>
                <a:cxn ang="0">
                  <a:pos x="563" y="263"/>
                </a:cxn>
                <a:cxn ang="0">
                  <a:pos x="497" y="307"/>
                </a:cxn>
                <a:cxn ang="0">
                  <a:pos x="654" y="97"/>
                </a:cxn>
                <a:cxn ang="0">
                  <a:pos x="653" y="103"/>
                </a:cxn>
              </a:cxnLst>
              <a:rect l="0" t="0" r="r" b="b"/>
              <a:pathLst>
                <a:path w="683" h="662">
                  <a:moveTo>
                    <a:pt x="680" y="78"/>
                  </a:moveTo>
                  <a:cubicBezTo>
                    <a:pt x="678" y="75"/>
                    <a:pt x="675" y="73"/>
                    <a:pt x="671" y="73"/>
                  </a:cubicBezTo>
                  <a:cubicBezTo>
                    <a:pt x="580" y="73"/>
                    <a:pt x="580" y="73"/>
                    <a:pt x="580" y="73"/>
                  </a:cubicBezTo>
                  <a:cubicBezTo>
                    <a:pt x="577" y="49"/>
                    <a:pt x="571" y="32"/>
                    <a:pt x="569" y="25"/>
                  </a:cubicBezTo>
                  <a:cubicBezTo>
                    <a:pt x="572" y="23"/>
                    <a:pt x="574" y="20"/>
                    <a:pt x="576" y="18"/>
                  </a:cubicBezTo>
                  <a:cubicBezTo>
                    <a:pt x="580" y="14"/>
                    <a:pt x="580" y="8"/>
                    <a:pt x="576" y="4"/>
                  </a:cubicBezTo>
                  <a:cubicBezTo>
                    <a:pt x="575" y="3"/>
                    <a:pt x="574" y="2"/>
                    <a:pt x="572" y="1"/>
                  </a:cubicBezTo>
                  <a:cubicBezTo>
                    <a:pt x="571" y="1"/>
                    <a:pt x="569" y="0"/>
                    <a:pt x="567" y="0"/>
                  </a:cubicBezTo>
                  <a:cubicBezTo>
                    <a:pt x="116" y="0"/>
                    <a:pt x="116" y="0"/>
                    <a:pt x="116" y="0"/>
                  </a:cubicBezTo>
                  <a:cubicBezTo>
                    <a:pt x="114" y="0"/>
                    <a:pt x="112" y="1"/>
                    <a:pt x="111" y="1"/>
                  </a:cubicBezTo>
                  <a:cubicBezTo>
                    <a:pt x="109" y="2"/>
                    <a:pt x="108" y="3"/>
                    <a:pt x="107" y="4"/>
                  </a:cubicBezTo>
                  <a:cubicBezTo>
                    <a:pt x="103" y="8"/>
                    <a:pt x="103" y="14"/>
                    <a:pt x="107" y="18"/>
                  </a:cubicBezTo>
                  <a:cubicBezTo>
                    <a:pt x="109" y="20"/>
                    <a:pt x="111" y="23"/>
                    <a:pt x="114" y="25"/>
                  </a:cubicBezTo>
                  <a:cubicBezTo>
                    <a:pt x="112" y="32"/>
                    <a:pt x="107" y="49"/>
                    <a:pt x="103" y="73"/>
                  </a:cubicBezTo>
                  <a:cubicBezTo>
                    <a:pt x="13" y="73"/>
                    <a:pt x="13" y="73"/>
                    <a:pt x="13" y="73"/>
                  </a:cubicBezTo>
                  <a:cubicBezTo>
                    <a:pt x="8" y="73"/>
                    <a:pt x="6" y="75"/>
                    <a:pt x="4" y="77"/>
                  </a:cubicBezTo>
                  <a:cubicBezTo>
                    <a:pt x="1" y="79"/>
                    <a:pt x="0" y="82"/>
                    <a:pt x="0" y="85"/>
                  </a:cubicBezTo>
                  <a:cubicBezTo>
                    <a:pt x="5" y="147"/>
                    <a:pt x="28" y="206"/>
                    <a:pt x="67" y="254"/>
                  </a:cubicBezTo>
                  <a:cubicBezTo>
                    <a:pt x="108" y="304"/>
                    <a:pt x="165" y="341"/>
                    <a:pt x="228" y="357"/>
                  </a:cubicBezTo>
                  <a:cubicBezTo>
                    <a:pt x="225" y="368"/>
                    <a:pt x="224" y="385"/>
                    <a:pt x="241" y="392"/>
                  </a:cubicBezTo>
                  <a:cubicBezTo>
                    <a:pt x="253" y="397"/>
                    <a:pt x="266" y="403"/>
                    <a:pt x="275" y="413"/>
                  </a:cubicBezTo>
                  <a:cubicBezTo>
                    <a:pt x="284" y="423"/>
                    <a:pt x="281" y="435"/>
                    <a:pt x="271" y="444"/>
                  </a:cubicBezTo>
                  <a:cubicBezTo>
                    <a:pt x="268" y="447"/>
                    <a:pt x="267" y="450"/>
                    <a:pt x="268" y="455"/>
                  </a:cubicBezTo>
                  <a:cubicBezTo>
                    <a:pt x="292" y="590"/>
                    <a:pt x="292" y="590"/>
                    <a:pt x="292" y="590"/>
                  </a:cubicBezTo>
                  <a:cubicBezTo>
                    <a:pt x="269" y="590"/>
                    <a:pt x="269" y="590"/>
                    <a:pt x="269" y="590"/>
                  </a:cubicBezTo>
                  <a:cubicBezTo>
                    <a:pt x="264" y="590"/>
                    <a:pt x="258" y="591"/>
                    <a:pt x="254" y="594"/>
                  </a:cubicBezTo>
                  <a:cubicBezTo>
                    <a:pt x="212" y="617"/>
                    <a:pt x="212" y="617"/>
                    <a:pt x="212" y="617"/>
                  </a:cubicBezTo>
                  <a:cubicBezTo>
                    <a:pt x="208" y="619"/>
                    <a:pt x="204" y="624"/>
                    <a:pt x="204" y="629"/>
                  </a:cubicBezTo>
                  <a:cubicBezTo>
                    <a:pt x="204" y="654"/>
                    <a:pt x="204" y="654"/>
                    <a:pt x="204" y="654"/>
                  </a:cubicBezTo>
                  <a:cubicBezTo>
                    <a:pt x="204" y="659"/>
                    <a:pt x="208" y="662"/>
                    <a:pt x="213" y="662"/>
                  </a:cubicBezTo>
                  <a:cubicBezTo>
                    <a:pt x="471" y="662"/>
                    <a:pt x="471" y="662"/>
                    <a:pt x="471" y="662"/>
                  </a:cubicBezTo>
                  <a:cubicBezTo>
                    <a:pt x="475" y="662"/>
                    <a:pt x="479" y="659"/>
                    <a:pt x="479" y="654"/>
                  </a:cubicBezTo>
                  <a:cubicBezTo>
                    <a:pt x="479" y="628"/>
                    <a:pt x="479" y="628"/>
                    <a:pt x="479" y="628"/>
                  </a:cubicBezTo>
                  <a:cubicBezTo>
                    <a:pt x="479" y="624"/>
                    <a:pt x="476" y="619"/>
                    <a:pt x="472" y="617"/>
                  </a:cubicBezTo>
                  <a:cubicBezTo>
                    <a:pt x="461" y="611"/>
                    <a:pt x="440" y="600"/>
                    <a:pt x="429" y="594"/>
                  </a:cubicBezTo>
                  <a:cubicBezTo>
                    <a:pt x="426" y="591"/>
                    <a:pt x="419" y="590"/>
                    <a:pt x="414" y="590"/>
                  </a:cubicBezTo>
                  <a:cubicBezTo>
                    <a:pt x="392" y="590"/>
                    <a:pt x="392" y="590"/>
                    <a:pt x="392" y="590"/>
                  </a:cubicBezTo>
                  <a:cubicBezTo>
                    <a:pt x="392" y="590"/>
                    <a:pt x="415" y="456"/>
                    <a:pt x="416" y="455"/>
                  </a:cubicBezTo>
                  <a:cubicBezTo>
                    <a:pt x="416" y="452"/>
                    <a:pt x="416" y="448"/>
                    <a:pt x="414" y="446"/>
                  </a:cubicBezTo>
                  <a:cubicBezTo>
                    <a:pt x="411" y="443"/>
                    <a:pt x="408" y="440"/>
                    <a:pt x="406" y="437"/>
                  </a:cubicBezTo>
                  <a:cubicBezTo>
                    <a:pt x="403" y="432"/>
                    <a:pt x="402" y="427"/>
                    <a:pt x="403" y="421"/>
                  </a:cubicBezTo>
                  <a:cubicBezTo>
                    <a:pt x="407" y="409"/>
                    <a:pt x="421" y="402"/>
                    <a:pt x="431" y="397"/>
                  </a:cubicBezTo>
                  <a:cubicBezTo>
                    <a:pt x="435" y="395"/>
                    <a:pt x="438" y="394"/>
                    <a:pt x="442" y="392"/>
                  </a:cubicBezTo>
                  <a:cubicBezTo>
                    <a:pt x="460" y="385"/>
                    <a:pt x="458" y="368"/>
                    <a:pt x="455" y="357"/>
                  </a:cubicBezTo>
                  <a:cubicBezTo>
                    <a:pt x="518" y="340"/>
                    <a:pt x="575" y="304"/>
                    <a:pt x="616" y="254"/>
                  </a:cubicBezTo>
                  <a:cubicBezTo>
                    <a:pt x="655" y="206"/>
                    <a:pt x="679" y="147"/>
                    <a:pt x="683" y="85"/>
                  </a:cubicBezTo>
                  <a:cubicBezTo>
                    <a:pt x="683" y="83"/>
                    <a:pt x="682" y="80"/>
                    <a:pt x="680" y="78"/>
                  </a:cubicBezTo>
                  <a:close/>
                  <a:moveTo>
                    <a:pt x="146" y="288"/>
                  </a:moveTo>
                  <a:cubicBezTo>
                    <a:pt x="133" y="279"/>
                    <a:pt x="125" y="273"/>
                    <a:pt x="114" y="263"/>
                  </a:cubicBezTo>
                  <a:cubicBezTo>
                    <a:pt x="108" y="257"/>
                    <a:pt x="101" y="251"/>
                    <a:pt x="95" y="244"/>
                  </a:cubicBezTo>
                  <a:cubicBezTo>
                    <a:pt x="91" y="241"/>
                    <a:pt x="88" y="237"/>
                    <a:pt x="85" y="234"/>
                  </a:cubicBezTo>
                  <a:cubicBezTo>
                    <a:pt x="84" y="232"/>
                    <a:pt x="82" y="230"/>
                    <a:pt x="81" y="229"/>
                  </a:cubicBezTo>
                  <a:cubicBezTo>
                    <a:pt x="80" y="228"/>
                    <a:pt x="80" y="227"/>
                    <a:pt x="79" y="226"/>
                  </a:cubicBezTo>
                  <a:cubicBezTo>
                    <a:pt x="79" y="226"/>
                    <a:pt x="78" y="225"/>
                    <a:pt x="78" y="224"/>
                  </a:cubicBezTo>
                  <a:cubicBezTo>
                    <a:pt x="67" y="210"/>
                    <a:pt x="57" y="195"/>
                    <a:pt x="49" y="179"/>
                  </a:cubicBezTo>
                  <a:cubicBezTo>
                    <a:pt x="47" y="175"/>
                    <a:pt x="45" y="171"/>
                    <a:pt x="43" y="166"/>
                  </a:cubicBezTo>
                  <a:cubicBezTo>
                    <a:pt x="42" y="163"/>
                    <a:pt x="42" y="163"/>
                    <a:pt x="42" y="163"/>
                  </a:cubicBezTo>
                  <a:cubicBezTo>
                    <a:pt x="42" y="163"/>
                    <a:pt x="41" y="161"/>
                    <a:pt x="41" y="161"/>
                  </a:cubicBezTo>
                  <a:cubicBezTo>
                    <a:pt x="40" y="159"/>
                    <a:pt x="40" y="158"/>
                    <a:pt x="39" y="156"/>
                  </a:cubicBezTo>
                  <a:cubicBezTo>
                    <a:pt x="36" y="147"/>
                    <a:pt x="33" y="139"/>
                    <a:pt x="30" y="130"/>
                  </a:cubicBezTo>
                  <a:cubicBezTo>
                    <a:pt x="28" y="121"/>
                    <a:pt x="26" y="112"/>
                    <a:pt x="24" y="103"/>
                  </a:cubicBezTo>
                  <a:cubicBezTo>
                    <a:pt x="24" y="101"/>
                    <a:pt x="23" y="99"/>
                    <a:pt x="23" y="97"/>
                  </a:cubicBezTo>
                  <a:cubicBezTo>
                    <a:pt x="97" y="97"/>
                    <a:pt x="97" y="97"/>
                    <a:pt x="97" y="97"/>
                  </a:cubicBezTo>
                  <a:cubicBezTo>
                    <a:pt x="93" y="159"/>
                    <a:pt x="105" y="244"/>
                    <a:pt x="180" y="307"/>
                  </a:cubicBezTo>
                  <a:cubicBezTo>
                    <a:pt x="168" y="301"/>
                    <a:pt x="156" y="295"/>
                    <a:pt x="146" y="288"/>
                  </a:cubicBezTo>
                  <a:close/>
                  <a:moveTo>
                    <a:pt x="453" y="141"/>
                  </a:moveTo>
                  <a:cubicBezTo>
                    <a:pt x="388" y="188"/>
                    <a:pt x="388" y="188"/>
                    <a:pt x="388" y="188"/>
                  </a:cubicBezTo>
                  <a:cubicBezTo>
                    <a:pt x="413" y="266"/>
                    <a:pt x="413" y="266"/>
                    <a:pt x="413" y="266"/>
                  </a:cubicBezTo>
                  <a:cubicBezTo>
                    <a:pt x="415" y="271"/>
                    <a:pt x="412" y="273"/>
                    <a:pt x="408" y="270"/>
                  </a:cubicBezTo>
                  <a:cubicBezTo>
                    <a:pt x="342" y="222"/>
                    <a:pt x="342" y="222"/>
                    <a:pt x="342" y="222"/>
                  </a:cubicBezTo>
                  <a:cubicBezTo>
                    <a:pt x="276" y="270"/>
                    <a:pt x="276" y="270"/>
                    <a:pt x="276" y="270"/>
                  </a:cubicBezTo>
                  <a:cubicBezTo>
                    <a:pt x="271" y="273"/>
                    <a:pt x="269" y="271"/>
                    <a:pt x="271" y="266"/>
                  </a:cubicBezTo>
                  <a:cubicBezTo>
                    <a:pt x="296" y="188"/>
                    <a:pt x="296" y="188"/>
                    <a:pt x="296" y="188"/>
                  </a:cubicBezTo>
                  <a:cubicBezTo>
                    <a:pt x="230" y="141"/>
                    <a:pt x="230" y="141"/>
                    <a:pt x="230" y="141"/>
                  </a:cubicBezTo>
                  <a:cubicBezTo>
                    <a:pt x="225" y="137"/>
                    <a:pt x="226" y="135"/>
                    <a:pt x="232" y="135"/>
                  </a:cubicBezTo>
                  <a:cubicBezTo>
                    <a:pt x="314" y="135"/>
                    <a:pt x="314" y="135"/>
                    <a:pt x="314" y="135"/>
                  </a:cubicBezTo>
                  <a:cubicBezTo>
                    <a:pt x="339" y="57"/>
                    <a:pt x="339" y="57"/>
                    <a:pt x="339" y="57"/>
                  </a:cubicBezTo>
                  <a:cubicBezTo>
                    <a:pt x="340" y="52"/>
                    <a:pt x="343" y="52"/>
                    <a:pt x="345" y="57"/>
                  </a:cubicBezTo>
                  <a:cubicBezTo>
                    <a:pt x="370" y="135"/>
                    <a:pt x="370" y="135"/>
                    <a:pt x="370" y="135"/>
                  </a:cubicBezTo>
                  <a:cubicBezTo>
                    <a:pt x="452" y="135"/>
                    <a:pt x="452" y="135"/>
                    <a:pt x="452" y="135"/>
                  </a:cubicBezTo>
                  <a:cubicBezTo>
                    <a:pt x="457" y="134"/>
                    <a:pt x="458" y="137"/>
                    <a:pt x="453" y="141"/>
                  </a:cubicBezTo>
                  <a:close/>
                  <a:moveTo>
                    <a:pt x="653" y="103"/>
                  </a:moveTo>
                  <a:cubicBezTo>
                    <a:pt x="651" y="112"/>
                    <a:pt x="649" y="121"/>
                    <a:pt x="647" y="130"/>
                  </a:cubicBezTo>
                  <a:cubicBezTo>
                    <a:pt x="644" y="139"/>
                    <a:pt x="641" y="147"/>
                    <a:pt x="638" y="156"/>
                  </a:cubicBezTo>
                  <a:cubicBezTo>
                    <a:pt x="637" y="158"/>
                    <a:pt x="636" y="159"/>
                    <a:pt x="636" y="161"/>
                  </a:cubicBezTo>
                  <a:cubicBezTo>
                    <a:pt x="636" y="161"/>
                    <a:pt x="635" y="163"/>
                    <a:pt x="635" y="163"/>
                  </a:cubicBezTo>
                  <a:cubicBezTo>
                    <a:pt x="634" y="166"/>
                    <a:pt x="634" y="166"/>
                    <a:pt x="634" y="166"/>
                  </a:cubicBezTo>
                  <a:cubicBezTo>
                    <a:pt x="632" y="171"/>
                    <a:pt x="630" y="175"/>
                    <a:pt x="627" y="179"/>
                  </a:cubicBezTo>
                  <a:cubicBezTo>
                    <a:pt x="619" y="195"/>
                    <a:pt x="610" y="210"/>
                    <a:pt x="599" y="224"/>
                  </a:cubicBezTo>
                  <a:cubicBezTo>
                    <a:pt x="599" y="225"/>
                    <a:pt x="598" y="226"/>
                    <a:pt x="598" y="226"/>
                  </a:cubicBezTo>
                  <a:cubicBezTo>
                    <a:pt x="597" y="227"/>
                    <a:pt x="596" y="228"/>
                    <a:pt x="596" y="229"/>
                  </a:cubicBezTo>
                  <a:cubicBezTo>
                    <a:pt x="594" y="230"/>
                    <a:pt x="593" y="232"/>
                    <a:pt x="591" y="234"/>
                  </a:cubicBezTo>
                  <a:cubicBezTo>
                    <a:pt x="588" y="237"/>
                    <a:pt x="585" y="241"/>
                    <a:pt x="582" y="244"/>
                  </a:cubicBezTo>
                  <a:cubicBezTo>
                    <a:pt x="576" y="251"/>
                    <a:pt x="569" y="257"/>
                    <a:pt x="563" y="263"/>
                  </a:cubicBezTo>
                  <a:cubicBezTo>
                    <a:pt x="551" y="273"/>
                    <a:pt x="544" y="279"/>
                    <a:pt x="531" y="288"/>
                  </a:cubicBezTo>
                  <a:cubicBezTo>
                    <a:pt x="520" y="295"/>
                    <a:pt x="509" y="301"/>
                    <a:pt x="497" y="307"/>
                  </a:cubicBezTo>
                  <a:cubicBezTo>
                    <a:pt x="571" y="244"/>
                    <a:pt x="584" y="159"/>
                    <a:pt x="580" y="97"/>
                  </a:cubicBezTo>
                  <a:cubicBezTo>
                    <a:pt x="654" y="97"/>
                    <a:pt x="654" y="97"/>
                    <a:pt x="654" y="97"/>
                  </a:cubicBezTo>
                  <a:cubicBezTo>
                    <a:pt x="653" y="99"/>
                    <a:pt x="653" y="101"/>
                    <a:pt x="653" y="103"/>
                  </a:cubicBezTo>
                  <a:close/>
                  <a:moveTo>
                    <a:pt x="653" y="103"/>
                  </a:moveTo>
                  <a:cubicBezTo>
                    <a:pt x="653" y="103"/>
                    <a:pt x="653" y="103"/>
                    <a:pt x="653" y="103"/>
                  </a:cubicBezTo>
                </a:path>
              </a:pathLst>
            </a:cu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Arial" panose="020B0604020202020204" pitchFamily="34" charset="0"/>
              </a:endParaRPr>
            </a:p>
          </p:txBody>
        </p:sp>
        <p:sp>
          <p:nvSpPr>
            <p:cNvPr id="11" name="Oval 57"/>
            <p:cNvSpPr/>
            <p:nvPr/>
          </p:nvSpPr>
          <p:spPr>
            <a:xfrm>
              <a:off x="11478" y="4739"/>
              <a:ext cx="319" cy="319"/>
            </a:xfrm>
            <a:prstGeom prst="ellipse">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ym typeface="Arial" panose="020B0604020202020204" pitchFamily="34" charset="0"/>
              </a:endParaRPr>
            </a:p>
          </p:txBody>
        </p:sp>
        <p:grpSp>
          <p:nvGrpSpPr>
            <p:cNvPr id="28" name="Group 81"/>
            <p:cNvGrpSpPr/>
            <p:nvPr/>
          </p:nvGrpSpPr>
          <p:grpSpPr>
            <a:xfrm flipH="1">
              <a:off x="11658" y="4504"/>
              <a:ext cx="1161" cy="386"/>
              <a:chOff x="3127643" y="1459073"/>
              <a:chExt cx="704089" cy="187150"/>
            </a:xfrm>
            <a:solidFill>
              <a:srgbClr val="A5CA36"/>
            </a:solidFill>
          </p:grpSpPr>
          <p:cxnSp>
            <p:nvCxnSpPr>
              <p:cNvPr id="13" name="Straight Connector 73@|9FFC:0|FBC:0|LFC:2381804|LBC:16777215"/>
              <p:cNvCxnSpPr/>
              <p:nvPr/>
            </p:nvCxnSpPr>
            <p:spPr>
              <a:xfrm flipH="1" flipV="1">
                <a:off x="3592678" y="1460246"/>
                <a:ext cx="239054" cy="185977"/>
              </a:xfrm>
              <a:prstGeom prst="line">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74@|9FFC:0|FBC:0|LFC:2381804|LBC:16777215"/>
              <p:cNvCxnSpPr/>
              <p:nvPr/>
            </p:nvCxnSpPr>
            <p:spPr>
              <a:xfrm flipH="1" flipV="1">
                <a:off x="3127643" y="1459073"/>
                <a:ext cx="465038" cy="0"/>
              </a:xfrm>
              <a:prstGeom prst="line">
                <a:avLst/>
              </a:pr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 name="Freeform 5"/>
            <p:cNvSpPr>
              <a:spLocks noEditPoints="1"/>
            </p:cNvSpPr>
            <p:nvPr/>
          </p:nvSpPr>
          <p:spPr bwMode="auto">
            <a:xfrm>
              <a:off x="12012" y="3743"/>
              <a:ext cx="689" cy="669"/>
            </a:xfrm>
            <a:custGeom>
              <a:avLst/>
              <a:gdLst/>
              <a:ahLst/>
              <a:cxnLst>
                <a:cxn ang="0">
                  <a:pos x="671" y="73"/>
                </a:cxn>
                <a:cxn ang="0">
                  <a:pos x="569" y="25"/>
                </a:cxn>
                <a:cxn ang="0">
                  <a:pos x="576" y="4"/>
                </a:cxn>
                <a:cxn ang="0">
                  <a:pos x="567" y="0"/>
                </a:cxn>
                <a:cxn ang="0">
                  <a:pos x="111" y="1"/>
                </a:cxn>
                <a:cxn ang="0">
                  <a:pos x="107" y="18"/>
                </a:cxn>
                <a:cxn ang="0">
                  <a:pos x="103" y="73"/>
                </a:cxn>
                <a:cxn ang="0">
                  <a:pos x="4" y="77"/>
                </a:cxn>
                <a:cxn ang="0">
                  <a:pos x="67" y="254"/>
                </a:cxn>
                <a:cxn ang="0">
                  <a:pos x="241" y="392"/>
                </a:cxn>
                <a:cxn ang="0">
                  <a:pos x="271" y="444"/>
                </a:cxn>
                <a:cxn ang="0">
                  <a:pos x="292" y="590"/>
                </a:cxn>
                <a:cxn ang="0">
                  <a:pos x="254" y="594"/>
                </a:cxn>
                <a:cxn ang="0">
                  <a:pos x="204" y="629"/>
                </a:cxn>
                <a:cxn ang="0">
                  <a:pos x="213" y="662"/>
                </a:cxn>
                <a:cxn ang="0">
                  <a:pos x="479" y="654"/>
                </a:cxn>
                <a:cxn ang="0">
                  <a:pos x="472" y="617"/>
                </a:cxn>
                <a:cxn ang="0">
                  <a:pos x="414" y="590"/>
                </a:cxn>
                <a:cxn ang="0">
                  <a:pos x="416" y="455"/>
                </a:cxn>
                <a:cxn ang="0">
                  <a:pos x="406" y="437"/>
                </a:cxn>
                <a:cxn ang="0">
                  <a:pos x="431" y="397"/>
                </a:cxn>
                <a:cxn ang="0">
                  <a:pos x="455" y="357"/>
                </a:cxn>
                <a:cxn ang="0">
                  <a:pos x="683" y="85"/>
                </a:cxn>
                <a:cxn ang="0">
                  <a:pos x="146" y="288"/>
                </a:cxn>
                <a:cxn ang="0">
                  <a:pos x="95" y="244"/>
                </a:cxn>
                <a:cxn ang="0">
                  <a:pos x="81" y="229"/>
                </a:cxn>
                <a:cxn ang="0">
                  <a:pos x="78" y="224"/>
                </a:cxn>
                <a:cxn ang="0">
                  <a:pos x="43" y="166"/>
                </a:cxn>
                <a:cxn ang="0">
                  <a:pos x="41" y="161"/>
                </a:cxn>
                <a:cxn ang="0">
                  <a:pos x="30" y="130"/>
                </a:cxn>
                <a:cxn ang="0">
                  <a:pos x="23" y="97"/>
                </a:cxn>
                <a:cxn ang="0">
                  <a:pos x="180" y="307"/>
                </a:cxn>
                <a:cxn ang="0">
                  <a:pos x="453" y="141"/>
                </a:cxn>
                <a:cxn ang="0">
                  <a:pos x="413" y="266"/>
                </a:cxn>
                <a:cxn ang="0">
                  <a:pos x="342" y="222"/>
                </a:cxn>
                <a:cxn ang="0">
                  <a:pos x="271" y="266"/>
                </a:cxn>
                <a:cxn ang="0">
                  <a:pos x="230" y="141"/>
                </a:cxn>
                <a:cxn ang="0">
                  <a:pos x="314" y="135"/>
                </a:cxn>
                <a:cxn ang="0">
                  <a:pos x="345" y="57"/>
                </a:cxn>
                <a:cxn ang="0">
                  <a:pos x="452" y="135"/>
                </a:cxn>
                <a:cxn ang="0">
                  <a:pos x="653" y="103"/>
                </a:cxn>
                <a:cxn ang="0">
                  <a:pos x="638" y="156"/>
                </a:cxn>
                <a:cxn ang="0">
                  <a:pos x="635" y="163"/>
                </a:cxn>
                <a:cxn ang="0">
                  <a:pos x="627" y="179"/>
                </a:cxn>
                <a:cxn ang="0">
                  <a:pos x="598" y="226"/>
                </a:cxn>
                <a:cxn ang="0">
                  <a:pos x="591" y="234"/>
                </a:cxn>
                <a:cxn ang="0">
                  <a:pos x="563" y="263"/>
                </a:cxn>
                <a:cxn ang="0">
                  <a:pos x="497" y="307"/>
                </a:cxn>
                <a:cxn ang="0">
                  <a:pos x="654" y="97"/>
                </a:cxn>
                <a:cxn ang="0">
                  <a:pos x="653" y="103"/>
                </a:cxn>
              </a:cxnLst>
              <a:rect l="0" t="0" r="r" b="b"/>
              <a:pathLst>
                <a:path w="683" h="662">
                  <a:moveTo>
                    <a:pt x="680" y="78"/>
                  </a:moveTo>
                  <a:cubicBezTo>
                    <a:pt x="678" y="75"/>
                    <a:pt x="675" y="73"/>
                    <a:pt x="671" y="73"/>
                  </a:cubicBezTo>
                  <a:cubicBezTo>
                    <a:pt x="580" y="73"/>
                    <a:pt x="580" y="73"/>
                    <a:pt x="580" y="73"/>
                  </a:cubicBezTo>
                  <a:cubicBezTo>
                    <a:pt x="577" y="49"/>
                    <a:pt x="571" y="32"/>
                    <a:pt x="569" y="25"/>
                  </a:cubicBezTo>
                  <a:cubicBezTo>
                    <a:pt x="572" y="23"/>
                    <a:pt x="574" y="20"/>
                    <a:pt x="576" y="18"/>
                  </a:cubicBezTo>
                  <a:cubicBezTo>
                    <a:pt x="580" y="14"/>
                    <a:pt x="580" y="8"/>
                    <a:pt x="576" y="4"/>
                  </a:cubicBezTo>
                  <a:cubicBezTo>
                    <a:pt x="575" y="3"/>
                    <a:pt x="574" y="2"/>
                    <a:pt x="572" y="1"/>
                  </a:cubicBezTo>
                  <a:cubicBezTo>
                    <a:pt x="571" y="1"/>
                    <a:pt x="569" y="0"/>
                    <a:pt x="567" y="0"/>
                  </a:cubicBezTo>
                  <a:cubicBezTo>
                    <a:pt x="116" y="0"/>
                    <a:pt x="116" y="0"/>
                    <a:pt x="116" y="0"/>
                  </a:cubicBezTo>
                  <a:cubicBezTo>
                    <a:pt x="114" y="0"/>
                    <a:pt x="112" y="1"/>
                    <a:pt x="111" y="1"/>
                  </a:cubicBezTo>
                  <a:cubicBezTo>
                    <a:pt x="109" y="2"/>
                    <a:pt x="108" y="3"/>
                    <a:pt x="107" y="4"/>
                  </a:cubicBezTo>
                  <a:cubicBezTo>
                    <a:pt x="103" y="8"/>
                    <a:pt x="103" y="14"/>
                    <a:pt x="107" y="18"/>
                  </a:cubicBezTo>
                  <a:cubicBezTo>
                    <a:pt x="109" y="20"/>
                    <a:pt x="111" y="23"/>
                    <a:pt x="114" y="25"/>
                  </a:cubicBezTo>
                  <a:cubicBezTo>
                    <a:pt x="112" y="32"/>
                    <a:pt x="107" y="49"/>
                    <a:pt x="103" y="73"/>
                  </a:cubicBezTo>
                  <a:cubicBezTo>
                    <a:pt x="13" y="73"/>
                    <a:pt x="13" y="73"/>
                    <a:pt x="13" y="73"/>
                  </a:cubicBezTo>
                  <a:cubicBezTo>
                    <a:pt x="8" y="73"/>
                    <a:pt x="6" y="75"/>
                    <a:pt x="4" y="77"/>
                  </a:cubicBezTo>
                  <a:cubicBezTo>
                    <a:pt x="1" y="79"/>
                    <a:pt x="0" y="82"/>
                    <a:pt x="0" y="85"/>
                  </a:cubicBezTo>
                  <a:cubicBezTo>
                    <a:pt x="5" y="147"/>
                    <a:pt x="28" y="206"/>
                    <a:pt x="67" y="254"/>
                  </a:cubicBezTo>
                  <a:cubicBezTo>
                    <a:pt x="108" y="304"/>
                    <a:pt x="165" y="341"/>
                    <a:pt x="228" y="357"/>
                  </a:cubicBezTo>
                  <a:cubicBezTo>
                    <a:pt x="225" y="368"/>
                    <a:pt x="224" y="385"/>
                    <a:pt x="241" y="392"/>
                  </a:cubicBezTo>
                  <a:cubicBezTo>
                    <a:pt x="253" y="397"/>
                    <a:pt x="266" y="403"/>
                    <a:pt x="275" y="413"/>
                  </a:cubicBezTo>
                  <a:cubicBezTo>
                    <a:pt x="284" y="423"/>
                    <a:pt x="281" y="435"/>
                    <a:pt x="271" y="444"/>
                  </a:cubicBezTo>
                  <a:cubicBezTo>
                    <a:pt x="268" y="447"/>
                    <a:pt x="267" y="450"/>
                    <a:pt x="268" y="455"/>
                  </a:cubicBezTo>
                  <a:cubicBezTo>
                    <a:pt x="292" y="590"/>
                    <a:pt x="292" y="590"/>
                    <a:pt x="292" y="590"/>
                  </a:cubicBezTo>
                  <a:cubicBezTo>
                    <a:pt x="269" y="590"/>
                    <a:pt x="269" y="590"/>
                    <a:pt x="269" y="590"/>
                  </a:cubicBezTo>
                  <a:cubicBezTo>
                    <a:pt x="264" y="590"/>
                    <a:pt x="258" y="591"/>
                    <a:pt x="254" y="594"/>
                  </a:cubicBezTo>
                  <a:cubicBezTo>
                    <a:pt x="212" y="617"/>
                    <a:pt x="212" y="617"/>
                    <a:pt x="212" y="617"/>
                  </a:cubicBezTo>
                  <a:cubicBezTo>
                    <a:pt x="208" y="619"/>
                    <a:pt x="204" y="624"/>
                    <a:pt x="204" y="629"/>
                  </a:cubicBezTo>
                  <a:cubicBezTo>
                    <a:pt x="204" y="654"/>
                    <a:pt x="204" y="654"/>
                    <a:pt x="204" y="654"/>
                  </a:cubicBezTo>
                  <a:cubicBezTo>
                    <a:pt x="204" y="659"/>
                    <a:pt x="208" y="662"/>
                    <a:pt x="213" y="662"/>
                  </a:cubicBezTo>
                  <a:cubicBezTo>
                    <a:pt x="471" y="662"/>
                    <a:pt x="471" y="662"/>
                    <a:pt x="471" y="662"/>
                  </a:cubicBezTo>
                  <a:cubicBezTo>
                    <a:pt x="475" y="662"/>
                    <a:pt x="479" y="659"/>
                    <a:pt x="479" y="654"/>
                  </a:cubicBezTo>
                  <a:cubicBezTo>
                    <a:pt x="479" y="628"/>
                    <a:pt x="479" y="628"/>
                    <a:pt x="479" y="628"/>
                  </a:cubicBezTo>
                  <a:cubicBezTo>
                    <a:pt x="479" y="624"/>
                    <a:pt x="476" y="619"/>
                    <a:pt x="472" y="617"/>
                  </a:cubicBezTo>
                  <a:cubicBezTo>
                    <a:pt x="461" y="611"/>
                    <a:pt x="440" y="600"/>
                    <a:pt x="429" y="594"/>
                  </a:cubicBezTo>
                  <a:cubicBezTo>
                    <a:pt x="426" y="591"/>
                    <a:pt x="419" y="590"/>
                    <a:pt x="414" y="590"/>
                  </a:cubicBezTo>
                  <a:cubicBezTo>
                    <a:pt x="392" y="590"/>
                    <a:pt x="392" y="590"/>
                    <a:pt x="392" y="590"/>
                  </a:cubicBezTo>
                  <a:cubicBezTo>
                    <a:pt x="392" y="590"/>
                    <a:pt x="415" y="456"/>
                    <a:pt x="416" y="455"/>
                  </a:cubicBezTo>
                  <a:cubicBezTo>
                    <a:pt x="416" y="452"/>
                    <a:pt x="416" y="448"/>
                    <a:pt x="414" y="446"/>
                  </a:cubicBezTo>
                  <a:cubicBezTo>
                    <a:pt x="411" y="443"/>
                    <a:pt x="408" y="440"/>
                    <a:pt x="406" y="437"/>
                  </a:cubicBezTo>
                  <a:cubicBezTo>
                    <a:pt x="403" y="432"/>
                    <a:pt x="402" y="427"/>
                    <a:pt x="403" y="421"/>
                  </a:cubicBezTo>
                  <a:cubicBezTo>
                    <a:pt x="407" y="409"/>
                    <a:pt x="421" y="402"/>
                    <a:pt x="431" y="397"/>
                  </a:cubicBezTo>
                  <a:cubicBezTo>
                    <a:pt x="435" y="395"/>
                    <a:pt x="438" y="394"/>
                    <a:pt x="442" y="392"/>
                  </a:cubicBezTo>
                  <a:cubicBezTo>
                    <a:pt x="460" y="385"/>
                    <a:pt x="458" y="368"/>
                    <a:pt x="455" y="357"/>
                  </a:cubicBezTo>
                  <a:cubicBezTo>
                    <a:pt x="518" y="340"/>
                    <a:pt x="575" y="304"/>
                    <a:pt x="616" y="254"/>
                  </a:cubicBezTo>
                  <a:cubicBezTo>
                    <a:pt x="655" y="206"/>
                    <a:pt x="679" y="147"/>
                    <a:pt x="683" y="85"/>
                  </a:cubicBezTo>
                  <a:cubicBezTo>
                    <a:pt x="683" y="83"/>
                    <a:pt x="682" y="80"/>
                    <a:pt x="680" y="78"/>
                  </a:cubicBezTo>
                  <a:close/>
                  <a:moveTo>
                    <a:pt x="146" y="288"/>
                  </a:moveTo>
                  <a:cubicBezTo>
                    <a:pt x="133" y="279"/>
                    <a:pt x="125" y="273"/>
                    <a:pt x="114" y="263"/>
                  </a:cubicBezTo>
                  <a:cubicBezTo>
                    <a:pt x="108" y="257"/>
                    <a:pt x="101" y="251"/>
                    <a:pt x="95" y="244"/>
                  </a:cubicBezTo>
                  <a:cubicBezTo>
                    <a:pt x="91" y="241"/>
                    <a:pt x="88" y="237"/>
                    <a:pt x="85" y="234"/>
                  </a:cubicBezTo>
                  <a:cubicBezTo>
                    <a:pt x="84" y="232"/>
                    <a:pt x="82" y="230"/>
                    <a:pt x="81" y="229"/>
                  </a:cubicBezTo>
                  <a:cubicBezTo>
                    <a:pt x="80" y="228"/>
                    <a:pt x="80" y="227"/>
                    <a:pt x="79" y="226"/>
                  </a:cubicBezTo>
                  <a:cubicBezTo>
                    <a:pt x="79" y="226"/>
                    <a:pt x="78" y="225"/>
                    <a:pt x="78" y="224"/>
                  </a:cubicBezTo>
                  <a:cubicBezTo>
                    <a:pt x="67" y="210"/>
                    <a:pt x="57" y="195"/>
                    <a:pt x="49" y="179"/>
                  </a:cubicBezTo>
                  <a:cubicBezTo>
                    <a:pt x="47" y="175"/>
                    <a:pt x="45" y="171"/>
                    <a:pt x="43" y="166"/>
                  </a:cubicBezTo>
                  <a:cubicBezTo>
                    <a:pt x="42" y="163"/>
                    <a:pt x="42" y="163"/>
                    <a:pt x="42" y="163"/>
                  </a:cubicBezTo>
                  <a:cubicBezTo>
                    <a:pt x="42" y="163"/>
                    <a:pt x="41" y="161"/>
                    <a:pt x="41" y="161"/>
                  </a:cubicBezTo>
                  <a:cubicBezTo>
                    <a:pt x="40" y="159"/>
                    <a:pt x="40" y="158"/>
                    <a:pt x="39" y="156"/>
                  </a:cubicBezTo>
                  <a:cubicBezTo>
                    <a:pt x="36" y="147"/>
                    <a:pt x="33" y="139"/>
                    <a:pt x="30" y="130"/>
                  </a:cubicBezTo>
                  <a:cubicBezTo>
                    <a:pt x="28" y="121"/>
                    <a:pt x="26" y="112"/>
                    <a:pt x="24" y="103"/>
                  </a:cubicBezTo>
                  <a:cubicBezTo>
                    <a:pt x="24" y="101"/>
                    <a:pt x="23" y="99"/>
                    <a:pt x="23" y="97"/>
                  </a:cubicBezTo>
                  <a:cubicBezTo>
                    <a:pt x="97" y="97"/>
                    <a:pt x="97" y="97"/>
                    <a:pt x="97" y="97"/>
                  </a:cubicBezTo>
                  <a:cubicBezTo>
                    <a:pt x="93" y="159"/>
                    <a:pt x="105" y="244"/>
                    <a:pt x="180" y="307"/>
                  </a:cubicBezTo>
                  <a:cubicBezTo>
                    <a:pt x="168" y="301"/>
                    <a:pt x="156" y="295"/>
                    <a:pt x="146" y="288"/>
                  </a:cubicBezTo>
                  <a:close/>
                  <a:moveTo>
                    <a:pt x="453" y="141"/>
                  </a:moveTo>
                  <a:cubicBezTo>
                    <a:pt x="388" y="188"/>
                    <a:pt x="388" y="188"/>
                    <a:pt x="388" y="188"/>
                  </a:cubicBezTo>
                  <a:cubicBezTo>
                    <a:pt x="413" y="266"/>
                    <a:pt x="413" y="266"/>
                    <a:pt x="413" y="266"/>
                  </a:cubicBezTo>
                  <a:cubicBezTo>
                    <a:pt x="415" y="271"/>
                    <a:pt x="412" y="273"/>
                    <a:pt x="408" y="270"/>
                  </a:cubicBezTo>
                  <a:cubicBezTo>
                    <a:pt x="342" y="222"/>
                    <a:pt x="342" y="222"/>
                    <a:pt x="342" y="222"/>
                  </a:cubicBezTo>
                  <a:cubicBezTo>
                    <a:pt x="276" y="270"/>
                    <a:pt x="276" y="270"/>
                    <a:pt x="276" y="270"/>
                  </a:cubicBezTo>
                  <a:cubicBezTo>
                    <a:pt x="271" y="273"/>
                    <a:pt x="269" y="271"/>
                    <a:pt x="271" y="266"/>
                  </a:cubicBezTo>
                  <a:cubicBezTo>
                    <a:pt x="296" y="188"/>
                    <a:pt x="296" y="188"/>
                    <a:pt x="296" y="188"/>
                  </a:cubicBezTo>
                  <a:cubicBezTo>
                    <a:pt x="230" y="141"/>
                    <a:pt x="230" y="141"/>
                    <a:pt x="230" y="141"/>
                  </a:cubicBezTo>
                  <a:cubicBezTo>
                    <a:pt x="225" y="137"/>
                    <a:pt x="226" y="135"/>
                    <a:pt x="232" y="135"/>
                  </a:cubicBezTo>
                  <a:cubicBezTo>
                    <a:pt x="314" y="135"/>
                    <a:pt x="314" y="135"/>
                    <a:pt x="314" y="135"/>
                  </a:cubicBezTo>
                  <a:cubicBezTo>
                    <a:pt x="339" y="57"/>
                    <a:pt x="339" y="57"/>
                    <a:pt x="339" y="57"/>
                  </a:cubicBezTo>
                  <a:cubicBezTo>
                    <a:pt x="340" y="52"/>
                    <a:pt x="343" y="52"/>
                    <a:pt x="345" y="57"/>
                  </a:cubicBezTo>
                  <a:cubicBezTo>
                    <a:pt x="370" y="135"/>
                    <a:pt x="370" y="135"/>
                    <a:pt x="370" y="135"/>
                  </a:cubicBezTo>
                  <a:cubicBezTo>
                    <a:pt x="452" y="135"/>
                    <a:pt x="452" y="135"/>
                    <a:pt x="452" y="135"/>
                  </a:cubicBezTo>
                  <a:cubicBezTo>
                    <a:pt x="457" y="134"/>
                    <a:pt x="458" y="137"/>
                    <a:pt x="453" y="141"/>
                  </a:cubicBezTo>
                  <a:close/>
                  <a:moveTo>
                    <a:pt x="653" y="103"/>
                  </a:moveTo>
                  <a:cubicBezTo>
                    <a:pt x="651" y="112"/>
                    <a:pt x="649" y="121"/>
                    <a:pt x="647" y="130"/>
                  </a:cubicBezTo>
                  <a:cubicBezTo>
                    <a:pt x="644" y="139"/>
                    <a:pt x="641" y="147"/>
                    <a:pt x="638" y="156"/>
                  </a:cubicBezTo>
                  <a:cubicBezTo>
                    <a:pt x="637" y="158"/>
                    <a:pt x="636" y="159"/>
                    <a:pt x="636" y="161"/>
                  </a:cubicBezTo>
                  <a:cubicBezTo>
                    <a:pt x="636" y="161"/>
                    <a:pt x="635" y="163"/>
                    <a:pt x="635" y="163"/>
                  </a:cubicBezTo>
                  <a:cubicBezTo>
                    <a:pt x="634" y="166"/>
                    <a:pt x="634" y="166"/>
                    <a:pt x="634" y="166"/>
                  </a:cubicBezTo>
                  <a:cubicBezTo>
                    <a:pt x="632" y="171"/>
                    <a:pt x="630" y="175"/>
                    <a:pt x="627" y="179"/>
                  </a:cubicBezTo>
                  <a:cubicBezTo>
                    <a:pt x="619" y="195"/>
                    <a:pt x="610" y="210"/>
                    <a:pt x="599" y="224"/>
                  </a:cubicBezTo>
                  <a:cubicBezTo>
                    <a:pt x="599" y="225"/>
                    <a:pt x="598" y="226"/>
                    <a:pt x="598" y="226"/>
                  </a:cubicBezTo>
                  <a:cubicBezTo>
                    <a:pt x="597" y="227"/>
                    <a:pt x="596" y="228"/>
                    <a:pt x="596" y="229"/>
                  </a:cubicBezTo>
                  <a:cubicBezTo>
                    <a:pt x="594" y="230"/>
                    <a:pt x="593" y="232"/>
                    <a:pt x="591" y="234"/>
                  </a:cubicBezTo>
                  <a:cubicBezTo>
                    <a:pt x="588" y="237"/>
                    <a:pt x="585" y="241"/>
                    <a:pt x="582" y="244"/>
                  </a:cubicBezTo>
                  <a:cubicBezTo>
                    <a:pt x="576" y="251"/>
                    <a:pt x="569" y="257"/>
                    <a:pt x="563" y="263"/>
                  </a:cubicBezTo>
                  <a:cubicBezTo>
                    <a:pt x="551" y="273"/>
                    <a:pt x="544" y="279"/>
                    <a:pt x="531" y="288"/>
                  </a:cubicBezTo>
                  <a:cubicBezTo>
                    <a:pt x="520" y="295"/>
                    <a:pt x="509" y="301"/>
                    <a:pt x="497" y="307"/>
                  </a:cubicBezTo>
                  <a:cubicBezTo>
                    <a:pt x="571" y="244"/>
                    <a:pt x="584" y="159"/>
                    <a:pt x="580" y="97"/>
                  </a:cubicBezTo>
                  <a:cubicBezTo>
                    <a:pt x="654" y="97"/>
                    <a:pt x="654" y="97"/>
                    <a:pt x="654" y="97"/>
                  </a:cubicBezTo>
                  <a:cubicBezTo>
                    <a:pt x="653" y="99"/>
                    <a:pt x="653" y="101"/>
                    <a:pt x="653" y="103"/>
                  </a:cubicBezTo>
                  <a:close/>
                  <a:moveTo>
                    <a:pt x="653" y="103"/>
                  </a:moveTo>
                  <a:cubicBezTo>
                    <a:pt x="653" y="103"/>
                    <a:pt x="653" y="103"/>
                    <a:pt x="653" y="103"/>
                  </a:cubicBezTo>
                </a:path>
              </a:pathLst>
            </a:custGeom>
            <a:solidFill>
              <a:srgbClr val="EE6351"/>
            </a:solidFill>
            <a:ln>
              <a:solidFill>
                <a:srgbClr val="E74E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ym typeface="Arial" panose="020B0604020202020204" pitchFamily="34" charset="0"/>
              </a:endParaRPr>
            </a:p>
          </p:txBody>
        </p:sp>
      </p:grpSp>
      <p:sp>
        <p:nvSpPr>
          <p:cNvPr id="16" name="TextBox 13"/>
          <p:cNvSpPr txBox="1"/>
          <p:nvPr/>
        </p:nvSpPr>
        <p:spPr>
          <a:xfrm>
            <a:off x="8243248" y="3869092"/>
            <a:ext cx="3152633" cy="484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3200" b="1" dirty="0">
                <a:solidFill>
                  <a:schemeClr val="tx1"/>
                </a:solidFill>
                <a:sym typeface="Arial" panose="020B0604020202020204" pitchFamily="34" charset="0"/>
              </a:rPr>
              <a:t>主题型选择题</a:t>
            </a:r>
          </a:p>
        </p:txBody>
      </p:sp>
      <p:sp>
        <p:nvSpPr>
          <p:cNvPr id="18" name="TextBox 13"/>
          <p:cNvSpPr txBox="1"/>
          <p:nvPr/>
        </p:nvSpPr>
        <p:spPr>
          <a:xfrm>
            <a:off x="8281035" y="1626235"/>
            <a:ext cx="2964720" cy="434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400" dirty="0">
                <a:solidFill>
                  <a:schemeClr val="tx1"/>
                </a:solidFill>
                <a:sym typeface="Arial" panose="020B0604020202020204" pitchFamily="34" charset="0"/>
              </a:rPr>
              <a:t>搭配、多选</a:t>
            </a:r>
          </a:p>
        </p:txBody>
      </p:sp>
      <p:sp>
        <p:nvSpPr>
          <p:cNvPr id="78" name="文本占位符 5"/>
          <p:cNvSpPr txBox="1">
            <a:spLocks/>
          </p:cNvSpPr>
          <p:nvPr/>
        </p:nvSpPr>
        <p:spPr>
          <a:xfrm>
            <a:off x="2813458" y="5965824"/>
            <a:ext cx="8384845" cy="709295"/>
          </a:xfrm>
          <a:prstGeom prst="rect">
            <a:avLst/>
          </a:prstGeom>
        </p:spPr>
        <p:txBody>
          <a:bodyPr>
            <a:noAutofit/>
          </a:bodyPr>
          <a:lstStyle/>
          <a:p>
            <a:pPr marL="228600" marR="0" lvl="0" indent="-228600" algn="l" defTabSz="914400" rtl="0" eaLnBrk="1" fontAlgn="auto" latinLnBrk="0" hangingPunct="1">
              <a:lnSpc>
                <a:spcPct val="90000"/>
              </a:lnSpc>
              <a:spcBef>
                <a:spcPts val="1000"/>
              </a:spcBef>
              <a:spcAft>
                <a:spcPts val="0"/>
              </a:spcAft>
              <a:buClrTx/>
              <a:buSzTx/>
              <a:tabLst/>
              <a:defRPr/>
            </a:pPr>
            <a:r>
              <a:rPr kumimoji="0" lang="zh-CN" altLang="en-US" sz="2400" b="1" i="0" u="none" strike="noStrike" kern="1200" cap="none" spc="0" normalizeH="0" baseline="0" noProof="0" dirty="0" smtClean="0">
                <a:ln>
                  <a:noFill/>
                </a:ln>
                <a:solidFill>
                  <a:schemeClr val="accent6">
                    <a:lumMod val="50000"/>
                  </a:schemeClr>
                </a:solidFill>
                <a:effectLst/>
                <a:uLnTx/>
                <a:uFillTx/>
                <a:latin typeface="+mn-lt"/>
                <a:ea typeface="+mn-ea"/>
                <a:cs typeface="+mn-cs"/>
              </a:rPr>
              <a:t>         </a:t>
            </a:r>
            <a:r>
              <a:rPr kumimoji="0" lang="zh-CN" altLang="en-US" sz="2400" b="1" i="0" u="none" strike="noStrike" kern="1200" cap="none" spc="0" normalizeH="0" baseline="0" noProof="0" dirty="0" smtClean="0">
                <a:ln>
                  <a:noFill/>
                </a:ln>
                <a:solidFill>
                  <a:schemeClr val="accent6">
                    <a:lumMod val="50000"/>
                  </a:schemeClr>
                </a:solidFill>
                <a:effectLst/>
                <a:uLnTx/>
                <a:uFillTx/>
                <a:latin typeface="黑体" pitchFamily="49" charset="-122"/>
                <a:ea typeface="黑体" pitchFamily="49" charset="-122"/>
              </a:rPr>
              <a:t>考查历史人物、历史事件、历史现象、历史概念、历史结论、阶段特征等各种内容。</a:t>
            </a:r>
            <a:endParaRPr kumimoji="0" lang="zh-CN" altLang="en-US" sz="2400" b="1" i="0" u="none" strike="noStrike" kern="1200" cap="none" spc="0" normalizeH="0" baseline="0" noProof="0" dirty="0">
              <a:ln>
                <a:noFill/>
              </a:ln>
              <a:solidFill>
                <a:schemeClr val="accent6">
                  <a:lumMod val="50000"/>
                </a:schemeClr>
              </a:solidFill>
              <a:effectLst/>
              <a:uLnTx/>
              <a:uFillTx/>
              <a:latin typeface="黑体" pitchFamily="49" charset="-122"/>
              <a:ea typeface="黑体" pitchFamily="49" charset="-122"/>
            </a:endParaRPr>
          </a:p>
        </p:txBody>
      </p:sp>
      <p:grpSp>
        <p:nvGrpSpPr>
          <p:cNvPr id="81" name="组合 80"/>
          <p:cNvGrpSpPr/>
          <p:nvPr/>
        </p:nvGrpSpPr>
        <p:grpSpPr>
          <a:xfrm>
            <a:off x="928047" y="5390866"/>
            <a:ext cx="1869744" cy="1467134"/>
            <a:chOff x="1373" y="3281"/>
            <a:chExt cx="3401" cy="3202"/>
          </a:xfrm>
        </p:grpSpPr>
        <p:sp>
          <p:nvSpPr>
            <p:cNvPr id="82" name="Freeform 5"/>
            <p:cNvSpPr>
              <a:spLocks noEditPoints="1"/>
            </p:cNvSpPr>
            <p:nvPr/>
          </p:nvSpPr>
          <p:spPr bwMode="auto">
            <a:xfrm>
              <a:off x="1373" y="3281"/>
              <a:ext cx="3401" cy="3202"/>
            </a:xfrm>
            <a:custGeom>
              <a:avLst/>
              <a:gdLst>
                <a:gd name="T0" fmla="*/ 1189 w 2343"/>
                <a:gd name="T1" fmla="*/ 2128 h 2280"/>
                <a:gd name="T2" fmla="*/ 1226 w 2343"/>
                <a:gd name="T3" fmla="*/ 2156 h 2280"/>
                <a:gd name="T4" fmla="*/ 669 w 2343"/>
                <a:gd name="T5" fmla="*/ 1624 h 2280"/>
                <a:gd name="T6" fmla="*/ 1724 w 2343"/>
                <a:gd name="T7" fmla="*/ 1589 h 2280"/>
                <a:gd name="T8" fmla="*/ 1608 w 2343"/>
                <a:gd name="T9" fmla="*/ 1587 h 2280"/>
                <a:gd name="T10" fmla="*/ 957 w 2343"/>
                <a:gd name="T11" fmla="*/ 1811 h 2280"/>
                <a:gd name="T12" fmla="*/ 1452 w 2343"/>
                <a:gd name="T13" fmla="*/ 1653 h 2280"/>
                <a:gd name="T14" fmla="*/ 1415 w 2343"/>
                <a:gd name="T15" fmla="*/ 1755 h 2280"/>
                <a:gd name="T16" fmla="*/ 1211 w 2343"/>
                <a:gd name="T17" fmla="*/ 1805 h 2280"/>
                <a:gd name="T18" fmla="*/ 1178 w 2343"/>
                <a:gd name="T19" fmla="*/ 1707 h 2280"/>
                <a:gd name="T20" fmla="*/ 940 w 2343"/>
                <a:gd name="T21" fmla="*/ 164 h 2280"/>
                <a:gd name="T22" fmla="*/ 949 w 2343"/>
                <a:gd name="T23" fmla="*/ 139 h 2280"/>
                <a:gd name="T24" fmla="*/ 759 w 2343"/>
                <a:gd name="T25" fmla="*/ 227 h 2280"/>
                <a:gd name="T26" fmla="*/ 762 w 2343"/>
                <a:gd name="T27" fmla="*/ 237 h 2280"/>
                <a:gd name="T28" fmla="*/ 585 w 2343"/>
                <a:gd name="T29" fmla="*/ 194 h 2280"/>
                <a:gd name="T30" fmla="*/ 591 w 2343"/>
                <a:gd name="T31" fmla="*/ 327 h 2280"/>
                <a:gd name="T32" fmla="*/ 493 w 2343"/>
                <a:gd name="T33" fmla="*/ 207 h 2280"/>
                <a:gd name="T34" fmla="*/ 485 w 2343"/>
                <a:gd name="T35" fmla="*/ 434 h 2280"/>
                <a:gd name="T36" fmla="*/ 308 w 2343"/>
                <a:gd name="T37" fmla="*/ 464 h 2280"/>
                <a:gd name="T38" fmla="*/ 391 w 2343"/>
                <a:gd name="T39" fmla="*/ 586 h 2280"/>
                <a:gd name="T40" fmla="*/ 190 w 2343"/>
                <a:gd name="T41" fmla="*/ 795 h 2280"/>
                <a:gd name="T42" fmla="*/ 406 w 2343"/>
                <a:gd name="T43" fmla="*/ 740 h 2280"/>
                <a:gd name="T44" fmla="*/ 152 w 2343"/>
                <a:gd name="T45" fmla="*/ 1123 h 2280"/>
                <a:gd name="T46" fmla="*/ 264 w 2343"/>
                <a:gd name="T47" fmla="*/ 1139 h 2280"/>
                <a:gd name="T48" fmla="*/ 152 w 2343"/>
                <a:gd name="T49" fmla="*/ 1123 h 2280"/>
                <a:gd name="T50" fmla="*/ 242 w 2343"/>
                <a:gd name="T51" fmla="*/ 1459 h 2280"/>
                <a:gd name="T52" fmla="*/ 204 w 2343"/>
                <a:gd name="T53" fmla="*/ 1443 h 2280"/>
                <a:gd name="T54" fmla="*/ 311 w 2343"/>
                <a:gd name="T55" fmla="*/ 1690 h 2280"/>
                <a:gd name="T56" fmla="*/ 325 w 2343"/>
                <a:gd name="T57" fmla="*/ 1686 h 2280"/>
                <a:gd name="T58" fmla="*/ 319 w 2343"/>
                <a:gd name="T59" fmla="*/ 1874 h 2280"/>
                <a:gd name="T60" fmla="*/ 464 w 2343"/>
                <a:gd name="T61" fmla="*/ 1824 h 2280"/>
                <a:gd name="T62" fmla="*/ 340 w 2343"/>
                <a:gd name="T63" fmla="*/ 1943 h 2280"/>
                <a:gd name="T64" fmla="*/ 591 w 2343"/>
                <a:gd name="T65" fmla="*/ 1904 h 2280"/>
                <a:gd name="T66" fmla="*/ 614 w 2343"/>
                <a:gd name="T67" fmla="*/ 2044 h 2280"/>
                <a:gd name="T68" fmla="*/ 744 w 2343"/>
                <a:gd name="T69" fmla="*/ 1937 h 2280"/>
                <a:gd name="T70" fmla="*/ 936 w 2343"/>
                <a:gd name="T71" fmla="*/ 2133 h 2280"/>
                <a:gd name="T72" fmla="*/ 873 w 2343"/>
                <a:gd name="T73" fmla="*/ 1879 h 2280"/>
                <a:gd name="T74" fmla="*/ 1399 w 2343"/>
                <a:gd name="T75" fmla="*/ 131 h 2280"/>
                <a:gd name="T76" fmla="*/ 1384 w 2343"/>
                <a:gd name="T77" fmla="*/ 205 h 2280"/>
                <a:gd name="T78" fmla="*/ 1399 w 2343"/>
                <a:gd name="T79" fmla="*/ 131 h 2280"/>
                <a:gd name="T80" fmla="*/ 1609 w 2343"/>
                <a:gd name="T81" fmla="*/ 272 h 2280"/>
                <a:gd name="T82" fmla="*/ 1605 w 2343"/>
                <a:gd name="T83" fmla="*/ 242 h 2280"/>
                <a:gd name="T84" fmla="*/ 1817 w 2343"/>
                <a:gd name="T85" fmla="*/ 345 h 2280"/>
                <a:gd name="T86" fmla="*/ 1814 w 2343"/>
                <a:gd name="T87" fmla="*/ 357 h 2280"/>
                <a:gd name="T88" fmla="*/ 1991 w 2343"/>
                <a:gd name="T89" fmla="*/ 351 h 2280"/>
                <a:gd name="T90" fmla="*/ 1953 w 2343"/>
                <a:gd name="T91" fmla="*/ 490 h 2280"/>
                <a:gd name="T92" fmla="*/ 2103 w 2343"/>
                <a:gd name="T93" fmla="*/ 434 h 2280"/>
                <a:gd name="T94" fmla="*/ 2033 w 2343"/>
                <a:gd name="T95" fmla="*/ 649 h 2280"/>
                <a:gd name="T96" fmla="*/ 2205 w 2343"/>
                <a:gd name="T97" fmla="*/ 742 h 2280"/>
                <a:gd name="T98" fmla="*/ 2082 w 2343"/>
                <a:gd name="T99" fmla="*/ 842 h 2280"/>
                <a:gd name="T100" fmla="*/ 2211 w 2343"/>
                <a:gd name="T101" fmla="*/ 1092 h 2280"/>
                <a:gd name="T102" fmla="*/ 2022 w 2343"/>
                <a:gd name="T103" fmla="*/ 972 h 2280"/>
                <a:gd name="T104" fmla="*/ 2156 w 2343"/>
                <a:gd name="T105" fmla="*/ 1420 h 2280"/>
                <a:gd name="T106" fmla="*/ 2045 w 2343"/>
                <a:gd name="T107" fmla="*/ 1398 h 2280"/>
                <a:gd name="T108" fmla="*/ 2156 w 2343"/>
                <a:gd name="T109" fmla="*/ 1420 h 2280"/>
                <a:gd name="T110" fmla="*/ 1978 w 2343"/>
                <a:gd name="T111" fmla="*/ 1701 h 2280"/>
                <a:gd name="T112" fmla="*/ 2018 w 2343"/>
                <a:gd name="T113" fmla="*/ 1697 h 2280"/>
                <a:gd name="T114" fmla="*/ 1853 w 2343"/>
                <a:gd name="T115" fmla="*/ 1886 h 2280"/>
                <a:gd name="T116" fmla="*/ 1840 w 2343"/>
                <a:gd name="T117" fmla="*/ 1879 h 2280"/>
                <a:gd name="T118" fmla="*/ 1826 w 2343"/>
                <a:gd name="T119" fmla="*/ 2067 h 2280"/>
                <a:gd name="T120" fmla="*/ 1681 w 2343"/>
                <a:gd name="T121" fmla="*/ 1993 h 2280"/>
                <a:gd name="T122" fmla="*/ 1767 w 2343"/>
                <a:gd name="T123" fmla="*/ 2115 h 2280"/>
                <a:gd name="T124" fmla="*/ 1532 w 2343"/>
                <a:gd name="T125" fmla="*/ 2015 h 2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43" h="2280">
                  <a:moveTo>
                    <a:pt x="1296" y="2145"/>
                  </a:moveTo>
                  <a:cubicBezTo>
                    <a:pt x="1325" y="2141"/>
                    <a:pt x="1354" y="2139"/>
                    <a:pt x="1375" y="2141"/>
                  </a:cubicBezTo>
                  <a:cubicBezTo>
                    <a:pt x="1410" y="2145"/>
                    <a:pt x="1446" y="2162"/>
                    <a:pt x="1475" y="2183"/>
                  </a:cubicBezTo>
                  <a:cubicBezTo>
                    <a:pt x="1503" y="2204"/>
                    <a:pt x="1526" y="2229"/>
                    <a:pt x="1535" y="2251"/>
                  </a:cubicBezTo>
                  <a:cubicBezTo>
                    <a:pt x="1482" y="2269"/>
                    <a:pt x="1406" y="2280"/>
                    <a:pt x="1346" y="2279"/>
                  </a:cubicBezTo>
                  <a:cubicBezTo>
                    <a:pt x="1290" y="2278"/>
                    <a:pt x="1228" y="2229"/>
                    <a:pt x="1206" y="2176"/>
                  </a:cubicBezTo>
                  <a:cubicBezTo>
                    <a:pt x="1196" y="2151"/>
                    <a:pt x="1177" y="2154"/>
                    <a:pt x="1189" y="2128"/>
                  </a:cubicBezTo>
                  <a:cubicBezTo>
                    <a:pt x="1205" y="2093"/>
                    <a:pt x="1227" y="2049"/>
                    <a:pt x="1250" y="2020"/>
                  </a:cubicBezTo>
                  <a:cubicBezTo>
                    <a:pt x="1298" y="1961"/>
                    <a:pt x="1399" y="1908"/>
                    <a:pt x="1448" y="1890"/>
                  </a:cubicBezTo>
                  <a:cubicBezTo>
                    <a:pt x="1425" y="1932"/>
                    <a:pt x="1400" y="1984"/>
                    <a:pt x="1364" y="2038"/>
                  </a:cubicBezTo>
                  <a:cubicBezTo>
                    <a:pt x="1350" y="2057"/>
                    <a:pt x="1330" y="2077"/>
                    <a:pt x="1307" y="2095"/>
                  </a:cubicBezTo>
                  <a:cubicBezTo>
                    <a:pt x="1279" y="2117"/>
                    <a:pt x="1262" y="2126"/>
                    <a:pt x="1232" y="2142"/>
                  </a:cubicBezTo>
                  <a:lnTo>
                    <a:pt x="1198" y="2161"/>
                  </a:lnTo>
                  <a:lnTo>
                    <a:pt x="1226" y="2156"/>
                  </a:lnTo>
                  <a:cubicBezTo>
                    <a:pt x="1250" y="2153"/>
                    <a:pt x="1273" y="2148"/>
                    <a:pt x="1296" y="2145"/>
                  </a:cubicBezTo>
                  <a:close/>
                  <a:moveTo>
                    <a:pt x="671" y="1505"/>
                  </a:moveTo>
                  <a:lnTo>
                    <a:pt x="692" y="1570"/>
                  </a:lnTo>
                  <a:lnTo>
                    <a:pt x="763" y="1571"/>
                  </a:lnTo>
                  <a:lnTo>
                    <a:pt x="705" y="1604"/>
                  </a:lnTo>
                  <a:lnTo>
                    <a:pt x="726" y="1666"/>
                  </a:lnTo>
                  <a:lnTo>
                    <a:pt x="669" y="1624"/>
                  </a:lnTo>
                  <a:lnTo>
                    <a:pt x="611" y="1662"/>
                  </a:lnTo>
                  <a:lnTo>
                    <a:pt x="634" y="1603"/>
                  </a:lnTo>
                  <a:lnTo>
                    <a:pt x="577" y="1568"/>
                  </a:lnTo>
                  <a:lnTo>
                    <a:pt x="648" y="1569"/>
                  </a:lnTo>
                  <a:lnTo>
                    <a:pt x="671" y="1505"/>
                  </a:lnTo>
                  <a:close/>
                  <a:moveTo>
                    <a:pt x="1703" y="1524"/>
                  </a:moveTo>
                  <a:lnTo>
                    <a:pt x="1724" y="1589"/>
                  </a:lnTo>
                  <a:lnTo>
                    <a:pt x="1795" y="1590"/>
                  </a:lnTo>
                  <a:lnTo>
                    <a:pt x="1736" y="1623"/>
                  </a:lnTo>
                  <a:lnTo>
                    <a:pt x="1757" y="1685"/>
                  </a:lnTo>
                  <a:lnTo>
                    <a:pt x="1700" y="1643"/>
                  </a:lnTo>
                  <a:lnTo>
                    <a:pt x="1642" y="1681"/>
                  </a:lnTo>
                  <a:lnTo>
                    <a:pt x="1665" y="1622"/>
                  </a:lnTo>
                  <a:lnTo>
                    <a:pt x="1608" y="1587"/>
                  </a:lnTo>
                  <a:lnTo>
                    <a:pt x="1680" y="1588"/>
                  </a:lnTo>
                  <a:lnTo>
                    <a:pt x="1703" y="1524"/>
                  </a:lnTo>
                  <a:close/>
                  <a:moveTo>
                    <a:pt x="903" y="1643"/>
                  </a:moveTo>
                  <a:lnTo>
                    <a:pt x="924" y="1707"/>
                  </a:lnTo>
                  <a:lnTo>
                    <a:pt x="995" y="1708"/>
                  </a:lnTo>
                  <a:lnTo>
                    <a:pt x="936" y="1747"/>
                  </a:lnTo>
                  <a:lnTo>
                    <a:pt x="957" y="1811"/>
                  </a:lnTo>
                  <a:lnTo>
                    <a:pt x="900" y="1770"/>
                  </a:lnTo>
                  <a:lnTo>
                    <a:pt x="842" y="1809"/>
                  </a:lnTo>
                  <a:lnTo>
                    <a:pt x="865" y="1745"/>
                  </a:lnTo>
                  <a:lnTo>
                    <a:pt x="809" y="1705"/>
                  </a:lnTo>
                  <a:lnTo>
                    <a:pt x="880" y="1706"/>
                  </a:lnTo>
                  <a:lnTo>
                    <a:pt x="903" y="1643"/>
                  </a:lnTo>
                  <a:close/>
                  <a:moveTo>
                    <a:pt x="1452" y="1653"/>
                  </a:moveTo>
                  <a:lnTo>
                    <a:pt x="1473" y="1717"/>
                  </a:lnTo>
                  <a:lnTo>
                    <a:pt x="1544" y="1718"/>
                  </a:lnTo>
                  <a:lnTo>
                    <a:pt x="1486" y="1757"/>
                  </a:lnTo>
                  <a:lnTo>
                    <a:pt x="1507" y="1821"/>
                  </a:lnTo>
                  <a:lnTo>
                    <a:pt x="1450" y="1780"/>
                  </a:lnTo>
                  <a:lnTo>
                    <a:pt x="1392" y="1819"/>
                  </a:lnTo>
                  <a:lnTo>
                    <a:pt x="1415" y="1755"/>
                  </a:lnTo>
                  <a:lnTo>
                    <a:pt x="1358" y="1715"/>
                  </a:lnTo>
                  <a:lnTo>
                    <a:pt x="1429" y="1716"/>
                  </a:lnTo>
                  <a:lnTo>
                    <a:pt x="1452" y="1653"/>
                  </a:lnTo>
                  <a:close/>
                  <a:moveTo>
                    <a:pt x="1178" y="1707"/>
                  </a:moveTo>
                  <a:lnTo>
                    <a:pt x="1198" y="1771"/>
                  </a:lnTo>
                  <a:lnTo>
                    <a:pt x="1269" y="1772"/>
                  </a:lnTo>
                  <a:lnTo>
                    <a:pt x="1211" y="1805"/>
                  </a:lnTo>
                  <a:lnTo>
                    <a:pt x="1232" y="1866"/>
                  </a:lnTo>
                  <a:lnTo>
                    <a:pt x="1175" y="1824"/>
                  </a:lnTo>
                  <a:lnTo>
                    <a:pt x="1117" y="1861"/>
                  </a:lnTo>
                  <a:lnTo>
                    <a:pt x="1140" y="1804"/>
                  </a:lnTo>
                  <a:lnTo>
                    <a:pt x="1083" y="1769"/>
                  </a:lnTo>
                  <a:lnTo>
                    <a:pt x="1154" y="1770"/>
                  </a:lnTo>
                  <a:lnTo>
                    <a:pt x="1178" y="1707"/>
                  </a:lnTo>
                  <a:close/>
                  <a:moveTo>
                    <a:pt x="987" y="123"/>
                  </a:moveTo>
                  <a:cubicBezTo>
                    <a:pt x="1002" y="116"/>
                    <a:pt x="1017" y="109"/>
                    <a:pt x="1026" y="102"/>
                  </a:cubicBezTo>
                  <a:cubicBezTo>
                    <a:pt x="1042" y="89"/>
                    <a:pt x="1055" y="70"/>
                    <a:pt x="1063" y="51"/>
                  </a:cubicBezTo>
                  <a:cubicBezTo>
                    <a:pt x="1071" y="32"/>
                    <a:pt x="1075" y="13"/>
                    <a:pt x="1073" y="0"/>
                  </a:cubicBezTo>
                  <a:cubicBezTo>
                    <a:pt x="1042" y="7"/>
                    <a:pt x="1002" y="24"/>
                    <a:pt x="973" y="43"/>
                  </a:cubicBezTo>
                  <a:cubicBezTo>
                    <a:pt x="946" y="60"/>
                    <a:pt x="930" y="102"/>
                    <a:pt x="934" y="135"/>
                  </a:cubicBezTo>
                  <a:cubicBezTo>
                    <a:pt x="936" y="150"/>
                    <a:pt x="926" y="155"/>
                    <a:pt x="940" y="164"/>
                  </a:cubicBezTo>
                  <a:cubicBezTo>
                    <a:pt x="957" y="176"/>
                    <a:pt x="980" y="191"/>
                    <a:pt x="999" y="198"/>
                  </a:cubicBezTo>
                  <a:cubicBezTo>
                    <a:pt x="1040" y="213"/>
                    <a:pt x="1104" y="208"/>
                    <a:pt x="1133" y="202"/>
                  </a:cubicBezTo>
                  <a:cubicBezTo>
                    <a:pt x="1110" y="189"/>
                    <a:pt x="1083" y="171"/>
                    <a:pt x="1050" y="156"/>
                  </a:cubicBezTo>
                  <a:cubicBezTo>
                    <a:pt x="1038" y="150"/>
                    <a:pt x="1023" y="146"/>
                    <a:pt x="1006" y="144"/>
                  </a:cubicBezTo>
                  <a:cubicBezTo>
                    <a:pt x="987" y="142"/>
                    <a:pt x="975" y="143"/>
                    <a:pt x="956" y="144"/>
                  </a:cubicBezTo>
                  <a:lnTo>
                    <a:pt x="934" y="145"/>
                  </a:lnTo>
                  <a:lnTo>
                    <a:pt x="949" y="139"/>
                  </a:lnTo>
                  <a:cubicBezTo>
                    <a:pt x="962" y="133"/>
                    <a:pt x="974" y="129"/>
                    <a:pt x="987" y="123"/>
                  </a:cubicBezTo>
                  <a:close/>
                  <a:moveTo>
                    <a:pt x="813" y="201"/>
                  </a:moveTo>
                  <a:cubicBezTo>
                    <a:pt x="828" y="190"/>
                    <a:pt x="842" y="179"/>
                    <a:pt x="850" y="168"/>
                  </a:cubicBezTo>
                  <a:cubicBezTo>
                    <a:pt x="865" y="151"/>
                    <a:pt x="874" y="128"/>
                    <a:pt x="878" y="106"/>
                  </a:cubicBezTo>
                  <a:cubicBezTo>
                    <a:pt x="882" y="83"/>
                    <a:pt x="882" y="62"/>
                    <a:pt x="877" y="48"/>
                  </a:cubicBezTo>
                  <a:cubicBezTo>
                    <a:pt x="846" y="63"/>
                    <a:pt x="807" y="91"/>
                    <a:pt x="780" y="119"/>
                  </a:cubicBezTo>
                  <a:cubicBezTo>
                    <a:pt x="755" y="144"/>
                    <a:pt x="747" y="193"/>
                    <a:pt x="759" y="227"/>
                  </a:cubicBezTo>
                  <a:cubicBezTo>
                    <a:pt x="765" y="242"/>
                    <a:pt x="755" y="250"/>
                    <a:pt x="772" y="256"/>
                  </a:cubicBezTo>
                  <a:cubicBezTo>
                    <a:pt x="793" y="265"/>
                    <a:pt x="821" y="275"/>
                    <a:pt x="844" y="278"/>
                  </a:cubicBezTo>
                  <a:cubicBezTo>
                    <a:pt x="890" y="284"/>
                    <a:pt x="958" y="264"/>
                    <a:pt x="988" y="251"/>
                  </a:cubicBezTo>
                  <a:cubicBezTo>
                    <a:pt x="960" y="242"/>
                    <a:pt x="927" y="229"/>
                    <a:pt x="888" y="221"/>
                  </a:cubicBezTo>
                  <a:cubicBezTo>
                    <a:pt x="874" y="218"/>
                    <a:pt x="857" y="217"/>
                    <a:pt x="839" y="219"/>
                  </a:cubicBezTo>
                  <a:cubicBezTo>
                    <a:pt x="817" y="222"/>
                    <a:pt x="805" y="225"/>
                    <a:pt x="785" y="231"/>
                  </a:cubicBezTo>
                  <a:lnTo>
                    <a:pt x="762" y="237"/>
                  </a:lnTo>
                  <a:lnTo>
                    <a:pt x="776" y="227"/>
                  </a:lnTo>
                  <a:cubicBezTo>
                    <a:pt x="788" y="218"/>
                    <a:pt x="801" y="210"/>
                    <a:pt x="813" y="201"/>
                  </a:cubicBezTo>
                  <a:close/>
                  <a:moveTo>
                    <a:pt x="624" y="292"/>
                  </a:moveTo>
                  <a:cubicBezTo>
                    <a:pt x="641" y="279"/>
                    <a:pt x="658" y="265"/>
                    <a:pt x="668" y="253"/>
                  </a:cubicBezTo>
                  <a:cubicBezTo>
                    <a:pt x="685" y="233"/>
                    <a:pt x="696" y="205"/>
                    <a:pt x="701" y="179"/>
                  </a:cubicBezTo>
                  <a:cubicBezTo>
                    <a:pt x="706" y="153"/>
                    <a:pt x="706" y="127"/>
                    <a:pt x="700" y="111"/>
                  </a:cubicBezTo>
                  <a:cubicBezTo>
                    <a:pt x="662" y="129"/>
                    <a:pt x="617" y="162"/>
                    <a:pt x="585" y="194"/>
                  </a:cubicBezTo>
                  <a:cubicBezTo>
                    <a:pt x="555" y="224"/>
                    <a:pt x="546" y="282"/>
                    <a:pt x="561" y="322"/>
                  </a:cubicBezTo>
                  <a:cubicBezTo>
                    <a:pt x="567" y="340"/>
                    <a:pt x="556" y="349"/>
                    <a:pt x="575" y="356"/>
                  </a:cubicBezTo>
                  <a:cubicBezTo>
                    <a:pt x="601" y="367"/>
                    <a:pt x="634" y="379"/>
                    <a:pt x="660" y="383"/>
                  </a:cubicBezTo>
                  <a:cubicBezTo>
                    <a:pt x="715" y="390"/>
                    <a:pt x="796" y="365"/>
                    <a:pt x="831" y="350"/>
                  </a:cubicBezTo>
                  <a:cubicBezTo>
                    <a:pt x="798" y="339"/>
                    <a:pt x="759" y="324"/>
                    <a:pt x="713" y="314"/>
                  </a:cubicBezTo>
                  <a:cubicBezTo>
                    <a:pt x="696" y="311"/>
                    <a:pt x="676" y="311"/>
                    <a:pt x="654" y="313"/>
                  </a:cubicBezTo>
                  <a:cubicBezTo>
                    <a:pt x="629" y="316"/>
                    <a:pt x="615" y="320"/>
                    <a:pt x="591" y="327"/>
                  </a:cubicBezTo>
                  <a:lnTo>
                    <a:pt x="564" y="334"/>
                  </a:lnTo>
                  <a:lnTo>
                    <a:pt x="581" y="322"/>
                  </a:lnTo>
                  <a:cubicBezTo>
                    <a:pt x="595" y="312"/>
                    <a:pt x="610" y="302"/>
                    <a:pt x="624" y="292"/>
                  </a:cubicBezTo>
                  <a:close/>
                  <a:moveTo>
                    <a:pt x="448" y="418"/>
                  </a:moveTo>
                  <a:cubicBezTo>
                    <a:pt x="464" y="400"/>
                    <a:pt x="479" y="382"/>
                    <a:pt x="488" y="366"/>
                  </a:cubicBezTo>
                  <a:cubicBezTo>
                    <a:pt x="502" y="341"/>
                    <a:pt x="508" y="309"/>
                    <a:pt x="509" y="280"/>
                  </a:cubicBezTo>
                  <a:cubicBezTo>
                    <a:pt x="508" y="251"/>
                    <a:pt x="503" y="223"/>
                    <a:pt x="493" y="207"/>
                  </a:cubicBezTo>
                  <a:cubicBezTo>
                    <a:pt x="457" y="234"/>
                    <a:pt x="414" y="280"/>
                    <a:pt x="386" y="321"/>
                  </a:cubicBezTo>
                  <a:cubicBezTo>
                    <a:pt x="361" y="359"/>
                    <a:pt x="363" y="423"/>
                    <a:pt x="386" y="463"/>
                  </a:cubicBezTo>
                  <a:cubicBezTo>
                    <a:pt x="397" y="481"/>
                    <a:pt x="387" y="493"/>
                    <a:pt x="409" y="497"/>
                  </a:cubicBezTo>
                  <a:cubicBezTo>
                    <a:pt x="438" y="503"/>
                    <a:pt x="477" y="509"/>
                    <a:pt x="506" y="508"/>
                  </a:cubicBezTo>
                  <a:cubicBezTo>
                    <a:pt x="566" y="504"/>
                    <a:pt x="647" y="460"/>
                    <a:pt x="682" y="436"/>
                  </a:cubicBezTo>
                  <a:cubicBezTo>
                    <a:pt x="645" y="432"/>
                    <a:pt x="600" y="424"/>
                    <a:pt x="549" y="423"/>
                  </a:cubicBezTo>
                  <a:cubicBezTo>
                    <a:pt x="530" y="423"/>
                    <a:pt x="508" y="427"/>
                    <a:pt x="485" y="434"/>
                  </a:cubicBezTo>
                  <a:cubicBezTo>
                    <a:pt x="458" y="442"/>
                    <a:pt x="444" y="450"/>
                    <a:pt x="420" y="462"/>
                  </a:cubicBezTo>
                  <a:lnTo>
                    <a:pt x="392" y="476"/>
                  </a:lnTo>
                  <a:lnTo>
                    <a:pt x="408" y="459"/>
                  </a:lnTo>
                  <a:cubicBezTo>
                    <a:pt x="421" y="445"/>
                    <a:pt x="435" y="432"/>
                    <a:pt x="448" y="418"/>
                  </a:cubicBezTo>
                  <a:close/>
                  <a:moveTo>
                    <a:pt x="294" y="614"/>
                  </a:moveTo>
                  <a:cubicBezTo>
                    <a:pt x="304" y="592"/>
                    <a:pt x="313" y="570"/>
                    <a:pt x="316" y="553"/>
                  </a:cubicBezTo>
                  <a:cubicBezTo>
                    <a:pt x="321" y="524"/>
                    <a:pt x="317" y="492"/>
                    <a:pt x="308" y="464"/>
                  </a:cubicBezTo>
                  <a:cubicBezTo>
                    <a:pt x="299" y="436"/>
                    <a:pt x="286" y="412"/>
                    <a:pt x="272" y="400"/>
                  </a:cubicBezTo>
                  <a:cubicBezTo>
                    <a:pt x="245" y="438"/>
                    <a:pt x="219" y="494"/>
                    <a:pt x="206" y="543"/>
                  </a:cubicBezTo>
                  <a:cubicBezTo>
                    <a:pt x="193" y="587"/>
                    <a:pt x="215" y="647"/>
                    <a:pt x="250" y="678"/>
                  </a:cubicBezTo>
                  <a:cubicBezTo>
                    <a:pt x="266" y="691"/>
                    <a:pt x="259" y="706"/>
                    <a:pt x="282" y="703"/>
                  </a:cubicBezTo>
                  <a:cubicBezTo>
                    <a:pt x="311" y="698"/>
                    <a:pt x="350" y="691"/>
                    <a:pt x="377" y="680"/>
                  </a:cubicBezTo>
                  <a:cubicBezTo>
                    <a:pt x="433" y="657"/>
                    <a:pt x="496" y="589"/>
                    <a:pt x="522" y="555"/>
                  </a:cubicBezTo>
                  <a:cubicBezTo>
                    <a:pt x="485" y="563"/>
                    <a:pt x="440" y="570"/>
                    <a:pt x="391" y="586"/>
                  </a:cubicBezTo>
                  <a:cubicBezTo>
                    <a:pt x="373" y="592"/>
                    <a:pt x="353" y="603"/>
                    <a:pt x="334" y="617"/>
                  </a:cubicBezTo>
                  <a:cubicBezTo>
                    <a:pt x="312" y="634"/>
                    <a:pt x="300" y="646"/>
                    <a:pt x="281" y="666"/>
                  </a:cubicBezTo>
                  <a:lnTo>
                    <a:pt x="259" y="688"/>
                  </a:lnTo>
                  <a:lnTo>
                    <a:pt x="269" y="666"/>
                  </a:lnTo>
                  <a:cubicBezTo>
                    <a:pt x="277" y="649"/>
                    <a:pt x="286" y="632"/>
                    <a:pt x="294" y="614"/>
                  </a:cubicBezTo>
                  <a:close/>
                  <a:moveTo>
                    <a:pt x="184" y="865"/>
                  </a:moveTo>
                  <a:cubicBezTo>
                    <a:pt x="188" y="839"/>
                    <a:pt x="191" y="813"/>
                    <a:pt x="190" y="795"/>
                  </a:cubicBezTo>
                  <a:cubicBezTo>
                    <a:pt x="188" y="763"/>
                    <a:pt x="176" y="731"/>
                    <a:pt x="159" y="704"/>
                  </a:cubicBezTo>
                  <a:cubicBezTo>
                    <a:pt x="142" y="678"/>
                    <a:pt x="122" y="656"/>
                    <a:pt x="103" y="647"/>
                  </a:cubicBezTo>
                  <a:cubicBezTo>
                    <a:pt x="86" y="694"/>
                    <a:pt x="74" y="761"/>
                    <a:pt x="72" y="815"/>
                  </a:cubicBezTo>
                  <a:cubicBezTo>
                    <a:pt x="71" y="865"/>
                    <a:pt x="110" y="922"/>
                    <a:pt x="154" y="944"/>
                  </a:cubicBezTo>
                  <a:cubicBezTo>
                    <a:pt x="174" y="953"/>
                    <a:pt x="172" y="970"/>
                    <a:pt x="194" y="961"/>
                  </a:cubicBezTo>
                  <a:cubicBezTo>
                    <a:pt x="224" y="948"/>
                    <a:pt x="262" y="930"/>
                    <a:pt x="287" y="911"/>
                  </a:cubicBezTo>
                  <a:cubicBezTo>
                    <a:pt x="340" y="871"/>
                    <a:pt x="388" y="782"/>
                    <a:pt x="406" y="740"/>
                  </a:cubicBezTo>
                  <a:cubicBezTo>
                    <a:pt x="369" y="758"/>
                    <a:pt x="324" y="778"/>
                    <a:pt x="278" y="809"/>
                  </a:cubicBezTo>
                  <a:cubicBezTo>
                    <a:pt x="260" y="820"/>
                    <a:pt x="243" y="837"/>
                    <a:pt x="226" y="857"/>
                  </a:cubicBezTo>
                  <a:cubicBezTo>
                    <a:pt x="207" y="881"/>
                    <a:pt x="199" y="896"/>
                    <a:pt x="183" y="922"/>
                  </a:cubicBezTo>
                  <a:lnTo>
                    <a:pt x="166" y="952"/>
                  </a:lnTo>
                  <a:lnTo>
                    <a:pt x="171" y="927"/>
                  </a:lnTo>
                  <a:cubicBezTo>
                    <a:pt x="175" y="906"/>
                    <a:pt x="180" y="885"/>
                    <a:pt x="184" y="865"/>
                  </a:cubicBezTo>
                  <a:close/>
                  <a:moveTo>
                    <a:pt x="152" y="1123"/>
                  </a:moveTo>
                  <a:cubicBezTo>
                    <a:pt x="150" y="1097"/>
                    <a:pt x="146" y="1071"/>
                    <a:pt x="140" y="1054"/>
                  </a:cubicBezTo>
                  <a:cubicBezTo>
                    <a:pt x="130" y="1024"/>
                    <a:pt x="109" y="996"/>
                    <a:pt x="86" y="975"/>
                  </a:cubicBezTo>
                  <a:cubicBezTo>
                    <a:pt x="62" y="955"/>
                    <a:pt x="37" y="939"/>
                    <a:pt x="18" y="936"/>
                  </a:cubicBezTo>
                  <a:cubicBezTo>
                    <a:pt x="13" y="986"/>
                    <a:pt x="19" y="1054"/>
                    <a:pt x="32" y="1106"/>
                  </a:cubicBezTo>
                  <a:cubicBezTo>
                    <a:pt x="44" y="1155"/>
                    <a:pt x="96" y="1198"/>
                    <a:pt x="145" y="1207"/>
                  </a:cubicBezTo>
                  <a:cubicBezTo>
                    <a:pt x="167" y="1211"/>
                    <a:pt x="169" y="1228"/>
                    <a:pt x="188" y="1212"/>
                  </a:cubicBezTo>
                  <a:cubicBezTo>
                    <a:pt x="213" y="1192"/>
                    <a:pt x="245" y="1164"/>
                    <a:pt x="264" y="1139"/>
                  </a:cubicBezTo>
                  <a:cubicBezTo>
                    <a:pt x="304" y="1085"/>
                    <a:pt x="328" y="987"/>
                    <a:pt x="333" y="941"/>
                  </a:cubicBezTo>
                  <a:cubicBezTo>
                    <a:pt x="303" y="969"/>
                    <a:pt x="265" y="1001"/>
                    <a:pt x="228" y="1043"/>
                  </a:cubicBezTo>
                  <a:cubicBezTo>
                    <a:pt x="214" y="1059"/>
                    <a:pt x="202" y="1080"/>
                    <a:pt x="191" y="1104"/>
                  </a:cubicBezTo>
                  <a:cubicBezTo>
                    <a:pt x="179" y="1132"/>
                    <a:pt x="175" y="1149"/>
                    <a:pt x="167" y="1178"/>
                  </a:cubicBezTo>
                  <a:lnTo>
                    <a:pt x="159" y="1211"/>
                  </a:lnTo>
                  <a:lnTo>
                    <a:pt x="157" y="1186"/>
                  </a:lnTo>
                  <a:cubicBezTo>
                    <a:pt x="155" y="1165"/>
                    <a:pt x="154" y="1144"/>
                    <a:pt x="152" y="1123"/>
                  </a:cubicBezTo>
                  <a:close/>
                  <a:moveTo>
                    <a:pt x="182" y="1384"/>
                  </a:moveTo>
                  <a:cubicBezTo>
                    <a:pt x="173" y="1360"/>
                    <a:pt x="161" y="1336"/>
                    <a:pt x="151" y="1321"/>
                  </a:cubicBezTo>
                  <a:cubicBezTo>
                    <a:pt x="133" y="1296"/>
                    <a:pt x="105" y="1276"/>
                    <a:pt x="76" y="1262"/>
                  </a:cubicBezTo>
                  <a:cubicBezTo>
                    <a:pt x="48" y="1250"/>
                    <a:pt x="20" y="1243"/>
                    <a:pt x="0" y="1246"/>
                  </a:cubicBezTo>
                  <a:cubicBezTo>
                    <a:pt x="10" y="1295"/>
                    <a:pt x="35" y="1358"/>
                    <a:pt x="63" y="1404"/>
                  </a:cubicBezTo>
                  <a:cubicBezTo>
                    <a:pt x="87" y="1447"/>
                    <a:pt x="150" y="1473"/>
                    <a:pt x="199" y="1466"/>
                  </a:cubicBezTo>
                  <a:cubicBezTo>
                    <a:pt x="221" y="1464"/>
                    <a:pt x="228" y="1479"/>
                    <a:pt x="242" y="1459"/>
                  </a:cubicBezTo>
                  <a:cubicBezTo>
                    <a:pt x="260" y="1431"/>
                    <a:pt x="283" y="1395"/>
                    <a:pt x="294" y="1365"/>
                  </a:cubicBezTo>
                  <a:cubicBezTo>
                    <a:pt x="317" y="1302"/>
                    <a:pt x="311" y="1201"/>
                    <a:pt x="303" y="1155"/>
                  </a:cubicBezTo>
                  <a:cubicBezTo>
                    <a:pt x="282" y="1191"/>
                    <a:pt x="255" y="1233"/>
                    <a:pt x="232" y="1285"/>
                  </a:cubicBezTo>
                  <a:cubicBezTo>
                    <a:pt x="223" y="1304"/>
                    <a:pt x="217" y="1328"/>
                    <a:pt x="214" y="1354"/>
                  </a:cubicBezTo>
                  <a:cubicBezTo>
                    <a:pt x="211" y="1384"/>
                    <a:pt x="211" y="1402"/>
                    <a:pt x="212" y="1432"/>
                  </a:cubicBezTo>
                  <a:lnTo>
                    <a:pt x="214" y="1466"/>
                  </a:lnTo>
                  <a:lnTo>
                    <a:pt x="204" y="1443"/>
                  </a:lnTo>
                  <a:cubicBezTo>
                    <a:pt x="197" y="1423"/>
                    <a:pt x="190" y="1403"/>
                    <a:pt x="182" y="1384"/>
                  </a:cubicBezTo>
                  <a:close/>
                  <a:moveTo>
                    <a:pt x="274" y="1615"/>
                  </a:moveTo>
                  <a:cubicBezTo>
                    <a:pt x="258" y="1595"/>
                    <a:pt x="241" y="1575"/>
                    <a:pt x="227" y="1563"/>
                  </a:cubicBezTo>
                  <a:cubicBezTo>
                    <a:pt x="203" y="1544"/>
                    <a:pt x="171" y="1532"/>
                    <a:pt x="140" y="1527"/>
                  </a:cubicBezTo>
                  <a:cubicBezTo>
                    <a:pt x="110" y="1522"/>
                    <a:pt x="81" y="1523"/>
                    <a:pt x="62" y="1531"/>
                  </a:cubicBezTo>
                  <a:cubicBezTo>
                    <a:pt x="84" y="1576"/>
                    <a:pt x="125" y="1630"/>
                    <a:pt x="163" y="1667"/>
                  </a:cubicBezTo>
                  <a:cubicBezTo>
                    <a:pt x="198" y="1701"/>
                    <a:pt x="265" y="1710"/>
                    <a:pt x="311" y="1690"/>
                  </a:cubicBezTo>
                  <a:cubicBezTo>
                    <a:pt x="332" y="1681"/>
                    <a:pt x="342" y="1695"/>
                    <a:pt x="350" y="1671"/>
                  </a:cubicBezTo>
                  <a:cubicBezTo>
                    <a:pt x="361" y="1640"/>
                    <a:pt x="374" y="1599"/>
                    <a:pt x="377" y="1567"/>
                  </a:cubicBezTo>
                  <a:cubicBezTo>
                    <a:pt x="383" y="1500"/>
                    <a:pt x="351" y="1404"/>
                    <a:pt x="332" y="1362"/>
                  </a:cubicBezTo>
                  <a:cubicBezTo>
                    <a:pt x="321" y="1402"/>
                    <a:pt x="305" y="1450"/>
                    <a:pt x="296" y="1506"/>
                  </a:cubicBezTo>
                  <a:cubicBezTo>
                    <a:pt x="293" y="1527"/>
                    <a:pt x="293" y="1551"/>
                    <a:pt x="297" y="1577"/>
                  </a:cubicBezTo>
                  <a:cubicBezTo>
                    <a:pt x="301" y="1608"/>
                    <a:pt x="306" y="1625"/>
                    <a:pt x="315" y="1654"/>
                  </a:cubicBezTo>
                  <a:lnTo>
                    <a:pt x="325" y="1686"/>
                  </a:lnTo>
                  <a:lnTo>
                    <a:pt x="310" y="1666"/>
                  </a:lnTo>
                  <a:cubicBezTo>
                    <a:pt x="298" y="1649"/>
                    <a:pt x="286" y="1632"/>
                    <a:pt x="274" y="1615"/>
                  </a:cubicBezTo>
                  <a:close/>
                  <a:moveTo>
                    <a:pt x="415" y="1797"/>
                  </a:moveTo>
                  <a:cubicBezTo>
                    <a:pt x="395" y="1781"/>
                    <a:pt x="374" y="1766"/>
                    <a:pt x="358" y="1757"/>
                  </a:cubicBezTo>
                  <a:cubicBezTo>
                    <a:pt x="330" y="1744"/>
                    <a:pt x="296" y="1740"/>
                    <a:pt x="265" y="1743"/>
                  </a:cubicBezTo>
                  <a:cubicBezTo>
                    <a:pt x="235" y="1746"/>
                    <a:pt x="206" y="1754"/>
                    <a:pt x="190" y="1766"/>
                  </a:cubicBezTo>
                  <a:cubicBezTo>
                    <a:pt x="222" y="1804"/>
                    <a:pt x="273" y="1847"/>
                    <a:pt x="319" y="1874"/>
                  </a:cubicBezTo>
                  <a:cubicBezTo>
                    <a:pt x="361" y="1899"/>
                    <a:pt x="428" y="1891"/>
                    <a:pt x="468" y="1861"/>
                  </a:cubicBezTo>
                  <a:cubicBezTo>
                    <a:pt x="486" y="1847"/>
                    <a:pt x="500" y="1858"/>
                    <a:pt x="502" y="1833"/>
                  </a:cubicBezTo>
                  <a:cubicBezTo>
                    <a:pt x="505" y="1800"/>
                    <a:pt x="508" y="1757"/>
                    <a:pt x="504" y="1725"/>
                  </a:cubicBezTo>
                  <a:cubicBezTo>
                    <a:pt x="495" y="1659"/>
                    <a:pt x="442" y="1573"/>
                    <a:pt x="414" y="1537"/>
                  </a:cubicBezTo>
                  <a:cubicBezTo>
                    <a:pt x="412" y="1579"/>
                    <a:pt x="408" y="1629"/>
                    <a:pt x="412" y="1685"/>
                  </a:cubicBezTo>
                  <a:cubicBezTo>
                    <a:pt x="413" y="1706"/>
                    <a:pt x="419" y="1730"/>
                    <a:pt x="429" y="1755"/>
                  </a:cubicBezTo>
                  <a:cubicBezTo>
                    <a:pt x="440" y="1783"/>
                    <a:pt x="449" y="1798"/>
                    <a:pt x="464" y="1824"/>
                  </a:cubicBezTo>
                  <a:lnTo>
                    <a:pt x="481" y="1854"/>
                  </a:lnTo>
                  <a:lnTo>
                    <a:pt x="462" y="1837"/>
                  </a:lnTo>
                  <a:cubicBezTo>
                    <a:pt x="446" y="1824"/>
                    <a:pt x="431" y="1810"/>
                    <a:pt x="415" y="1797"/>
                  </a:cubicBezTo>
                  <a:close/>
                  <a:moveTo>
                    <a:pt x="581" y="1950"/>
                  </a:moveTo>
                  <a:cubicBezTo>
                    <a:pt x="558" y="1935"/>
                    <a:pt x="535" y="1922"/>
                    <a:pt x="516" y="1915"/>
                  </a:cubicBezTo>
                  <a:cubicBezTo>
                    <a:pt x="486" y="1904"/>
                    <a:pt x="449" y="1904"/>
                    <a:pt x="417" y="1910"/>
                  </a:cubicBezTo>
                  <a:cubicBezTo>
                    <a:pt x="385" y="1916"/>
                    <a:pt x="356" y="1928"/>
                    <a:pt x="340" y="1943"/>
                  </a:cubicBezTo>
                  <a:cubicBezTo>
                    <a:pt x="377" y="1979"/>
                    <a:pt x="436" y="2019"/>
                    <a:pt x="488" y="2042"/>
                  </a:cubicBezTo>
                  <a:cubicBezTo>
                    <a:pt x="535" y="2064"/>
                    <a:pt x="605" y="2048"/>
                    <a:pt x="644" y="2012"/>
                  </a:cubicBezTo>
                  <a:cubicBezTo>
                    <a:pt x="662" y="1996"/>
                    <a:pt x="677" y="2005"/>
                    <a:pt x="677" y="1979"/>
                  </a:cubicBezTo>
                  <a:cubicBezTo>
                    <a:pt x="677" y="1943"/>
                    <a:pt x="676" y="1898"/>
                    <a:pt x="668" y="1864"/>
                  </a:cubicBezTo>
                  <a:cubicBezTo>
                    <a:pt x="651" y="1795"/>
                    <a:pt x="586" y="1710"/>
                    <a:pt x="552" y="1675"/>
                  </a:cubicBezTo>
                  <a:cubicBezTo>
                    <a:pt x="555" y="1720"/>
                    <a:pt x="556" y="1773"/>
                    <a:pt x="566" y="1833"/>
                  </a:cubicBezTo>
                  <a:cubicBezTo>
                    <a:pt x="570" y="1855"/>
                    <a:pt x="579" y="1879"/>
                    <a:pt x="591" y="1904"/>
                  </a:cubicBezTo>
                  <a:cubicBezTo>
                    <a:pt x="606" y="1933"/>
                    <a:pt x="617" y="1948"/>
                    <a:pt x="636" y="1974"/>
                  </a:cubicBezTo>
                  <a:lnTo>
                    <a:pt x="657" y="2003"/>
                  </a:lnTo>
                  <a:lnTo>
                    <a:pt x="635" y="1988"/>
                  </a:lnTo>
                  <a:cubicBezTo>
                    <a:pt x="617" y="1976"/>
                    <a:pt x="599" y="1962"/>
                    <a:pt x="581" y="1950"/>
                  </a:cubicBezTo>
                  <a:close/>
                  <a:moveTo>
                    <a:pt x="783" y="2049"/>
                  </a:moveTo>
                  <a:cubicBezTo>
                    <a:pt x="758" y="2039"/>
                    <a:pt x="732" y="2031"/>
                    <a:pt x="713" y="2028"/>
                  </a:cubicBezTo>
                  <a:cubicBezTo>
                    <a:pt x="681" y="2024"/>
                    <a:pt x="645" y="2032"/>
                    <a:pt x="614" y="2044"/>
                  </a:cubicBezTo>
                  <a:cubicBezTo>
                    <a:pt x="584" y="2058"/>
                    <a:pt x="558" y="2075"/>
                    <a:pt x="546" y="2093"/>
                  </a:cubicBezTo>
                  <a:cubicBezTo>
                    <a:pt x="590" y="2121"/>
                    <a:pt x="655" y="2147"/>
                    <a:pt x="711" y="2159"/>
                  </a:cubicBezTo>
                  <a:cubicBezTo>
                    <a:pt x="761" y="2170"/>
                    <a:pt x="827" y="2139"/>
                    <a:pt x="858" y="2096"/>
                  </a:cubicBezTo>
                  <a:cubicBezTo>
                    <a:pt x="872" y="2076"/>
                    <a:pt x="889" y="2082"/>
                    <a:pt x="883" y="2056"/>
                  </a:cubicBezTo>
                  <a:cubicBezTo>
                    <a:pt x="876" y="2022"/>
                    <a:pt x="865" y="1977"/>
                    <a:pt x="851" y="1946"/>
                  </a:cubicBezTo>
                  <a:cubicBezTo>
                    <a:pt x="820" y="1882"/>
                    <a:pt x="739" y="1813"/>
                    <a:pt x="699" y="1786"/>
                  </a:cubicBezTo>
                  <a:cubicBezTo>
                    <a:pt x="711" y="1829"/>
                    <a:pt x="723" y="1881"/>
                    <a:pt x="744" y="1937"/>
                  </a:cubicBezTo>
                  <a:cubicBezTo>
                    <a:pt x="753" y="1958"/>
                    <a:pt x="767" y="1980"/>
                    <a:pt x="784" y="2002"/>
                  </a:cubicBezTo>
                  <a:cubicBezTo>
                    <a:pt x="804" y="2027"/>
                    <a:pt x="818" y="2039"/>
                    <a:pt x="842" y="2060"/>
                  </a:cubicBezTo>
                  <a:lnTo>
                    <a:pt x="868" y="2084"/>
                  </a:lnTo>
                  <a:lnTo>
                    <a:pt x="844" y="2074"/>
                  </a:lnTo>
                  <a:cubicBezTo>
                    <a:pt x="823" y="2066"/>
                    <a:pt x="804" y="2057"/>
                    <a:pt x="783" y="2049"/>
                  </a:cubicBezTo>
                  <a:close/>
                  <a:moveTo>
                    <a:pt x="1015" y="2140"/>
                  </a:moveTo>
                  <a:cubicBezTo>
                    <a:pt x="986" y="2135"/>
                    <a:pt x="957" y="2132"/>
                    <a:pt x="936" y="2133"/>
                  </a:cubicBezTo>
                  <a:cubicBezTo>
                    <a:pt x="902" y="2136"/>
                    <a:pt x="865" y="2151"/>
                    <a:pt x="835" y="2171"/>
                  </a:cubicBezTo>
                  <a:cubicBezTo>
                    <a:pt x="806" y="2191"/>
                    <a:pt x="782" y="2216"/>
                    <a:pt x="772" y="2237"/>
                  </a:cubicBezTo>
                  <a:cubicBezTo>
                    <a:pt x="825" y="2257"/>
                    <a:pt x="900" y="2271"/>
                    <a:pt x="961" y="2271"/>
                  </a:cubicBezTo>
                  <a:cubicBezTo>
                    <a:pt x="1016" y="2273"/>
                    <a:pt x="1079" y="2226"/>
                    <a:pt x="1103" y="2174"/>
                  </a:cubicBezTo>
                  <a:cubicBezTo>
                    <a:pt x="1114" y="2150"/>
                    <a:pt x="1133" y="2153"/>
                    <a:pt x="1122" y="2126"/>
                  </a:cubicBezTo>
                  <a:cubicBezTo>
                    <a:pt x="1108" y="2091"/>
                    <a:pt x="1087" y="2047"/>
                    <a:pt x="1066" y="2017"/>
                  </a:cubicBezTo>
                  <a:cubicBezTo>
                    <a:pt x="1020" y="1956"/>
                    <a:pt x="921" y="1900"/>
                    <a:pt x="873" y="1879"/>
                  </a:cubicBezTo>
                  <a:cubicBezTo>
                    <a:pt x="894" y="1922"/>
                    <a:pt x="917" y="1975"/>
                    <a:pt x="951" y="2030"/>
                  </a:cubicBezTo>
                  <a:cubicBezTo>
                    <a:pt x="964" y="2050"/>
                    <a:pt x="983" y="2071"/>
                    <a:pt x="1006" y="2090"/>
                  </a:cubicBezTo>
                  <a:cubicBezTo>
                    <a:pt x="1033" y="2112"/>
                    <a:pt x="1050" y="2122"/>
                    <a:pt x="1079" y="2139"/>
                  </a:cubicBezTo>
                  <a:lnTo>
                    <a:pt x="1112" y="2159"/>
                  </a:lnTo>
                  <a:lnTo>
                    <a:pt x="1084" y="2154"/>
                  </a:lnTo>
                  <a:cubicBezTo>
                    <a:pt x="1061" y="2149"/>
                    <a:pt x="1038" y="2144"/>
                    <a:pt x="1015" y="2140"/>
                  </a:cubicBezTo>
                  <a:close/>
                  <a:moveTo>
                    <a:pt x="1399" y="131"/>
                  </a:moveTo>
                  <a:cubicBezTo>
                    <a:pt x="1384" y="124"/>
                    <a:pt x="1369" y="115"/>
                    <a:pt x="1360" y="108"/>
                  </a:cubicBezTo>
                  <a:cubicBezTo>
                    <a:pt x="1345" y="95"/>
                    <a:pt x="1333" y="75"/>
                    <a:pt x="1325" y="56"/>
                  </a:cubicBezTo>
                  <a:cubicBezTo>
                    <a:pt x="1318" y="37"/>
                    <a:pt x="1315" y="18"/>
                    <a:pt x="1317" y="5"/>
                  </a:cubicBezTo>
                  <a:cubicBezTo>
                    <a:pt x="1348" y="13"/>
                    <a:pt x="1387" y="31"/>
                    <a:pt x="1416" y="51"/>
                  </a:cubicBezTo>
                  <a:cubicBezTo>
                    <a:pt x="1442" y="69"/>
                    <a:pt x="1457" y="112"/>
                    <a:pt x="1451" y="145"/>
                  </a:cubicBezTo>
                  <a:cubicBezTo>
                    <a:pt x="1448" y="160"/>
                    <a:pt x="1458" y="164"/>
                    <a:pt x="1445" y="173"/>
                  </a:cubicBezTo>
                  <a:cubicBezTo>
                    <a:pt x="1427" y="184"/>
                    <a:pt x="1403" y="198"/>
                    <a:pt x="1384" y="205"/>
                  </a:cubicBezTo>
                  <a:cubicBezTo>
                    <a:pt x="1343" y="218"/>
                    <a:pt x="1279" y="211"/>
                    <a:pt x="1250" y="205"/>
                  </a:cubicBezTo>
                  <a:cubicBezTo>
                    <a:pt x="1273" y="192"/>
                    <a:pt x="1301" y="175"/>
                    <a:pt x="1334" y="161"/>
                  </a:cubicBezTo>
                  <a:cubicBezTo>
                    <a:pt x="1347" y="156"/>
                    <a:pt x="1362" y="153"/>
                    <a:pt x="1379" y="151"/>
                  </a:cubicBezTo>
                  <a:cubicBezTo>
                    <a:pt x="1399" y="150"/>
                    <a:pt x="1410" y="151"/>
                    <a:pt x="1429" y="153"/>
                  </a:cubicBezTo>
                  <a:lnTo>
                    <a:pt x="1450" y="155"/>
                  </a:lnTo>
                  <a:lnTo>
                    <a:pt x="1436" y="148"/>
                  </a:lnTo>
                  <a:cubicBezTo>
                    <a:pt x="1424" y="142"/>
                    <a:pt x="1411" y="137"/>
                    <a:pt x="1399" y="131"/>
                  </a:cubicBezTo>
                  <a:close/>
                  <a:moveTo>
                    <a:pt x="1570" y="215"/>
                  </a:moveTo>
                  <a:cubicBezTo>
                    <a:pt x="1555" y="204"/>
                    <a:pt x="1542" y="192"/>
                    <a:pt x="1534" y="181"/>
                  </a:cubicBezTo>
                  <a:cubicBezTo>
                    <a:pt x="1520" y="164"/>
                    <a:pt x="1512" y="140"/>
                    <a:pt x="1508" y="117"/>
                  </a:cubicBezTo>
                  <a:cubicBezTo>
                    <a:pt x="1505" y="95"/>
                    <a:pt x="1505" y="73"/>
                    <a:pt x="1511" y="60"/>
                  </a:cubicBezTo>
                  <a:cubicBezTo>
                    <a:pt x="1542" y="76"/>
                    <a:pt x="1580" y="106"/>
                    <a:pt x="1606" y="134"/>
                  </a:cubicBezTo>
                  <a:cubicBezTo>
                    <a:pt x="1630" y="160"/>
                    <a:pt x="1636" y="209"/>
                    <a:pt x="1622" y="243"/>
                  </a:cubicBezTo>
                  <a:cubicBezTo>
                    <a:pt x="1616" y="258"/>
                    <a:pt x="1626" y="266"/>
                    <a:pt x="1609" y="272"/>
                  </a:cubicBezTo>
                  <a:cubicBezTo>
                    <a:pt x="1587" y="280"/>
                    <a:pt x="1559" y="289"/>
                    <a:pt x="1536" y="291"/>
                  </a:cubicBezTo>
                  <a:cubicBezTo>
                    <a:pt x="1489" y="296"/>
                    <a:pt x="1422" y="272"/>
                    <a:pt x="1393" y="258"/>
                  </a:cubicBezTo>
                  <a:cubicBezTo>
                    <a:pt x="1421" y="250"/>
                    <a:pt x="1455" y="238"/>
                    <a:pt x="1494" y="232"/>
                  </a:cubicBezTo>
                  <a:cubicBezTo>
                    <a:pt x="1508" y="229"/>
                    <a:pt x="1525" y="230"/>
                    <a:pt x="1544" y="232"/>
                  </a:cubicBezTo>
                  <a:cubicBezTo>
                    <a:pt x="1565" y="235"/>
                    <a:pt x="1577" y="239"/>
                    <a:pt x="1597" y="246"/>
                  </a:cubicBezTo>
                  <a:lnTo>
                    <a:pt x="1620" y="253"/>
                  </a:lnTo>
                  <a:lnTo>
                    <a:pt x="1605" y="242"/>
                  </a:lnTo>
                  <a:cubicBezTo>
                    <a:pt x="1594" y="233"/>
                    <a:pt x="1582" y="225"/>
                    <a:pt x="1570" y="215"/>
                  </a:cubicBezTo>
                  <a:close/>
                  <a:moveTo>
                    <a:pt x="1755" y="313"/>
                  </a:moveTo>
                  <a:cubicBezTo>
                    <a:pt x="1738" y="299"/>
                    <a:pt x="1722" y="285"/>
                    <a:pt x="1712" y="272"/>
                  </a:cubicBezTo>
                  <a:cubicBezTo>
                    <a:pt x="1697" y="252"/>
                    <a:pt x="1687" y="224"/>
                    <a:pt x="1682" y="197"/>
                  </a:cubicBezTo>
                  <a:cubicBezTo>
                    <a:pt x="1679" y="171"/>
                    <a:pt x="1679" y="145"/>
                    <a:pt x="1686" y="129"/>
                  </a:cubicBezTo>
                  <a:cubicBezTo>
                    <a:pt x="1723" y="148"/>
                    <a:pt x="1767" y="183"/>
                    <a:pt x="1798" y="217"/>
                  </a:cubicBezTo>
                  <a:cubicBezTo>
                    <a:pt x="1827" y="247"/>
                    <a:pt x="1833" y="305"/>
                    <a:pt x="1817" y="345"/>
                  </a:cubicBezTo>
                  <a:cubicBezTo>
                    <a:pt x="1810" y="363"/>
                    <a:pt x="1821" y="372"/>
                    <a:pt x="1802" y="379"/>
                  </a:cubicBezTo>
                  <a:cubicBezTo>
                    <a:pt x="1776" y="389"/>
                    <a:pt x="1742" y="399"/>
                    <a:pt x="1716" y="402"/>
                  </a:cubicBezTo>
                  <a:cubicBezTo>
                    <a:pt x="1660" y="407"/>
                    <a:pt x="1581" y="380"/>
                    <a:pt x="1546" y="363"/>
                  </a:cubicBezTo>
                  <a:cubicBezTo>
                    <a:pt x="1580" y="354"/>
                    <a:pt x="1619" y="340"/>
                    <a:pt x="1665" y="332"/>
                  </a:cubicBezTo>
                  <a:cubicBezTo>
                    <a:pt x="1682" y="329"/>
                    <a:pt x="1703" y="330"/>
                    <a:pt x="1724" y="333"/>
                  </a:cubicBezTo>
                  <a:cubicBezTo>
                    <a:pt x="1750" y="337"/>
                    <a:pt x="1763" y="341"/>
                    <a:pt x="1787" y="349"/>
                  </a:cubicBezTo>
                  <a:lnTo>
                    <a:pt x="1814" y="357"/>
                  </a:lnTo>
                  <a:lnTo>
                    <a:pt x="1797" y="344"/>
                  </a:lnTo>
                  <a:cubicBezTo>
                    <a:pt x="1783" y="334"/>
                    <a:pt x="1769" y="324"/>
                    <a:pt x="1755" y="313"/>
                  </a:cubicBezTo>
                  <a:close/>
                  <a:moveTo>
                    <a:pt x="1926" y="445"/>
                  </a:moveTo>
                  <a:cubicBezTo>
                    <a:pt x="1911" y="427"/>
                    <a:pt x="1896" y="408"/>
                    <a:pt x="1888" y="392"/>
                  </a:cubicBezTo>
                  <a:cubicBezTo>
                    <a:pt x="1875" y="367"/>
                    <a:pt x="1870" y="335"/>
                    <a:pt x="1871" y="305"/>
                  </a:cubicBezTo>
                  <a:cubicBezTo>
                    <a:pt x="1872" y="276"/>
                    <a:pt x="1878" y="249"/>
                    <a:pt x="1889" y="233"/>
                  </a:cubicBezTo>
                  <a:cubicBezTo>
                    <a:pt x="1925" y="261"/>
                    <a:pt x="1965" y="308"/>
                    <a:pt x="1991" y="351"/>
                  </a:cubicBezTo>
                  <a:cubicBezTo>
                    <a:pt x="2016" y="390"/>
                    <a:pt x="2011" y="454"/>
                    <a:pt x="1986" y="493"/>
                  </a:cubicBezTo>
                  <a:cubicBezTo>
                    <a:pt x="1975" y="511"/>
                    <a:pt x="1985" y="523"/>
                    <a:pt x="1963" y="526"/>
                  </a:cubicBezTo>
                  <a:cubicBezTo>
                    <a:pt x="1933" y="531"/>
                    <a:pt x="1894" y="535"/>
                    <a:pt x="1866" y="533"/>
                  </a:cubicBezTo>
                  <a:cubicBezTo>
                    <a:pt x="1805" y="527"/>
                    <a:pt x="1726" y="480"/>
                    <a:pt x="1692" y="455"/>
                  </a:cubicBezTo>
                  <a:cubicBezTo>
                    <a:pt x="1729" y="452"/>
                    <a:pt x="1775" y="445"/>
                    <a:pt x="1826" y="447"/>
                  </a:cubicBezTo>
                  <a:cubicBezTo>
                    <a:pt x="1845" y="447"/>
                    <a:pt x="1867" y="452"/>
                    <a:pt x="1889" y="460"/>
                  </a:cubicBezTo>
                  <a:cubicBezTo>
                    <a:pt x="1915" y="469"/>
                    <a:pt x="1929" y="477"/>
                    <a:pt x="1953" y="490"/>
                  </a:cubicBezTo>
                  <a:lnTo>
                    <a:pt x="1980" y="505"/>
                  </a:lnTo>
                  <a:lnTo>
                    <a:pt x="1965" y="488"/>
                  </a:lnTo>
                  <a:cubicBezTo>
                    <a:pt x="1952" y="473"/>
                    <a:pt x="1939" y="460"/>
                    <a:pt x="1926" y="445"/>
                  </a:cubicBezTo>
                  <a:close/>
                  <a:moveTo>
                    <a:pt x="2073" y="647"/>
                  </a:moveTo>
                  <a:cubicBezTo>
                    <a:pt x="2064" y="625"/>
                    <a:pt x="2056" y="602"/>
                    <a:pt x="2053" y="585"/>
                  </a:cubicBezTo>
                  <a:cubicBezTo>
                    <a:pt x="2049" y="556"/>
                    <a:pt x="2054" y="524"/>
                    <a:pt x="2064" y="496"/>
                  </a:cubicBezTo>
                  <a:cubicBezTo>
                    <a:pt x="2075" y="469"/>
                    <a:pt x="2089" y="445"/>
                    <a:pt x="2103" y="434"/>
                  </a:cubicBezTo>
                  <a:cubicBezTo>
                    <a:pt x="2128" y="472"/>
                    <a:pt x="2152" y="530"/>
                    <a:pt x="2164" y="579"/>
                  </a:cubicBezTo>
                  <a:cubicBezTo>
                    <a:pt x="2175" y="624"/>
                    <a:pt x="2151" y="683"/>
                    <a:pt x="2115" y="712"/>
                  </a:cubicBezTo>
                  <a:cubicBezTo>
                    <a:pt x="2098" y="725"/>
                    <a:pt x="2104" y="740"/>
                    <a:pt x="2082" y="736"/>
                  </a:cubicBezTo>
                  <a:cubicBezTo>
                    <a:pt x="2052" y="730"/>
                    <a:pt x="2014" y="722"/>
                    <a:pt x="1988" y="710"/>
                  </a:cubicBezTo>
                  <a:cubicBezTo>
                    <a:pt x="1933" y="685"/>
                    <a:pt x="1872" y="615"/>
                    <a:pt x="1847" y="579"/>
                  </a:cubicBezTo>
                  <a:cubicBezTo>
                    <a:pt x="1884" y="589"/>
                    <a:pt x="1929" y="598"/>
                    <a:pt x="1977" y="616"/>
                  </a:cubicBezTo>
                  <a:cubicBezTo>
                    <a:pt x="1995" y="622"/>
                    <a:pt x="2014" y="634"/>
                    <a:pt x="2033" y="649"/>
                  </a:cubicBezTo>
                  <a:cubicBezTo>
                    <a:pt x="2055" y="666"/>
                    <a:pt x="2065" y="678"/>
                    <a:pt x="2084" y="699"/>
                  </a:cubicBezTo>
                  <a:lnTo>
                    <a:pt x="2105" y="722"/>
                  </a:lnTo>
                  <a:lnTo>
                    <a:pt x="2096" y="700"/>
                  </a:lnTo>
                  <a:cubicBezTo>
                    <a:pt x="2089" y="682"/>
                    <a:pt x="2080" y="665"/>
                    <a:pt x="2073" y="647"/>
                  </a:cubicBezTo>
                  <a:close/>
                  <a:moveTo>
                    <a:pt x="2174" y="902"/>
                  </a:moveTo>
                  <a:cubicBezTo>
                    <a:pt x="2170" y="876"/>
                    <a:pt x="2168" y="850"/>
                    <a:pt x="2170" y="831"/>
                  </a:cubicBezTo>
                  <a:cubicBezTo>
                    <a:pt x="2173" y="800"/>
                    <a:pt x="2187" y="768"/>
                    <a:pt x="2205" y="742"/>
                  </a:cubicBezTo>
                  <a:cubicBezTo>
                    <a:pt x="2223" y="716"/>
                    <a:pt x="2244" y="695"/>
                    <a:pt x="2262" y="687"/>
                  </a:cubicBezTo>
                  <a:cubicBezTo>
                    <a:pt x="2278" y="735"/>
                    <a:pt x="2288" y="802"/>
                    <a:pt x="2287" y="856"/>
                  </a:cubicBezTo>
                  <a:cubicBezTo>
                    <a:pt x="2287" y="906"/>
                    <a:pt x="2246" y="961"/>
                    <a:pt x="2201" y="981"/>
                  </a:cubicBezTo>
                  <a:cubicBezTo>
                    <a:pt x="2180" y="991"/>
                    <a:pt x="2182" y="1008"/>
                    <a:pt x="2160" y="997"/>
                  </a:cubicBezTo>
                  <a:cubicBezTo>
                    <a:pt x="2131" y="983"/>
                    <a:pt x="2093" y="964"/>
                    <a:pt x="2069" y="944"/>
                  </a:cubicBezTo>
                  <a:cubicBezTo>
                    <a:pt x="2018" y="902"/>
                    <a:pt x="1972" y="812"/>
                    <a:pt x="1956" y="769"/>
                  </a:cubicBezTo>
                  <a:cubicBezTo>
                    <a:pt x="1992" y="788"/>
                    <a:pt x="2037" y="810"/>
                    <a:pt x="2082" y="842"/>
                  </a:cubicBezTo>
                  <a:cubicBezTo>
                    <a:pt x="2099" y="854"/>
                    <a:pt x="2116" y="872"/>
                    <a:pt x="2132" y="893"/>
                  </a:cubicBezTo>
                  <a:cubicBezTo>
                    <a:pt x="2150" y="917"/>
                    <a:pt x="2158" y="932"/>
                    <a:pt x="2172" y="959"/>
                  </a:cubicBezTo>
                  <a:lnTo>
                    <a:pt x="2188" y="989"/>
                  </a:lnTo>
                  <a:lnTo>
                    <a:pt x="2184" y="964"/>
                  </a:lnTo>
                  <a:cubicBezTo>
                    <a:pt x="2181" y="943"/>
                    <a:pt x="2177" y="922"/>
                    <a:pt x="2174" y="902"/>
                  </a:cubicBezTo>
                  <a:close/>
                  <a:moveTo>
                    <a:pt x="2196" y="1161"/>
                  </a:moveTo>
                  <a:cubicBezTo>
                    <a:pt x="2199" y="1135"/>
                    <a:pt x="2204" y="1110"/>
                    <a:pt x="2211" y="1092"/>
                  </a:cubicBezTo>
                  <a:cubicBezTo>
                    <a:pt x="2222" y="1063"/>
                    <a:pt x="2244" y="1036"/>
                    <a:pt x="2268" y="1016"/>
                  </a:cubicBezTo>
                  <a:cubicBezTo>
                    <a:pt x="2292" y="996"/>
                    <a:pt x="2318" y="982"/>
                    <a:pt x="2337" y="979"/>
                  </a:cubicBezTo>
                  <a:cubicBezTo>
                    <a:pt x="2340" y="1029"/>
                    <a:pt x="2332" y="1096"/>
                    <a:pt x="2317" y="1149"/>
                  </a:cubicBezTo>
                  <a:cubicBezTo>
                    <a:pt x="2303" y="1197"/>
                    <a:pt x="2249" y="1238"/>
                    <a:pt x="2200" y="1245"/>
                  </a:cubicBezTo>
                  <a:cubicBezTo>
                    <a:pt x="2178" y="1248"/>
                    <a:pt x="2176" y="1265"/>
                    <a:pt x="2157" y="1249"/>
                  </a:cubicBezTo>
                  <a:cubicBezTo>
                    <a:pt x="2133" y="1227"/>
                    <a:pt x="2102" y="1199"/>
                    <a:pt x="2083" y="1173"/>
                  </a:cubicBezTo>
                  <a:cubicBezTo>
                    <a:pt x="2045" y="1118"/>
                    <a:pt x="2026" y="1018"/>
                    <a:pt x="2022" y="972"/>
                  </a:cubicBezTo>
                  <a:cubicBezTo>
                    <a:pt x="2051" y="1001"/>
                    <a:pt x="2088" y="1035"/>
                    <a:pt x="2123" y="1078"/>
                  </a:cubicBezTo>
                  <a:cubicBezTo>
                    <a:pt x="2136" y="1094"/>
                    <a:pt x="2148" y="1116"/>
                    <a:pt x="2157" y="1140"/>
                  </a:cubicBezTo>
                  <a:cubicBezTo>
                    <a:pt x="2169" y="1169"/>
                    <a:pt x="2172" y="1186"/>
                    <a:pt x="2179" y="1216"/>
                  </a:cubicBezTo>
                  <a:lnTo>
                    <a:pt x="2186" y="1249"/>
                  </a:lnTo>
                  <a:lnTo>
                    <a:pt x="2189" y="1224"/>
                  </a:lnTo>
                  <a:cubicBezTo>
                    <a:pt x="2192" y="1203"/>
                    <a:pt x="2193" y="1182"/>
                    <a:pt x="2196" y="1161"/>
                  </a:cubicBezTo>
                  <a:close/>
                  <a:moveTo>
                    <a:pt x="2156" y="1420"/>
                  </a:moveTo>
                  <a:cubicBezTo>
                    <a:pt x="2167" y="1397"/>
                    <a:pt x="2179" y="1374"/>
                    <a:pt x="2190" y="1359"/>
                  </a:cubicBezTo>
                  <a:cubicBezTo>
                    <a:pt x="2209" y="1335"/>
                    <a:pt x="2238" y="1315"/>
                    <a:pt x="2266" y="1303"/>
                  </a:cubicBezTo>
                  <a:cubicBezTo>
                    <a:pt x="2295" y="1292"/>
                    <a:pt x="2324" y="1286"/>
                    <a:pt x="2343" y="1289"/>
                  </a:cubicBezTo>
                  <a:cubicBezTo>
                    <a:pt x="2332" y="1338"/>
                    <a:pt x="2305" y="1400"/>
                    <a:pt x="2275" y="1445"/>
                  </a:cubicBezTo>
                  <a:cubicBezTo>
                    <a:pt x="2249" y="1487"/>
                    <a:pt x="2185" y="1510"/>
                    <a:pt x="2136" y="1502"/>
                  </a:cubicBezTo>
                  <a:cubicBezTo>
                    <a:pt x="2114" y="1499"/>
                    <a:pt x="2107" y="1514"/>
                    <a:pt x="2094" y="1493"/>
                  </a:cubicBezTo>
                  <a:cubicBezTo>
                    <a:pt x="2077" y="1465"/>
                    <a:pt x="2055" y="1428"/>
                    <a:pt x="2045" y="1398"/>
                  </a:cubicBezTo>
                  <a:cubicBezTo>
                    <a:pt x="2025" y="1334"/>
                    <a:pt x="2034" y="1233"/>
                    <a:pt x="2044" y="1188"/>
                  </a:cubicBezTo>
                  <a:cubicBezTo>
                    <a:pt x="2063" y="1224"/>
                    <a:pt x="2089" y="1267"/>
                    <a:pt x="2110" y="1319"/>
                  </a:cubicBezTo>
                  <a:cubicBezTo>
                    <a:pt x="2118" y="1339"/>
                    <a:pt x="2123" y="1363"/>
                    <a:pt x="2125" y="1389"/>
                  </a:cubicBezTo>
                  <a:cubicBezTo>
                    <a:pt x="2128" y="1420"/>
                    <a:pt x="2126" y="1437"/>
                    <a:pt x="2124" y="1468"/>
                  </a:cubicBezTo>
                  <a:lnTo>
                    <a:pt x="2122" y="1502"/>
                  </a:lnTo>
                  <a:lnTo>
                    <a:pt x="2132" y="1478"/>
                  </a:lnTo>
                  <a:cubicBezTo>
                    <a:pt x="2140" y="1459"/>
                    <a:pt x="2148" y="1440"/>
                    <a:pt x="2156" y="1420"/>
                  </a:cubicBezTo>
                  <a:close/>
                  <a:moveTo>
                    <a:pt x="2056" y="1648"/>
                  </a:moveTo>
                  <a:cubicBezTo>
                    <a:pt x="2073" y="1628"/>
                    <a:pt x="2090" y="1609"/>
                    <a:pt x="2105" y="1598"/>
                  </a:cubicBezTo>
                  <a:cubicBezTo>
                    <a:pt x="2129" y="1580"/>
                    <a:pt x="2162" y="1569"/>
                    <a:pt x="2193" y="1565"/>
                  </a:cubicBezTo>
                  <a:cubicBezTo>
                    <a:pt x="2223" y="1561"/>
                    <a:pt x="2253" y="1563"/>
                    <a:pt x="2271" y="1572"/>
                  </a:cubicBezTo>
                  <a:cubicBezTo>
                    <a:pt x="2247" y="1616"/>
                    <a:pt x="2205" y="1668"/>
                    <a:pt x="2165" y="1704"/>
                  </a:cubicBezTo>
                  <a:cubicBezTo>
                    <a:pt x="2128" y="1737"/>
                    <a:pt x="2061" y="1743"/>
                    <a:pt x="2016" y="1722"/>
                  </a:cubicBezTo>
                  <a:cubicBezTo>
                    <a:pt x="1996" y="1712"/>
                    <a:pt x="1985" y="1725"/>
                    <a:pt x="1978" y="1701"/>
                  </a:cubicBezTo>
                  <a:cubicBezTo>
                    <a:pt x="1968" y="1670"/>
                    <a:pt x="1957" y="1628"/>
                    <a:pt x="1955" y="1596"/>
                  </a:cubicBezTo>
                  <a:cubicBezTo>
                    <a:pt x="1952" y="1529"/>
                    <a:pt x="1987" y="1434"/>
                    <a:pt x="2008" y="1393"/>
                  </a:cubicBezTo>
                  <a:cubicBezTo>
                    <a:pt x="2017" y="1434"/>
                    <a:pt x="2031" y="1482"/>
                    <a:pt x="2038" y="1538"/>
                  </a:cubicBezTo>
                  <a:cubicBezTo>
                    <a:pt x="2041" y="1559"/>
                    <a:pt x="2039" y="1584"/>
                    <a:pt x="2035" y="1610"/>
                  </a:cubicBezTo>
                  <a:cubicBezTo>
                    <a:pt x="2029" y="1640"/>
                    <a:pt x="2023" y="1656"/>
                    <a:pt x="2013" y="1685"/>
                  </a:cubicBezTo>
                  <a:lnTo>
                    <a:pt x="2002" y="1717"/>
                  </a:lnTo>
                  <a:lnTo>
                    <a:pt x="2018" y="1697"/>
                  </a:lnTo>
                  <a:cubicBezTo>
                    <a:pt x="2031" y="1681"/>
                    <a:pt x="2043" y="1664"/>
                    <a:pt x="2056" y="1648"/>
                  </a:cubicBezTo>
                  <a:close/>
                  <a:moveTo>
                    <a:pt x="1908" y="1824"/>
                  </a:moveTo>
                  <a:cubicBezTo>
                    <a:pt x="1929" y="1809"/>
                    <a:pt x="1950" y="1795"/>
                    <a:pt x="1967" y="1787"/>
                  </a:cubicBezTo>
                  <a:cubicBezTo>
                    <a:pt x="1995" y="1775"/>
                    <a:pt x="2029" y="1772"/>
                    <a:pt x="2060" y="1776"/>
                  </a:cubicBezTo>
                  <a:cubicBezTo>
                    <a:pt x="2090" y="1780"/>
                    <a:pt x="2118" y="1789"/>
                    <a:pt x="2134" y="1802"/>
                  </a:cubicBezTo>
                  <a:cubicBezTo>
                    <a:pt x="2101" y="1839"/>
                    <a:pt x="2048" y="1879"/>
                    <a:pt x="2001" y="1905"/>
                  </a:cubicBezTo>
                  <a:cubicBezTo>
                    <a:pt x="1958" y="1928"/>
                    <a:pt x="1892" y="1918"/>
                    <a:pt x="1853" y="1886"/>
                  </a:cubicBezTo>
                  <a:cubicBezTo>
                    <a:pt x="1835" y="1872"/>
                    <a:pt x="1821" y="1882"/>
                    <a:pt x="1820" y="1857"/>
                  </a:cubicBezTo>
                  <a:cubicBezTo>
                    <a:pt x="1818" y="1824"/>
                    <a:pt x="1817" y="1781"/>
                    <a:pt x="1822" y="1750"/>
                  </a:cubicBezTo>
                  <a:cubicBezTo>
                    <a:pt x="1834" y="1684"/>
                    <a:pt x="1890" y="1600"/>
                    <a:pt x="1919" y="1565"/>
                  </a:cubicBezTo>
                  <a:cubicBezTo>
                    <a:pt x="1919" y="1607"/>
                    <a:pt x="1922" y="1657"/>
                    <a:pt x="1916" y="1713"/>
                  </a:cubicBezTo>
                  <a:cubicBezTo>
                    <a:pt x="1913" y="1734"/>
                    <a:pt x="1906" y="1758"/>
                    <a:pt x="1896" y="1782"/>
                  </a:cubicBezTo>
                  <a:cubicBezTo>
                    <a:pt x="1884" y="1810"/>
                    <a:pt x="1874" y="1825"/>
                    <a:pt x="1858" y="1850"/>
                  </a:cubicBezTo>
                  <a:lnTo>
                    <a:pt x="1840" y="1879"/>
                  </a:lnTo>
                  <a:lnTo>
                    <a:pt x="1860" y="1863"/>
                  </a:lnTo>
                  <a:cubicBezTo>
                    <a:pt x="1876" y="1851"/>
                    <a:pt x="1892" y="1837"/>
                    <a:pt x="1908" y="1824"/>
                  </a:cubicBezTo>
                  <a:close/>
                  <a:moveTo>
                    <a:pt x="1737" y="1972"/>
                  </a:moveTo>
                  <a:cubicBezTo>
                    <a:pt x="1760" y="1957"/>
                    <a:pt x="1784" y="1945"/>
                    <a:pt x="1803" y="1939"/>
                  </a:cubicBezTo>
                  <a:cubicBezTo>
                    <a:pt x="1834" y="1929"/>
                    <a:pt x="1870" y="1930"/>
                    <a:pt x="1902" y="1937"/>
                  </a:cubicBezTo>
                  <a:cubicBezTo>
                    <a:pt x="1934" y="1945"/>
                    <a:pt x="1963" y="1958"/>
                    <a:pt x="1978" y="1973"/>
                  </a:cubicBezTo>
                  <a:cubicBezTo>
                    <a:pt x="1939" y="2008"/>
                    <a:pt x="1879" y="2045"/>
                    <a:pt x="1826" y="2067"/>
                  </a:cubicBezTo>
                  <a:cubicBezTo>
                    <a:pt x="1778" y="2087"/>
                    <a:pt x="1709" y="2068"/>
                    <a:pt x="1671" y="2031"/>
                  </a:cubicBezTo>
                  <a:cubicBezTo>
                    <a:pt x="1654" y="2014"/>
                    <a:pt x="1638" y="2023"/>
                    <a:pt x="1640" y="1997"/>
                  </a:cubicBezTo>
                  <a:cubicBezTo>
                    <a:pt x="1641" y="1961"/>
                    <a:pt x="1644" y="1916"/>
                    <a:pt x="1653" y="1883"/>
                  </a:cubicBezTo>
                  <a:cubicBezTo>
                    <a:pt x="1673" y="1814"/>
                    <a:pt x="1741" y="1732"/>
                    <a:pt x="1776" y="1698"/>
                  </a:cubicBezTo>
                  <a:cubicBezTo>
                    <a:pt x="1771" y="1742"/>
                    <a:pt x="1768" y="1796"/>
                    <a:pt x="1756" y="1855"/>
                  </a:cubicBezTo>
                  <a:cubicBezTo>
                    <a:pt x="1752" y="1877"/>
                    <a:pt x="1742" y="1901"/>
                    <a:pt x="1728" y="1925"/>
                  </a:cubicBezTo>
                  <a:cubicBezTo>
                    <a:pt x="1712" y="1954"/>
                    <a:pt x="1701" y="1968"/>
                    <a:pt x="1681" y="1993"/>
                  </a:cubicBezTo>
                  <a:lnTo>
                    <a:pt x="1659" y="2021"/>
                  </a:lnTo>
                  <a:lnTo>
                    <a:pt x="1681" y="2007"/>
                  </a:lnTo>
                  <a:cubicBezTo>
                    <a:pt x="1700" y="1996"/>
                    <a:pt x="1718" y="1983"/>
                    <a:pt x="1737" y="1972"/>
                  </a:cubicBezTo>
                  <a:close/>
                  <a:moveTo>
                    <a:pt x="1531" y="2063"/>
                  </a:moveTo>
                  <a:cubicBezTo>
                    <a:pt x="1557" y="2054"/>
                    <a:pt x="1583" y="2047"/>
                    <a:pt x="1602" y="2045"/>
                  </a:cubicBezTo>
                  <a:cubicBezTo>
                    <a:pt x="1634" y="2042"/>
                    <a:pt x="1670" y="2051"/>
                    <a:pt x="1700" y="2064"/>
                  </a:cubicBezTo>
                  <a:cubicBezTo>
                    <a:pt x="1730" y="2079"/>
                    <a:pt x="1755" y="2097"/>
                    <a:pt x="1767" y="2115"/>
                  </a:cubicBezTo>
                  <a:cubicBezTo>
                    <a:pt x="1722" y="2142"/>
                    <a:pt x="1655" y="2165"/>
                    <a:pt x="1599" y="2175"/>
                  </a:cubicBezTo>
                  <a:cubicBezTo>
                    <a:pt x="1548" y="2185"/>
                    <a:pt x="1484" y="2152"/>
                    <a:pt x="1455" y="2107"/>
                  </a:cubicBezTo>
                  <a:cubicBezTo>
                    <a:pt x="1441" y="2087"/>
                    <a:pt x="1425" y="2092"/>
                    <a:pt x="1431" y="2066"/>
                  </a:cubicBezTo>
                  <a:cubicBezTo>
                    <a:pt x="1439" y="2032"/>
                    <a:pt x="1452" y="1988"/>
                    <a:pt x="1467" y="1958"/>
                  </a:cubicBezTo>
                  <a:cubicBezTo>
                    <a:pt x="1500" y="1895"/>
                    <a:pt x="1583" y="1829"/>
                    <a:pt x="1625" y="1803"/>
                  </a:cubicBezTo>
                  <a:cubicBezTo>
                    <a:pt x="1611" y="1846"/>
                    <a:pt x="1598" y="1898"/>
                    <a:pt x="1574" y="1953"/>
                  </a:cubicBezTo>
                  <a:cubicBezTo>
                    <a:pt x="1565" y="1973"/>
                    <a:pt x="1550" y="1995"/>
                    <a:pt x="1532" y="2015"/>
                  </a:cubicBezTo>
                  <a:cubicBezTo>
                    <a:pt x="1511" y="2040"/>
                    <a:pt x="1496" y="2052"/>
                    <a:pt x="1472" y="2072"/>
                  </a:cubicBezTo>
                  <a:lnTo>
                    <a:pt x="1445" y="2095"/>
                  </a:lnTo>
                  <a:lnTo>
                    <a:pt x="1470" y="2086"/>
                  </a:lnTo>
                  <a:cubicBezTo>
                    <a:pt x="1490" y="2078"/>
                    <a:pt x="1510" y="2070"/>
                    <a:pt x="1531" y="2063"/>
                  </a:cubicBezTo>
                  <a:close/>
                </a:path>
              </a:pathLst>
            </a:custGeom>
            <a:solidFill>
              <a:srgbClr val="40474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矩形 82"/>
            <p:cNvSpPr/>
            <p:nvPr/>
          </p:nvSpPr>
          <p:spPr>
            <a:xfrm>
              <a:off x="1771" y="3967"/>
              <a:ext cx="2604" cy="1545"/>
            </a:xfrm>
            <a:prstGeom prst="rect">
              <a:avLst/>
            </a:prstGeom>
            <a:noFill/>
            <a:ln>
              <a:noFill/>
            </a:ln>
          </p:spPr>
          <p:txBody>
            <a:bodyPr wrap="square" rtlCol="0" anchor="t">
              <a:spAutoFit/>
            </a:bodyPr>
            <a:lstStyle/>
            <a:p>
              <a:pPr algn="ctr"/>
              <a:r>
                <a:rPr lang="zh-CN" altLang="en-US" sz="4000" b="1" dirty="0" smtClean="0">
                  <a:solidFill>
                    <a:srgbClr val="7030A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识记</a:t>
              </a:r>
              <a:endParaRPr lang="zh-CN" altLang="en-US" sz="4000" b="1" dirty="0">
                <a:solidFill>
                  <a:srgbClr val="7030A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grpSp>
    </p:spTree>
    <p:custDataLst>
      <p:tags r:id="rId1"/>
    </p:custData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diamond(in)">
                                      <p:cBhvr>
                                        <p:cTn id="7" dur="10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48677"/>
                                        </p:tgtEl>
                                        <p:attrNameLst>
                                          <p:attrName>style.visibility</p:attrName>
                                        </p:attrNameLst>
                                      </p:cBhvr>
                                      <p:to>
                                        <p:strVal val="visible"/>
                                      </p:to>
                                    </p:set>
                                    <p:anim calcmode="lin" valueType="num">
                                      <p:cBhvr additive="base">
                                        <p:cTn id="12" dur="500" fill="hold"/>
                                        <p:tgtEl>
                                          <p:spTgt spid="1048677"/>
                                        </p:tgtEl>
                                        <p:attrNameLst>
                                          <p:attrName>ppt_x</p:attrName>
                                        </p:attrNameLst>
                                      </p:cBhvr>
                                      <p:tavLst>
                                        <p:tav tm="0">
                                          <p:val>
                                            <p:strVal val="#ppt_x"/>
                                          </p:val>
                                        </p:tav>
                                        <p:tav tm="100000">
                                          <p:val>
                                            <p:strVal val="#ppt_x"/>
                                          </p:val>
                                        </p:tav>
                                      </p:tavLst>
                                    </p:anim>
                                    <p:anim calcmode="lin" valueType="num">
                                      <p:cBhvr additive="base">
                                        <p:cTn id="13" dur="500" fill="hold"/>
                                        <p:tgtEl>
                                          <p:spTgt spid="104867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048678"/>
                                        </p:tgtEl>
                                        <p:attrNameLst>
                                          <p:attrName>style.visibility</p:attrName>
                                        </p:attrNameLst>
                                      </p:cBhvr>
                                      <p:to>
                                        <p:strVal val="visible"/>
                                      </p:to>
                                    </p:set>
                                    <p:anim calcmode="lin" valueType="num">
                                      <p:cBhvr additive="base">
                                        <p:cTn id="16" dur="500" fill="hold"/>
                                        <p:tgtEl>
                                          <p:spTgt spid="1048678"/>
                                        </p:tgtEl>
                                        <p:attrNameLst>
                                          <p:attrName>ppt_x</p:attrName>
                                        </p:attrNameLst>
                                      </p:cBhvr>
                                      <p:tavLst>
                                        <p:tav tm="0">
                                          <p:val>
                                            <p:strVal val="#ppt_x"/>
                                          </p:val>
                                        </p:tav>
                                        <p:tav tm="100000">
                                          <p:val>
                                            <p:strVal val="#ppt_x"/>
                                          </p:val>
                                        </p:tav>
                                      </p:tavLst>
                                    </p:anim>
                                    <p:anim calcmode="lin" valueType="num">
                                      <p:cBhvr additive="base">
                                        <p:cTn id="17" dur="500" fill="hold"/>
                                        <p:tgtEl>
                                          <p:spTgt spid="104867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48679"/>
                                        </p:tgtEl>
                                        <p:attrNameLst>
                                          <p:attrName>style.visibility</p:attrName>
                                        </p:attrNameLst>
                                      </p:cBhvr>
                                      <p:to>
                                        <p:strVal val="visible"/>
                                      </p:to>
                                    </p:set>
                                    <p:anim calcmode="lin" valueType="num">
                                      <p:cBhvr additive="base">
                                        <p:cTn id="20" dur="500" fill="hold"/>
                                        <p:tgtEl>
                                          <p:spTgt spid="1048679"/>
                                        </p:tgtEl>
                                        <p:attrNameLst>
                                          <p:attrName>ppt_x</p:attrName>
                                        </p:attrNameLst>
                                      </p:cBhvr>
                                      <p:tavLst>
                                        <p:tav tm="0">
                                          <p:val>
                                            <p:strVal val="#ppt_x"/>
                                          </p:val>
                                        </p:tav>
                                        <p:tav tm="100000">
                                          <p:val>
                                            <p:strVal val="#ppt_x"/>
                                          </p:val>
                                        </p:tav>
                                      </p:tavLst>
                                    </p:anim>
                                    <p:anim calcmode="lin" valueType="num">
                                      <p:cBhvr additive="base">
                                        <p:cTn id="21" dur="500" fill="hold"/>
                                        <p:tgtEl>
                                          <p:spTgt spid="104867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048676"/>
                                        </p:tgtEl>
                                        <p:attrNameLst>
                                          <p:attrName>style.visibility</p:attrName>
                                        </p:attrNameLst>
                                      </p:cBhvr>
                                      <p:to>
                                        <p:strVal val="visible"/>
                                      </p:to>
                                    </p:set>
                                    <p:anim calcmode="lin" valueType="num">
                                      <p:cBhvr additive="base">
                                        <p:cTn id="24" dur="500" fill="hold"/>
                                        <p:tgtEl>
                                          <p:spTgt spid="1048676"/>
                                        </p:tgtEl>
                                        <p:attrNameLst>
                                          <p:attrName>ppt_x</p:attrName>
                                        </p:attrNameLst>
                                      </p:cBhvr>
                                      <p:tavLst>
                                        <p:tav tm="0">
                                          <p:val>
                                            <p:strVal val="#ppt_x"/>
                                          </p:val>
                                        </p:tav>
                                        <p:tav tm="100000">
                                          <p:val>
                                            <p:strVal val="#ppt_x"/>
                                          </p:val>
                                        </p:tav>
                                      </p:tavLst>
                                    </p:anim>
                                    <p:anim calcmode="lin" valueType="num">
                                      <p:cBhvr additive="base">
                                        <p:cTn id="25" dur="500" fill="hold"/>
                                        <p:tgtEl>
                                          <p:spTgt spid="104867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048675"/>
                                        </p:tgtEl>
                                        <p:attrNameLst>
                                          <p:attrName>style.visibility</p:attrName>
                                        </p:attrNameLst>
                                      </p:cBhvr>
                                      <p:to>
                                        <p:strVal val="visible"/>
                                      </p:to>
                                    </p:set>
                                    <p:anim calcmode="lin" valueType="num">
                                      <p:cBhvr additive="base">
                                        <p:cTn id="28" dur="500" fill="hold"/>
                                        <p:tgtEl>
                                          <p:spTgt spid="1048675"/>
                                        </p:tgtEl>
                                        <p:attrNameLst>
                                          <p:attrName>ppt_x</p:attrName>
                                        </p:attrNameLst>
                                      </p:cBhvr>
                                      <p:tavLst>
                                        <p:tav tm="0">
                                          <p:val>
                                            <p:strVal val="#ppt_x"/>
                                          </p:val>
                                        </p:tav>
                                        <p:tav tm="100000">
                                          <p:val>
                                            <p:strVal val="#ppt_x"/>
                                          </p:val>
                                        </p:tav>
                                      </p:tavLst>
                                    </p:anim>
                                    <p:anim calcmode="lin" valueType="num">
                                      <p:cBhvr additive="base">
                                        <p:cTn id="29" dur="500" fill="hold"/>
                                        <p:tgtEl>
                                          <p:spTgt spid="1048675"/>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048674"/>
                                        </p:tgtEl>
                                        <p:attrNameLst>
                                          <p:attrName>style.visibility</p:attrName>
                                        </p:attrNameLst>
                                      </p:cBhvr>
                                      <p:to>
                                        <p:strVal val="visible"/>
                                      </p:to>
                                    </p:set>
                                    <p:anim calcmode="lin" valueType="num">
                                      <p:cBhvr additive="base">
                                        <p:cTn id="38" dur="500" fill="hold"/>
                                        <p:tgtEl>
                                          <p:spTgt spid="1048674"/>
                                        </p:tgtEl>
                                        <p:attrNameLst>
                                          <p:attrName>ppt_x</p:attrName>
                                        </p:attrNameLst>
                                      </p:cBhvr>
                                      <p:tavLst>
                                        <p:tav tm="0">
                                          <p:val>
                                            <p:strVal val="#ppt_x"/>
                                          </p:val>
                                        </p:tav>
                                        <p:tav tm="100000">
                                          <p:val>
                                            <p:strVal val="#ppt_x"/>
                                          </p:val>
                                        </p:tav>
                                      </p:tavLst>
                                    </p:anim>
                                    <p:anim calcmode="lin" valueType="num">
                                      <p:cBhvr additive="base">
                                        <p:cTn id="39" dur="500" fill="hold"/>
                                        <p:tgtEl>
                                          <p:spTgt spid="104867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048670"/>
                                        </p:tgtEl>
                                        <p:attrNameLst>
                                          <p:attrName>style.visibility</p:attrName>
                                        </p:attrNameLst>
                                      </p:cBhvr>
                                      <p:to>
                                        <p:strVal val="visible"/>
                                      </p:to>
                                    </p:set>
                                    <p:anim calcmode="lin" valueType="num">
                                      <p:cBhvr additive="base">
                                        <p:cTn id="50" dur="500" fill="hold"/>
                                        <p:tgtEl>
                                          <p:spTgt spid="1048670"/>
                                        </p:tgtEl>
                                        <p:attrNameLst>
                                          <p:attrName>ppt_x</p:attrName>
                                        </p:attrNameLst>
                                      </p:cBhvr>
                                      <p:tavLst>
                                        <p:tav tm="0">
                                          <p:val>
                                            <p:strVal val="#ppt_x"/>
                                          </p:val>
                                        </p:tav>
                                        <p:tav tm="100000">
                                          <p:val>
                                            <p:strVal val="#ppt_x"/>
                                          </p:val>
                                        </p:tav>
                                      </p:tavLst>
                                    </p:anim>
                                    <p:anim calcmode="lin" valueType="num">
                                      <p:cBhvr additive="base">
                                        <p:cTn id="51" dur="500" fill="hold"/>
                                        <p:tgtEl>
                                          <p:spTgt spid="10486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70" grpId="0" animBg="1"/>
      <p:bldP spid="1048674" grpId="0" animBg="1"/>
      <p:bldP spid="1048675" grpId="0" animBg="1"/>
      <p:bldP spid="1048676" grpId="0" animBg="1"/>
      <p:bldP spid="1048677" grpId="0" animBg="1"/>
      <p:bldP spid="1048678" grpId="0" animBg="1"/>
      <p:bldP spid="1048679" grpId="0" animBg="1"/>
      <p:bldP spid="16"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descr="1"/>
          <p:cNvPicPr>
            <a:picLocks noChangeAspect="1"/>
          </p:cNvPicPr>
          <p:nvPr/>
        </p:nvPicPr>
        <p:blipFill>
          <a:blip r:embed="rId5" cstate="print"/>
          <a:stretch>
            <a:fillRect/>
          </a:stretch>
        </p:blipFill>
        <p:spPr>
          <a:xfrm flipV="1">
            <a:off x="0" y="4256405"/>
            <a:ext cx="3230880" cy="2601595"/>
          </a:xfrm>
          <a:prstGeom prst="rect">
            <a:avLst/>
          </a:prstGeom>
        </p:spPr>
      </p:pic>
      <p:grpSp>
        <p:nvGrpSpPr>
          <p:cNvPr id="2" name="组合 51"/>
          <p:cNvGrpSpPr/>
          <p:nvPr/>
        </p:nvGrpSpPr>
        <p:grpSpPr>
          <a:xfrm>
            <a:off x="1187355" y="1473959"/>
            <a:ext cx="10099344" cy="4720860"/>
            <a:chOff x="601018" y="967294"/>
            <a:chExt cx="7871173" cy="3679319"/>
          </a:xfrm>
        </p:grpSpPr>
        <p:sp>
          <p:nvSpPr>
            <p:cNvPr id="23" name="Freeform 21"/>
            <p:cNvSpPr>
              <a:spLocks noChangeArrowheads="1"/>
            </p:cNvSpPr>
            <p:nvPr/>
          </p:nvSpPr>
          <p:spPr bwMode="auto">
            <a:xfrm>
              <a:off x="2846388" y="3335338"/>
              <a:ext cx="1603375" cy="673100"/>
            </a:xfrm>
            <a:custGeom>
              <a:avLst/>
              <a:gdLst>
                <a:gd name="T0" fmla="*/ 2147483646 w 628"/>
                <a:gd name="T1" fmla="*/ 1722675323 h 263"/>
                <a:gd name="T2" fmla="*/ 2147483646 w 628"/>
                <a:gd name="T3" fmla="*/ 1552373345 h 263"/>
                <a:gd name="T4" fmla="*/ 195555581 w 628"/>
                <a:gd name="T5" fmla="*/ 0 h 263"/>
                <a:gd name="T6" fmla="*/ 0 w 628"/>
                <a:gd name="T7" fmla="*/ 720511321 h 263"/>
                <a:gd name="T8" fmla="*/ 2147483646 w 628"/>
                <a:gd name="T9" fmla="*/ 1722675323 h 263"/>
                <a:gd name="T10" fmla="*/ 0 60000 65536"/>
                <a:gd name="T11" fmla="*/ 0 60000 65536"/>
                <a:gd name="T12" fmla="*/ 0 60000 65536"/>
                <a:gd name="T13" fmla="*/ 0 60000 65536"/>
                <a:gd name="T14" fmla="*/ 0 60000 65536"/>
                <a:gd name="T15" fmla="*/ 0 w 628"/>
                <a:gd name="T16" fmla="*/ 0 h 263"/>
                <a:gd name="T17" fmla="*/ 628 w 628"/>
                <a:gd name="T18" fmla="*/ 263 h 263"/>
              </a:gdLst>
              <a:ahLst/>
              <a:cxnLst>
                <a:cxn ang="T10">
                  <a:pos x="T0" y="T1"/>
                </a:cxn>
                <a:cxn ang="T11">
                  <a:pos x="T2" y="T3"/>
                </a:cxn>
                <a:cxn ang="T12">
                  <a:pos x="T4" y="T5"/>
                </a:cxn>
                <a:cxn ang="T13">
                  <a:pos x="T6" y="T7"/>
                </a:cxn>
                <a:cxn ang="T14">
                  <a:pos x="T8" y="T9"/>
                </a:cxn>
              </a:cxnLst>
              <a:rect l="T15" t="T16" r="T17" b="T18"/>
              <a:pathLst>
                <a:path w="628" h="263">
                  <a:moveTo>
                    <a:pt x="621" y="263"/>
                  </a:moveTo>
                  <a:cubicBezTo>
                    <a:pt x="623" y="254"/>
                    <a:pt x="625" y="245"/>
                    <a:pt x="628" y="237"/>
                  </a:cubicBezTo>
                  <a:cubicBezTo>
                    <a:pt x="429" y="158"/>
                    <a:pt x="230" y="79"/>
                    <a:pt x="30" y="0"/>
                  </a:cubicBezTo>
                  <a:cubicBezTo>
                    <a:pt x="18" y="35"/>
                    <a:pt x="8" y="72"/>
                    <a:pt x="0" y="110"/>
                  </a:cubicBezTo>
                  <a:cubicBezTo>
                    <a:pt x="207" y="161"/>
                    <a:pt x="414" y="212"/>
                    <a:pt x="621" y="263"/>
                  </a:cubicBezTo>
                  <a:close/>
                </a:path>
              </a:pathLst>
            </a:custGeom>
            <a:solidFill>
              <a:srgbClr val="EE635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b="1">
                <a:solidFill>
                  <a:prstClr val="white"/>
                </a:solidFill>
                <a:latin typeface="Arial" panose="020B0604020202020204" pitchFamily="34" charset="0"/>
                <a:ea typeface="微软雅黑" panose="020B0503020204020204" charset="-122"/>
              </a:endParaRPr>
            </a:p>
          </p:txBody>
        </p:sp>
        <p:sp>
          <p:nvSpPr>
            <p:cNvPr id="24" name="Freeform 22"/>
            <p:cNvSpPr>
              <a:spLocks noChangeArrowheads="1"/>
            </p:cNvSpPr>
            <p:nvPr/>
          </p:nvSpPr>
          <p:spPr bwMode="auto">
            <a:xfrm>
              <a:off x="2184400" y="3759996"/>
              <a:ext cx="2239963" cy="420687"/>
            </a:xfrm>
            <a:custGeom>
              <a:avLst/>
              <a:gdLst>
                <a:gd name="T0" fmla="*/ 65234772 w 877"/>
                <a:gd name="T1" fmla="*/ 0 h 165"/>
                <a:gd name="T2" fmla="*/ 0 w 877"/>
                <a:gd name="T3" fmla="*/ 1072591224 h 165"/>
                <a:gd name="T4" fmla="*/ 2147483646 w 877"/>
                <a:gd name="T5" fmla="*/ 1072591224 h 165"/>
                <a:gd name="T6" fmla="*/ 2147483646 w 877"/>
                <a:gd name="T7" fmla="*/ 877573479 h 165"/>
                <a:gd name="T8" fmla="*/ 65234772 w 877"/>
                <a:gd name="T9" fmla="*/ 0 h 165"/>
                <a:gd name="T10" fmla="*/ 0 60000 65536"/>
                <a:gd name="T11" fmla="*/ 0 60000 65536"/>
                <a:gd name="T12" fmla="*/ 0 60000 65536"/>
                <a:gd name="T13" fmla="*/ 0 60000 65536"/>
                <a:gd name="T14" fmla="*/ 0 60000 65536"/>
                <a:gd name="T15" fmla="*/ 0 w 877"/>
                <a:gd name="T16" fmla="*/ 0 h 165"/>
                <a:gd name="T17" fmla="*/ 877 w 877"/>
                <a:gd name="T18" fmla="*/ 165 h 165"/>
              </a:gdLst>
              <a:ahLst/>
              <a:cxnLst>
                <a:cxn ang="T10">
                  <a:pos x="T0" y="T1"/>
                </a:cxn>
                <a:cxn ang="T11">
                  <a:pos x="T2" y="T3"/>
                </a:cxn>
                <a:cxn ang="T12">
                  <a:pos x="T4" y="T5"/>
                </a:cxn>
                <a:cxn ang="T13">
                  <a:pos x="T6" y="T7"/>
                </a:cxn>
                <a:cxn ang="T14">
                  <a:pos x="T8" y="T9"/>
                </a:cxn>
              </a:cxnLst>
              <a:rect l="T15" t="T16" r="T17" b="T18"/>
              <a:pathLst>
                <a:path w="877" h="165">
                  <a:moveTo>
                    <a:pt x="10" y="0"/>
                  </a:moveTo>
                  <a:cubicBezTo>
                    <a:pt x="3" y="53"/>
                    <a:pt x="0" y="108"/>
                    <a:pt x="0" y="165"/>
                  </a:cubicBezTo>
                  <a:cubicBezTo>
                    <a:pt x="875" y="165"/>
                    <a:pt x="875" y="165"/>
                    <a:pt x="875" y="165"/>
                  </a:cubicBezTo>
                  <a:cubicBezTo>
                    <a:pt x="875" y="155"/>
                    <a:pt x="876" y="144"/>
                    <a:pt x="877" y="135"/>
                  </a:cubicBezTo>
                  <a:cubicBezTo>
                    <a:pt x="588" y="90"/>
                    <a:pt x="299" y="45"/>
                    <a:pt x="10" y="0"/>
                  </a:cubicBezTo>
                  <a:close/>
                </a:path>
              </a:pathLst>
            </a:custGeom>
            <a:solidFill>
              <a:srgbClr val="EE635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b="1">
                <a:solidFill>
                  <a:prstClr val="white"/>
                </a:solidFill>
                <a:latin typeface="Arial" panose="020B0604020202020204" pitchFamily="34" charset="0"/>
                <a:ea typeface="微软雅黑" panose="020B0503020204020204" charset="-122"/>
              </a:endParaRPr>
            </a:p>
          </p:txBody>
        </p:sp>
        <p:sp>
          <p:nvSpPr>
            <p:cNvPr id="25" name="Freeform 23"/>
            <p:cNvSpPr>
              <a:spLocks noChangeArrowheads="1"/>
            </p:cNvSpPr>
            <p:nvPr/>
          </p:nvSpPr>
          <p:spPr bwMode="auto">
            <a:xfrm>
              <a:off x="3643313" y="2998788"/>
              <a:ext cx="914400" cy="817562"/>
            </a:xfrm>
            <a:custGeom>
              <a:avLst/>
              <a:gdLst>
                <a:gd name="T0" fmla="*/ 0 w 358"/>
                <a:gd name="T1" fmla="*/ 372062247 h 320"/>
                <a:gd name="T2" fmla="*/ 2147483646 w 358"/>
                <a:gd name="T3" fmla="*/ 2088773825 h 320"/>
                <a:gd name="T4" fmla="*/ 2147483646 w 358"/>
                <a:gd name="T5" fmla="*/ 1971279946 h 320"/>
                <a:gd name="T6" fmla="*/ 326193044 w 358"/>
                <a:gd name="T7" fmla="*/ 0 h 320"/>
                <a:gd name="T8" fmla="*/ 0 w 358"/>
                <a:gd name="T9" fmla="*/ 372062247 h 320"/>
                <a:gd name="T10" fmla="*/ 0 60000 65536"/>
                <a:gd name="T11" fmla="*/ 0 60000 65536"/>
                <a:gd name="T12" fmla="*/ 0 60000 65536"/>
                <a:gd name="T13" fmla="*/ 0 60000 65536"/>
                <a:gd name="T14" fmla="*/ 0 60000 65536"/>
                <a:gd name="T15" fmla="*/ 0 w 358"/>
                <a:gd name="T16" fmla="*/ 0 h 320"/>
                <a:gd name="T17" fmla="*/ 358 w 358"/>
                <a:gd name="T18" fmla="*/ 320 h 320"/>
              </a:gdLst>
              <a:ahLst/>
              <a:cxnLst>
                <a:cxn ang="T10">
                  <a:pos x="T0" y="T1"/>
                </a:cxn>
                <a:cxn ang="T11">
                  <a:pos x="T2" y="T3"/>
                </a:cxn>
                <a:cxn ang="T12">
                  <a:pos x="T4" y="T5"/>
                </a:cxn>
                <a:cxn ang="T13">
                  <a:pos x="T6" y="T7"/>
                </a:cxn>
                <a:cxn ang="T14">
                  <a:pos x="T8" y="T9"/>
                </a:cxn>
              </a:cxnLst>
              <a:rect l="T15" t="T16" r="T17" b="T18"/>
              <a:pathLst>
                <a:path w="358" h="320">
                  <a:moveTo>
                    <a:pt x="0" y="57"/>
                  </a:moveTo>
                  <a:cubicBezTo>
                    <a:pt x="114" y="145"/>
                    <a:pt x="228" y="232"/>
                    <a:pt x="342" y="320"/>
                  </a:cubicBezTo>
                  <a:cubicBezTo>
                    <a:pt x="347" y="314"/>
                    <a:pt x="352" y="308"/>
                    <a:pt x="358" y="302"/>
                  </a:cubicBezTo>
                  <a:cubicBezTo>
                    <a:pt x="255" y="201"/>
                    <a:pt x="153" y="101"/>
                    <a:pt x="50" y="0"/>
                  </a:cubicBezTo>
                  <a:cubicBezTo>
                    <a:pt x="32" y="18"/>
                    <a:pt x="16" y="37"/>
                    <a:pt x="0" y="57"/>
                  </a:cubicBezTo>
                  <a:close/>
                </a:path>
              </a:pathLst>
            </a:custGeom>
            <a:solidFill>
              <a:srgbClr val="EE635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b="1">
                <a:solidFill>
                  <a:prstClr val="white"/>
                </a:solidFill>
                <a:latin typeface="Arial" panose="020B0604020202020204" pitchFamily="34" charset="0"/>
                <a:ea typeface="微软雅黑" panose="020B0503020204020204" charset="-122"/>
              </a:endParaRPr>
            </a:p>
          </p:txBody>
        </p:sp>
        <p:sp>
          <p:nvSpPr>
            <p:cNvPr id="26" name="Freeform 24"/>
            <p:cNvSpPr>
              <a:spLocks noChangeArrowheads="1"/>
            </p:cNvSpPr>
            <p:nvPr/>
          </p:nvSpPr>
          <p:spPr bwMode="auto">
            <a:xfrm>
              <a:off x="2670175" y="2743200"/>
              <a:ext cx="1825625" cy="1160463"/>
            </a:xfrm>
            <a:custGeom>
              <a:avLst/>
              <a:gdLst>
                <a:gd name="T0" fmla="*/ 2147483646 w 715"/>
                <a:gd name="T1" fmla="*/ 2147483646 h 454"/>
                <a:gd name="T2" fmla="*/ 2147483646 w 715"/>
                <a:gd name="T3" fmla="*/ 2147483646 h 454"/>
                <a:gd name="T4" fmla="*/ 378129067 w 715"/>
                <a:gd name="T5" fmla="*/ 0 h 454"/>
                <a:gd name="T6" fmla="*/ 0 w 715"/>
                <a:gd name="T7" fmla="*/ 712158762 h 454"/>
                <a:gd name="T8" fmla="*/ 2147483646 w 715"/>
                <a:gd name="T9" fmla="*/ 2147483646 h 454"/>
                <a:gd name="T10" fmla="*/ 0 60000 65536"/>
                <a:gd name="T11" fmla="*/ 0 60000 65536"/>
                <a:gd name="T12" fmla="*/ 0 60000 65536"/>
                <a:gd name="T13" fmla="*/ 0 60000 65536"/>
                <a:gd name="T14" fmla="*/ 0 60000 65536"/>
                <a:gd name="T15" fmla="*/ 0 w 715"/>
                <a:gd name="T16" fmla="*/ 0 h 454"/>
                <a:gd name="T17" fmla="*/ 715 w 715"/>
                <a:gd name="T18" fmla="*/ 454 h 454"/>
              </a:gdLst>
              <a:ahLst/>
              <a:cxnLst>
                <a:cxn ang="T10">
                  <a:pos x="T0" y="T1"/>
                </a:cxn>
                <a:cxn ang="T11">
                  <a:pos x="T2" y="T3"/>
                </a:cxn>
                <a:cxn ang="T12">
                  <a:pos x="T4" y="T5"/>
                </a:cxn>
                <a:cxn ang="T13">
                  <a:pos x="T6" y="T7"/>
                </a:cxn>
                <a:cxn ang="T14">
                  <a:pos x="T8" y="T9"/>
                </a:cxn>
              </a:cxnLst>
              <a:rect l="T15" t="T16" r="T17" b="T18"/>
              <a:pathLst>
                <a:path w="715" h="454">
                  <a:moveTo>
                    <a:pt x="703" y="454"/>
                  </a:moveTo>
                  <a:cubicBezTo>
                    <a:pt x="706" y="446"/>
                    <a:pt x="710" y="439"/>
                    <a:pt x="715" y="432"/>
                  </a:cubicBezTo>
                  <a:cubicBezTo>
                    <a:pt x="496" y="288"/>
                    <a:pt x="277" y="144"/>
                    <a:pt x="58" y="0"/>
                  </a:cubicBezTo>
                  <a:cubicBezTo>
                    <a:pt x="37" y="34"/>
                    <a:pt x="17" y="71"/>
                    <a:pt x="0" y="109"/>
                  </a:cubicBezTo>
                  <a:cubicBezTo>
                    <a:pt x="234" y="224"/>
                    <a:pt x="468" y="339"/>
                    <a:pt x="703" y="454"/>
                  </a:cubicBezTo>
                  <a:close/>
                </a:path>
              </a:pathLst>
            </a:custGeom>
            <a:solidFill>
              <a:srgbClr val="EE635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b="1">
                <a:solidFill>
                  <a:prstClr val="white"/>
                </a:solidFill>
                <a:latin typeface="Arial" panose="020B0604020202020204" pitchFamily="34" charset="0"/>
                <a:ea typeface="微软雅黑" panose="020B0503020204020204" charset="-122"/>
              </a:endParaRPr>
            </a:p>
          </p:txBody>
        </p:sp>
        <p:sp>
          <p:nvSpPr>
            <p:cNvPr id="27" name="Freeform 25"/>
            <p:cNvSpPr>
              <a:spLocks noChangeArrowheads="1"/>
            </p:cNvSpPr>
            <p:nvPr/>
          </p:nvSpPr>
          <p:spPr bwMode="auto">
            <a:xfrm>
              <a:off x="4033838" y="2544763"/>
              <a:ext cx="682625" cy="1146175"/>
            </a:xfrm>
            <a:custGeom>
              <a:avLst/>
              <a:gdLst>
                <a:gd name="T0" fmla="*/ 477159988 w 267"/>
                <a:gd name="T1" fmla="*/ 0 h 449"/>
                <a:gd name="T2" fmla="*/ 0 w 267"/>
                <a:gd name="T3" fmla="*/ 221558946 h 449"/>
                <a:gd name="T4" fmla="*/ 1607965372 w 267"/>
                <a:gd name="T5" fmla="*/ 2147483646 h 449"/>
                <a:gd name="T6" fmla="*/ 1745231800 w 267"/>
                <a:gd name="T7" fmla="*/ 2147483646 h 449"/>
                <a:gd name="T8" fmla="*/ 477159988 w 267"/>
                <a:gd name="T9" fmla="*/ 0 h 449"/>
                <a:gd name="T10" fmla="*/ 0 60000 65536"/>
                <a:gd name="T11" fmla="*/ 0 60000 65536"/>
                <a:gd name="T12" fmla="*/ 0 60000 65536"/>
                <a:gd name="T13" fmla="*/ 0 60000 65536"/>
                <a:gd name="T14" fmla="*/ 0 60000 65536"/>
                <a:gd name="T15" fmla="*/ 0 w 267"/>
                <a:gd name="T16" fmla="*/ 0 h 449"/>
                <a:gd name="T17" fmla="*/ 267 w 267"/>
                <a:gd name="T18" fmla="*/ 449 h 449"/>
              </a:gdLst>
              <a:ahLst/>
              <a:cxnLst>
                <a:cxn ang="T10">
                  <a:pos x="T0" y="T1"/>
                </a:cxn>
                <a:cxn ang="T11">
                  <a:pos x="T2" y="T3"/>
                </a:cxn>
                <a:cxn ang="T12">
                  <a:pos x="T4" y="T5"/>
                </a:cxn>
                <a:cxn ang="T13">
                  <a:pos x="T6" y="T7"/>
                </a:cxn>
                <a:cxn ang="T14">
                  <a:pos x="T8" y="T9"/>
                </a:cxn>
              </a:cxnLst>
              <a:rect l="T15" t="T16" r="T17" b="T18"/>
              <a:pathLst>
                <a:path w="267" h="449">
                  <a:moveTo>
                    <a:pt x="73" y="0"/>
                  </a:moveTo>
                  <a:cubicBezTo>
                    <a:pt x="48" y="10"/>
                    <a:pt x="24" y="22"/>
                    <a:pt x="0" y="34"/>
                  </a:cubicBezTo>
                  <a:cubicBezTo>
                    <a:pt x="82" y="173"/>
                    <a:pt x="164" y="311"/>
                    <a:pt x="246" y="449"/>
                  </a:cubicBezTo>
                  <a:cubicBezTo>
                    <a:pt x="253" y="445"/>
                    <a:pt x="260" y="442"/>
                    <a:pt x="267" y="439"/>
                  </a:cubicBezTo>
                  <a:cubicBezTo>
                    <a:pt x="202" y="293"/>
                    <a:pt x="138" y="146"/>
                    <a:pt x="73" y="0"/>
                  </a:cubicBezTo>
                  <a:close/>
                </a:path>
              </a:pathLst>
            </a:custGeom>
            <a:solidFill>
              <a:srgbClr val="EE635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b="1">
                <a:solidFill>
                  <a:prstClr val="white"/>
                </a:solidFill>
                <a:latin typeface="Arial" panose="020B0604020202020204" pitchFamily="34" charset="0"/>
                <a:ea typeface="微软雅黑" panose="020B0503020204020204" charset="-122"/>
              </a:endParaRPr>
            </a:p>
          </p:txBody>
        </p:sp>
        <p:sp>
          <p:nvSpPr>
            <p:cNvPr id="28" name="Freeform 26"/>
            <p:cNvSpPr>
              <a:spLocks noChangeArrowheads="1"/>
            </p:cNvSpPr>
            <p:nvPr/>
          </p:nvSpPr>
          <p:spPr bwMode="auto">
            <a:xfrm>
              <a:off x="3614738" y="2511425"/>
              <a:ext cx="1017587" cy="1233488"/>
            </a:xfrm>
            <a:custGeom>
              <a:avLst/>
              <a:gdLst>
                <a:gd name="T0" fmla="*/ 2147483646 w 398"/>
                <a:gd name="T1" fmla="*/ 2147483646 h 483"/>
                <a:gd name="T2" fmla="*/ 2147483646 w 398"/>
                <a:gd name="T3" fmla="*/ 2147483646 h 483"/>
                <a:gd name="T4" fmla="*/ 477199725 w 398"/>
                <a:gd name="T5" fmla="*/ 0 h 483"/>
                <a:gd name="T6" fmla="*/ 0 w 398"/>
                <a:gd name="T7" fmla="*/ 358704950 h 483"/>
                <a:gd name="T8" fmla="*/ 2147483646 w 398"/>
                <a:gd name="T9" fmla="*/ 2147483646 h 483"/>
                <a:gd name="T10" fmla="*/ 0 60000 65536"/>
                <a:gd name="T11" fmla="*/ 0 60000 65536"/>
                <a:gd name="T12" fmla="*/ 0 60000 65536"/>
                <a:gd name="T13" fmla="*/ 0 60000 65536"/>
                <a:gd name="T14" fmla="*/ 0 60000 65536"/>
                <a:gd name="T15" fmla="*/ 0 w 398"/>
                <a:gd name="T16" fmla="*/ 0 h 483"/>
                <a:gd name="T17" fmla="*/ 398 w 398"/>
                <a:gd name="T18" fmla="*/ 483 h 483"/>
              </a:gdLst>
              <a:ahLst/>
              <a:cxnLst>
                <a:cxn ang="T10">
                  <a:pos x="T0" y="T1"/>
                </a:cxn>
                <a:cxn ang="T11">
                  <a:pos x="T2" y="T3"/>
                </a:cxn>
                <a:cxn ang="T12">
                  <a:pos x="T4" y="T5"/>
                </a:cxn>
                <a:cxn ang="T13">
                  <a:pos x="T6" y="T7"/>
                </a:cxn>
                <a:cxn ang="T14">
                  <a:pos x="T8" y="T9"/>
                </a:cxn>
              </a:cxnLst>
              <a:rect l="T15" t="T16" r="T17" b="T18"/>
              <a:pathLst>
                <a:path w="398" h="483">
                  <a:moveTo>
                    <a:pt x="379" y="483"/>
                  </a:moveTo>
                  <a:cubicBezTo>
                    <a:pt x="385" y="478"/>
                    <a:pt x="392" y="473"/>
                    <a:pt x="398" y="469"/>
                  </a:cubicBezTo>
                  <a:cubicBezTo>
                    <a:pt x="290" y="313"/>
                    <a:pt x="181" y="157"/>
                    <a:pt x="73" y="0"/>
                  </a:cubicBezTo>
                  <a:cubicBezTo>
                    <a:pt x="48" y="17"/>
                    <a:pt x="23" y="35"/>
                    <a:pt x="0" y="55"/>
                  </a:cubicBezTo>
                  <a:cubicBezTo>
                    <a:pt x="127" y="198"/>
                    <a:pt x="253" y="340"/>
                    <a:pt x="379" y="483"/>
                  </a:cubicBezTo>
                  <a:close/>
                </a:path>
              </a:pathLst>
            </a:custGeom>
            <a:solidFill>
              <a:srgbClr val="EE635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b="1">
                <a:solidFill>
                  <a:prstClr val="white"/>
                </a:solidFill>
                <a:latin typeface="Arial" panose="020B0604020202020204" pitchFamily="34" charset="0"/>
                <a:ea typeface="微软雅黑" panose="020B0503020204020204" charset="-122"/>
              </a:endParaRPr>
            </a:p>
          </p:txBody>
        </p:sp>
        <p:sp>
          <p:nvSpPr>
            <p:cNvPr id="29" name="Freeform 27"/>
            <p:cNvSpPr>
              <a:spLocks noChangeArrowheads="1"/>
            </p:cNvSpPr>
            <p:nvPr/>
          </p:nvSpPr>
          <p:spPr bwMode="auto">
            <a:xfrm>
              <a:off x="4557713" y="1785938"/>
              <a:ext cx="347662" cy="1846262"/>
            </a:xfrm>
            <a:custGeom>
              <a:avLst/>
              <a:gdLst>
                <a:gd name="T0" fmla="*/ 731905200 w 136"/>
                <a:gd name="T1" fmla="*/ 2147483646 h 723"/>
                <a:gd name="T2" fmla="*/ 888741664 w 136"/>
                <a:gd name="T3" fmla="*/ 2147483646 h 723"/>
                <a:gd name="T4" fmla="*/ 718834643 w 136"/>
                <a:gd name="T5" fmla="*/ 0 h 723"/>
                <a:gd name="T6" fmla="*/ 0 w 136"/>
                <a:gd name="T7" fmla="*/ 58689681 h 723"/>
                <a:gd name="T8" fmla="*/ 731905200 w 136"/>
                <a:gd name="T9" fmla="*/ 2147483646 h 723"/>
                <a:gd name="T10" fmla="*/ 0 60000 65536"/>
                <a:gd name="T11" fmla="*/ 0 60000 65536"/>
                <a:gd name="T12" fmla="*/ 0 60000 65536"/>
                <a:gd name="T13" fmla="*/ 0 60000 65536"/>
                <a:gd name="T14" fmla="*/ 0 60000 65536"/>
                <a:gd name="T15" fmla="*/ 0 w 136"/>
                <a:gd name="T16" fmla="*/ 0 h 723"/>
                <a:gd name="T17" fmla="*/ 136 w 136"/>
                <a:gd name="T18" fmla="*/ 723 h 723"/>
              </a:gdLst>
              <a:ahLst/>
              <a:cxnLst>
                <a:cxn ang="T10">
                  <a:pos x="T0" y="T1"/>
                </a:cxn>
                <a:cxn ang="T11">
                  <a:pos x="T2" y="T3"/>
                </a:cxn>
                <a:cxn ang="T12">
                  <a:pos x="T4" y="T5"/>
                </a:cxn>
                <a:cxn ang="T13">
                  <a:pos x="T6" y="T7"/>
                </a:cxn>
                <a:cxn ang="T14">
                  <a:pos x="T8" y="T9"/>
                </a:cxn>
              </a:cxnLst>
              <a:rect l="T15" t="T16" r="T17" b="T18"/>
              <a:pathLst>
                <a:path w="136" h="723">
                  <a:moveTo>
                    <a:pt x="112" y="723"/>
                  </a:moveTo>
                  <a:cubicBezTo>
                    <a:pt x="120" y="721"/>
                    <a:pt x="128" y="721"/>
                    <a:pt x="136" y="721"/>
                  </a:cubicBezTo>
                  <a:cubicBezTo>
                    <a:pt x="127" y="480"/>
                    <a:pt x="118" y="240"/>
                    <a:pt x="110" y="0"/>
                  </a:cubicBezTo>
                  <a:cubicBezTo>
                    <a:pt x="73" y="1"/>
                    <a:pt x="36" y="4"/>
                    <a:pt x="0" y="9"/>
                  </a:cubicBezTo>
                  <a:cubicBezTo>
                    <a:pt x="37" y="247"/>
                    <a:pt x="75" y="485"/>
                    <a:pt x="112" y="723"/>
                  </a:cubicBezTo>
                  <a:close/>
                </a:path>
              </a:pathLst>
            </a:custGeom>
            <a:solidFill>
              <a:srgbClr val="EE635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b="1">
                <a:solidFill>
                  <a:prstClr val="white"/>
                </a:solidFill>
                <a:latin typeface="Arial" panose="020B0604020202020204" pitchFamily="34" charset="0"/>
                <a:ea typeface="微软雅黑" panose="020B0503020204020204" charset="-122"/>
              </a:endParaRPr>
            </a:p>
          </p:txBody>
        </p:sp>
        <p:sp>
          <p:nvSpPr>
            <p:cNvPr id="30" name="Freeform 28"/>
            <p:cNvSpPr>
              <a:spLocks noChangeArrowheads="1"/>
            </p:cNvSpPr>
            <p:nvPr/>
          </p:nvSpPr>
          <p:spPr bwMode="auto">
            <a:xfrm>
              <a:off x="4176713" y="1995488"/>
              <a:ext cx="631825" cy="1657350"/>
            </a:xfrm>
            <a:custGeom>
              <a:avLst/>
              <a:gdLst>
                <a:gd name="T0" fmla="*/ 988043842 w 247"/>
                <a:gd name="T1" fmla="*/ 1486872783 h 649"/>
                <a:gd name="T2" fmla="*/ 641248657 w 247"/>
                <a:gd name="T3" fmla="*/ 0 h 649"/>
                <a:gd name="T4" fmla="*/ 0 w 247"/>
                <a:gd name="T5" fmla="*/ 169555332 h 649"/>
                <a:gd name="T6" fmla="*/ 1472252012 w 247"/>
                <a:gd name="T7" fmla="*/ 2147483646 h 649"/>
                <a:gd name="T8" fmla="*/ 1616205792 w 247"/>
                <a:gd name="T9" fmla="*/ 2147483646 h 649"/>
                <a:gd name="T10" fmla="*/ 988043842 w 247"/>
                <a:gd name="T11" fmla="*/ 1486872783 h 649"/>
                <a:gd name="T12" fmla="*/ 0 60000 65536"/>
                <a:gd name="T13" fmla="*/ 0 60000 65536"/>
                <a:gd name="T14" fmla="*/ 0 60000 65536"/>
                <a:gd name="T15" fmla="*/ 0 60000 65536"/>
                <a:gd name="T16" fmla="*/ 0 60000 65536"/>
                <a:gd name="T17" fmla="*/ 0 60000 65536"/>
                <a:gd name="T18" fmla="*/ 0 w 247"/>
                <a:gd name="T19" fmla="*/ 0 h 649"/>
                <a:gd name="T20" fmla="*/ 247 w 247"/>
                <a:gd name="T21" fmla="*/ 649 h 649"/>
              </a:gdLst>
              <a:ahLst/>
              <a:cxnLst>
                <a:cxn ang="T12">
                  <a:pos x="T0" y="T1"/>
                </a:cxn>
                <a:cxn ang="T13">
                  <a:pos x="T2" y="T3"/>
                </a:cxn>
                <a:cxn ang="T14">
                  <a:pos x="T4" y="T5"/>
                </a:cxn>
                <a:cxn ang="T15">
                  <a:pos x="T6" y="T7"/>
                </a:cxn>
                <a:cxn ang="T16">
                  <a:pos x="T8" y="T9"/>
                </a:cxn>
                <a:cxn ang="T17">
                  <a:pos x="T10" y="T11"/>
                </a:cxn>
              </a:cxnLst>
              <a:rect l="T18" t="T19" r="T20" b="T21"/>
              <a:pathLst>
                <a:path w="247" h="649">
                  <a:moveTo>
                    <a:pt x="151" y="228"/>
                  </a:moveTo>
                  <a:cubicBezTo>
                    <a:pt x="134" y="152"/>
                    <a:pt x="116" y="76"/>
                    <a:pt x="98" y="0"/>
                  </a:cubicBezTo>
                  <a:cubicBezTo>
                    <a:pt x="65" y="7"/>
                    <a:pt x="32" y="16"/>
                    <a:pt x="0" y="26"/>
                  </a:cubicBezTo>
                  <a:cubicBezTo>
                    <a:pt x="75" y="234"/>
                    <a:pt x="150" y="441"/>
                    <a:pt x="225" y="649"/>
                  </a:cubicBezTo>
                  <a:cubicBezTo>
                    <a:pt x="232" y="647"/>
                    <a:pt x="240" y="645"/>
                    <a:pt x="247" y="643"/>
                  </a:cubicBezTo>
                  <a:cubicBezTo>
                    <a:pt x="215" y="505"/>
                    <a:pt x="183" y="367"/>
                    <a:pt x="151" y="228"/>
                  </a:cubicBezTo>
                  <a:close/>
                </a:path>
              </a:pathLst>
            </a:custGeom>
            <a:solidFill>
              <a:srgbClr val="EE635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b="1">
                <a:solidFill>
                  <a:prstClr val="white"/>
                </a:solidFill>
                <a:latin typeface="Arial" panose="020B0604020202020204" pitchFamily="34" charset="0"/>
                <a:ea typeface="微软雅黑" panose="020B0503020204020204" charset="-122"/>
              </a:endParaRPr>
            </a:p>
          </p:txBody>
        </p:sp>
        <p:sp>
          <p:nvSpPr>
            <p:cNvPr id="31" name="Freeform 29"/>
            <p:cNvSpPr>
              <a:spLocks noChangeArrowheads="1"/>
            </p:cNvSpPr>
            <p:nvPr/>
          </p:nvSpPr>
          <p:spPr bwMode="auto">
            <a:xfrm>
              <a:off x="5035550" y="2282825"/>
              <a:ext cx="531813" cy="1370013"/>
            </a:xfrm>
            <a:custGeom>
              <a:avLst/>
              <a:gdLst>
                <a:gd name="T0" fmla="*/ 804075688 w 208"/>
                <a:gd name="T1" fmla="*/ 0 h 536"/>
                <a:gd name="T2" fmla="*/ 0 w 208"/>
                <a:gd name="T3" fmla="*/ 2147483646 h 536"/>
                <a:gd name="T4" fmla="*/ 150354785 w 208"/>
                <a:gd name="T5" fmla="*/ 2147483646 h 536"/>
                <a:gd name="T6" fmla="*/ 1359735899 w 208"/>
                <a:gd name="T7" fmla="*/ 150261799 h 536"/>
                <a:gd name="T8" fmla="*/ 804075688 w 208"/>
                <a:gd name="T9" fmla="*/ 0 h 536"/>
                <a:gd name="T10" fmla="*/ 0 60000 65536"/>
                <a:gd name="T11" fmla="*/ 0 60000 65536"/>
                <a:gd name="T12" fmla="*/ 0 60000 65536"/>
                <a:gd name="T13" fmla="*/ 0 60000 65536"/>
                <a:gd name="T14" fmla="*/ 0 60000 65536"/>
                <a:gd name="T15" fmla="*/ 0 w 208"/>
                <a:gd name="T16" fmla="*/ 0 h 536"/>
                <a:gd name="T17" fmla="*/ 208 w 208"/>
                <a:gd name="T18" fmla="*/ 536 h 536"/>
              </a:gdLst>
              <a:ahLst/>
              <a:cxnLst>
                <a:cxn ang="T10">
                  <a:pos x="T0" y="T1"/>
                </a:cxn>
                <a:cxn ang="T11">
                  <a:pos x="T2" y="T3"/>
                </a:cxn>
                <a:cxn ang="T12">
                  <a:pos x="T4" y="T5"/>
                </a:cxn>
                <a:cxn ang="T13">
                  <a:pos x="T6" y="T7"/>
                </a:cxn>
                <a:cxn ang="T14">
                  <a:pos x="T8" y="T9"/>
                </a:cxn>
              </a:cxnLst>
              <a:rect l="T15" t="T16" r="T17" b="T18"/>
              <a:pathLst>
                <a:path w="208" h="536">
                  <a:moveTo>
                    <a:pt x="123" y="0"/>
                  </a:moveTo>
                  <a:cubicBezTo>
                    <a:pt x="82" y="177"/>
                    <a:pt x="41" y="353"/>
                    <a:pt x="0" y="530"/>
                  </a:cubicBezTo>
                  <a:cubicBezTo>
                    <a:pt x="8" y="532"/>
                    <a:pt x="16" y="534"/>
                    <a:pt x="23" y="536"/>
                  </a:cubicBezTo>
                  <a:cubicBezTo>
                    <a:pt x="85" y="365"/>
                    <a:pt x="147" y="194"/>
                    <a:pt x="208" y="23"/>
                  </a:cubicBezTo>
                  <a:cubicBezTo>
                    <a:pt x="180" y="13"/>
                    <a:pt x="152" y="6"/>
                    <a:pt x="123" y="0"/>
                  </a:cubicBezTo>
                  <a:close/>
                </a:path>
              </a:pathLst>
            </a:custGeom>
            <a:solidFill>
              <a:srgbClr val="EE635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b="1">
                <a:solidFill>
                  <a:prstClr val="white"/>
                </a:solidFill>
                <a:latin typeface="Arial" panose="020B0604020202020204" pitchFamily="34" charset="0"/>
                <a:ea typeface="微软雅黑" panose="020B0503020204020204" charset="-122"/>
              </a:endParaRPr>
            </a:p>
          </p:txBody>
        </p:sp>
        <p:sp>
          <p:nvSpPr>
            <p:cNvPr id="32" name="Freeform 30"/>
            <p:cNvSpPr>
              <a:spLocks noChangeArrowheads="1"/>
            </p:cNvSpPr>
            <p:nvPr/>
          </p:nvSpPr>
          <p:spPr bwMode="auto">
            <a:xfrm>
              <a:off x="4940300" y="3008313"/>
              <a:ext cx="155575" cy="623887"/>
            </a:xfrm>
            <a:custGeom>
              <a:avLst/>
              <a:gdLst>
                <a:gd name="T0" fmla="*/ 149604491 w 61"/>
                <a:gd name="T1" fmla="*/ 1595225364 h 244"/>
                <a:gd name="T2" fmla="*/ 396780010 w 61"/>
                <a:gd name="T3" fmla="*/ 32690145 h 244"/>
                <a:gd name="T4" fmla="*/ 58542107 w 61"/>
                <a:gd name="T5" fmla="*/ 0 h 244"/>
                <a:gd name="T6" fmla="*/ 0 w 61"/>
                <a:gd name="T7" fmla="*/ 1582149306 h 244"/>
                <a:gd name="T8" fmla="*/ 149604491 w 61"/>
                <a:gd name="T9" fmla="*/ 1595225364 h 244"/>
                <a:gd name="T10" fmla="*/ 0 60000 65536"/>
                <a:gd name="T11" fmla="*/ 0 60000 65536"/>
                <a:gd name="T12" fmla="*/ 0 60000 65536"/>
                <a:gd name="T13" fmla="*/ 0 60000 65536"/>
                <a:gd name="T14" fmla="*/ 0 60000 65536"/>
                <a:gd name="T15" fmla="*/ 0 w 61"/>
                <a:gd name="T16" fmla="*/ 0 h 244"/>
                <a:gd name="T17" fmla="*/ 61 w 61"/>
                <a:gd name="T18" fmla="*/ 244 h 244"/>
              </a:gdLst>
              <a:ahLst/>
              <a:cxnLst>
                <a:cxn ang="T10">
                  <a:pos x="T0" y="T1"/>
                </a:cxn>
                <a:cxn ang="T11">
                  <a:pos x="T2" y="T3"/>
                </a:cxn>
                <a:cxn ang="T12">
                  <a:pos x="T4" y="T5"/>
                </a:cxn>
                <a:cxn ang="T13">
                  <a:pos x="T6" y="T7"/>
                </a:cxn>
                <a:cxn ang="T14">
                  <a:pos x="T8" y="T9"/>
                </a:cxn>
              </a:cxnLst>
              <a:rect l="T15" t="T16" r="T17" b="T18"/>
              <a:pathLst>
                <a:path w="61" h="244">
                  <a:moveTo>
                    <a:pt x="23" y="244"/>
                  </a:moveTo>
                  <a:cubicBezTo>
                    <a:pt x="36" y="164"/>
                    <a:pt x="48" y="84"/>
                    <a:pt x="61" y="5"/>
                  </a:cubicBezTo>
                  <a:cubicBezTo>
                    <a:pt x="44" y="2"/>
                    <a:pt x="26" y="1"/>
                    <a:pt x="9" y="0"/>
                  </a:cubicBezTo>
                  <a:cubicBezTo>
                    <a:pt x="6" y="81"/>
                    <a:pt x="3" y="161"/>
                    <a:pt x="0" y="242"/>
                  </a:cubicBezTo>
                  <a:cubicBezTo>
                    <a:pt x="8" y="242"/>
                    <a:pt x="16" y="242"/>
                    <a:pt x="23" y="244"/>
                  </a:cubicBezTo>
                  <a:close/>
                </a:path>
              </a:pathLst>
            </a:custGeom>
            <a:solidFill>
              <a:srgbClr val="EE635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b="1">
                <a:solidFill>
                  <a:prstClr val="white"/>
                </a:solidFill>
                <a:latin typeface="Arial" panose="020B0604020202020204" pitchFamily="34" charset="0"/>
                <a:ea typeface="微软雅黑" panose="020B0503020204020204" charset="-122"/>
              </a:endParaRPr>
            </a:p>
          </p:txBody>
        </p:sp>
        <p:sp>
          <p:nvSpPr>
            <p:cNvPr id="33" name="Freeform 31"/>
            <p:cNvSpPr>
              <a:spLocks noChangeArrowheads="1"/>
            </p:cNvSpPr>
            <p:nvPr/>
          </p:nvSpPr>
          <p:spPr bwMode="auto">
            <a:xfrm>
              <a:off x="5211763" y="3157538"/>
              <a:ext cx="495300" cy="587375"/>
            </a:xfrm>
            <a:custGeom>
              <a:avLst/>
              <a:gdLst>
                <a:gd name="T0" fmla="*/ 123847978 w 194"/>
                <a:gd name="T1" fmla="*/ 1500040829 h 230"/>
                <a:gd name="T2" fmla="*/ 1264546856 w 194"/>
                <a:gd name="T3" fmla="*/ 215224415 h 230"/>
                <a:gd name="T4" fmla="*/ 977742625 w 194"/>
                <a:gd name="T5" fmla="*/ 0 h 230"/>
                <a:gd name="T6" fmla="*/ 0 w 194"/>
                <a:gd name="T7" fmla="*/ 1408734662 h 230"/>
                <a:gd name="T8" fmla="*/ 123847978 w 194"/>
                <a:gd name="T9" fmla="*/ 1500040829 h 230"/>
                <a:gd name="T10" fmla="*/ 0 60000 65536"/>
                <a:gd name="T11" fmla="*/ 0 60000 65536"/>
                <a:gd name="T12" fmla="*/ 0 60000 65536"/>
                <a:gd name="T13" fmla="*/ 0 60000 65536"/>
                <a:gd name="T14" fmla="*/ 0 60000 65536"/>
                <a:gd name="T15" fmla="*/ 0 w 194"/>
                <a:gd name="T16" fmla="*/ 0 h 230"/>
                <a:gd name="T17" fmla="*/ 194 w 194"/>
                <a:gd name="T18" fmla="*/ 230 h 230"/>
              </a:gdLst>
              <a:ahLst/>
              <a:cxnLst>
                <a:cxn ang="T10">
                  <a:pos x="T0" y="T1"/>
                </a:cxn>
                <a:cxn ang="T11">
                  <a:pos x="T2" y="T3"/>
                </a:cxn>
                <a:cxn ang="T12">
                  <a:pos x="T4" y="T5"/>
                </a:cxn>
                <a:cxn ang="T13">
                  <a:pos x="T6" y="T7"/>
                </a:cxn>
                <a:cxn ang="T14">
                  <a:pos x="T8" y="T9"/>
                </a:cxn>
              </a:cxnLst>
              <a:rect l="T15" t="T16" r="T17" b="T18"/>
              <a:pathLst>
                <a:path w="194" h="230">
                  <a:moveTo>
                    <a:pt x="19" y="230"/>
                  </a:moveTo>
                  <a:cubicBezTo>
                    <a:pt x="77" y="164"/>
                    <a:pt x="136" y="99"/>
                    <a:pt x="194" y="33"/>
                  </a:cubicBezTo>
                  <a:cubicBezTo>
                    <a:pt x="180" y="21"/>
                    <a:pt x="165" y="10"/>
                    <a:pt x="150" y="0"/>
                  </a:cubicBezTo>
                  <a:cubicBezTo>
                    <a:pt x="100" y="72"/>
                    <a:pt x="50" y="144"/>
                    <a:pt x="0" y="216"/>
                  </a:cubicBezTo>
                  <a:cubicBezTo>
                    <a:pt x="7" y="220"/>
                    <a:pt x="13" y="225"/>
                    <a:pt x="19" y="230"/>
                  </a:cubicBezTo>
                  <a:close/>
                </a:path>
              </a:pathLst>
            </a:custGeom>
            <a:solidFill>
              <a:srgbClr val="EE635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b="1">
                <a:solidFill>
                  <a:prstClr val="white"/>
                </a:solidFill>
                <a:latin typeface="Arial" panose="020B0604020202020204" pitchFamily="34" charset="0"/>
                <a:ea typeface="微软雅黑" panose="020B0503020204020204" charset="-122"/>
              </a:endParaRPr>
            </a:p>
          </p:txBody>
        </p:sp>
        <p:sp>
          <p:nvSpPr>
            <p:cNvPr id="34" name="Freeform 32"/>
            <p:cNvSpPr>
              <a:spLocks noChangeArrowheads="1"/>
            </p:cNvSpPr>
            <p:nvPr/>
          </p:nvSpPr>
          <p:spPr bwMode="auto">
            <a:xfrm>
              <a:off x="5127625" y="2679700"/>
              <a:ext cx="608013" cy="1011238"/>
            </a:xfrm>
            <a:custGeom>
              <a:avLst/>
              <a:gdLst>
                <a:gd name="T0" fmla="*/ 1122535060 w 238"/>
                <a:gd name="T1" fmla="*/ 0 h 396"/>
                <a:gd name="T2" fmla="*/ 0 w 238"/>
                <a:gd name="T3" fmla="*/ 2147483646 h 396"/>
                <a:gd name="T4" fmla="*/ 137053283 w 238"/>
                <a:gd name="T5" fmla="*/ 2147483646 h 396"/>
                <a:gd name="T6" fmla="*/ 1553276505 w 238"/>
                <a:gd name="T7" fmla="*/ 202153116 h 396"/>
                <a:gd name="T8" fmla="*/ 1122535060 w 238"/>
                <a:gd name="T9" fmla="*/ 0 h 396"/>
                <a:gd name="T10" fmla="*/ 0 60000 65536"/>
                <a:gd name="T11" fmla="*/ 0 60000 65536"/>
                <a:gd name="T12" fmla="*/ 0 60000 65536"/>
                <a:gd name="T13" fmla="*/ 0 60000 65536"/>
                <a:gd name="T14" fmla="*/ 0 60000 65536"/>
                <a:gd name="T15" fmla="*/ 0 w 238"/>
                <a:gd name="T16" fmla="*/ 0 h 396"/>
                <a:gd name="T17" fmla="*/ 238 w 238"/>
                <a:gd name="T18" fmla="*/ 396 h 396"/>
              </a:gdLst>
              <a:ahLst/>
              <a:cxnLst>
                <a:cxn ang="T10">
                  <a:pos x="T0" y="T1"/>
                </a:cxn>
                <a:cxn ang="T11">
                  <a:pos x="T2" y="T3"/>
                </a:cxn>
                <a:cxn ang="T12">
                  <a:pos x="T4" y="T5"/>
                </a:cxn>
                <a:cxn ang="T13">
                  <a:pos x="T6" y="T7"/>
                </a:cxn>
                <a:cxn ang="T14">
                  <a:pos x="T8" y="T9"/>
                </a:cxn>
              </a:cxnLst>
              <a:rect l="T15" t="T16" r="T17" b="T18"/>
              <a:pathLst>
                <a:path w="238" h="396">
                  <a:moveTo>
                    <a:pt x="172" y="0"/>
                  </a:moveTo>
                  <a:cubicBezTo>
                    <a:pt x="114" y="128"/>
                    <a:pt x="57" y="257"/>
                    <a:pt x="0" y="386"/>
                  </a:cubicBezTo>
                  <a:cubicBezTo>
                    <a:pt x="7" y="389"/>
                    <a:pt x="14" y="392"/>
                    <a:pt x="21" y="396"/>
                  </a:cubicBezTo>
                  <a:cubicBezTo>
                    <a:pt x="93" y="274"/>
                    <a:pt x="166" y="153"/>
                    <a:pt x="238" y="31"/>
                  </a:cubicBezTo>
                  <a:cubicBezTo>
                    <a:pt x="216" y="19"/>
                    <a:pt x="194" y="9"/>
                    <a:pt x="172" y="0"/>
                  </a:cubicBezTo>
                  <a:close/>
                </a:path>
              </a:pathLst>
            </a:custGeom>
            <a:solidFill>
              <a:srgbClr val="EE635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b="1">
                <a:solidFill>
                  <a:prstClr val="white"/>
                </a:solidFill>
                <a:latin typeface="Arial" panose="020B0604020202020204" pitchFamily="34" charset="0"/>
                <a:ea typeface="微软雅黑" panose="020B0503020204020204" charset="-122"/>
              </a:endParaRPr>
            </a:p>
          </p:txBody>
        </p:sp>
        <p:sp>
          <p:nvSpPr>
            <p:cNvPr id="35" name="Freeform 33"/>
            <p:cNvSpPr>
              <a:spLocks noChangeArrowheads="1"/>
            </p:cNvSpPr>
            <p:nvPr/>
          </p:nvSpPr>
          <p:spPr bwMode="auto">
            <a:xfrm>
              <a:off x="5349875" y="3346450"/>
              <a:ext cx="842963" cy="557213"/>
            </a:xfrm>
            <a:custGeom>
              <a:avLst/>
              <a:gdLst>
                <a:gd name="T0" fmla="*/ 2147483646 w 330"/>
                <a:gd name="T1" fmla="*/ 405060623 h 218"/>
                <a:gd name="T2" fmla="*/ 1937964274 w 330"/>
                <a:gd name="T3" fmla="*/ 0 h 218"/>
                <a:gd name="T4" fmla="*/ 0 w 330"/>
                <a:gd name="T5" fmla="*/ 1280516370 h 218"/>
                <a:gd name="T6" fmla="*/ 78301045 w 330"/>
                <a:gd name="T7" fmla="*/ 1424249208 h 218"/>
                <a:gd name="T8" fmla="*/ 2147483646 w 330"/>
                <a:gd name="T9" fmla="*/ 405060623 h 218"/>
                <a:gd name="T10" fmla="*/ 0 60000 65536"/>
                <a:gd name="T11" fmla="*/ 0 60000 65536"/>
                <a:gd name="T12" fmla="*/ 0 60000 65536"/>
                <a:gd name="T13" fmla="*/ 0 60000 65536"/>
                <a:gd name="T14" fmla="*/ 0 60000 65536"/>
                <a:gd name="T15" fmla="*/ 0 w 330"/>
                <a:gd name="T16" fmla="*/ 0 h 218"/>
                <a:gd name="T17" fmla="*/ 330 w 330"/>
                <a:gd name="T18" fmla="*/ 218 h 218"/>
              </a:gdLst>
              <a:ahLst/>
              <a:cxnLst>
                <a:cxn ang="T10">
                  <a:pos x="T0" y="T1"/>
                </a:cxn>
                <a:cxn ang="T11">
                  <a:pos x="T2" y="T3"/>
                </a:cxn>
                <a:cxn ang="T12">
                  <a:pos x="T4" y="T5"/>
                </a:cxn>
                <a:cxn ang="T13">
                  <a:pos x="T6" y="T7"/>
                </a:cxn>
                <a:cxn ang="T14">
                  <a:pos x="T8" y="T9"/>
                </a:cxn>
              </a:cxnLst>
              <a:rect l="T15" t="T16" r="T17" b="T18"/>
              <a:pathLst>
                <a:path w="330" h="218">
                  <a:moveTo>
                    <a:pt x="330" y="62"/>
                  </a:moveTo>
                  <a:cubicBezTo>
                    <a:pt x="320" y="40"/>
                    <a:pt x="309" y="20"/>
                    <a:pt x="297" y="0"/>
                  </a:cubicBezTo>
                  <a:cubicBezTo>
                    <a:pt x="198" y="66"/>
                    <a:pt x="99" y="131"/>
                    <a:pt x="0" y="196"/>
                  </a:cubicBezTo>
                  <a:cubicBezTo>
                    <a:pt x="4" y="203"/>
                    <a:pt x="8" y="210"/>
                    <a:pt x="12" y="218"/>
                  </a:cubicBezTo>
                  <a:cubicBezTo>
                    <a:pt x="118" y="166"/>
                    <a:pt x="224" y="114"/>
                    <a:pt x="330" y="62"/>
                  </a:cubicBezTo>
                  <a:close/>
                </a:path>
              </a:pathLst>
            </a:custGeom>
            <a:solidFill>
              <a:srgbClr val="EE635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b="1">
                <a:solidFill>
                  <a:prstClr val="white"/>
                </a:solidFill>
                <a:latin typeface="Arial" panose="020B0604020202020204" pitchFamily="34" charset="0"/>
                <a:ea typeface="微软雅黑" panose="020B0503020204020204" charset="-122"/>
              </a:endParaRPr>
            </a:p>
          </p:txBody>
        </p:sp>
        <p:sp>
          <p:nvSpPr>
            <p:cNvPr id="36" name="Freeform 34"/>
            <p:cNvSpPr>
              <a:spLocks noChangeArrowheads="1"/>
            </p:cNvSpPr>
            <p:nvPr/>
          </p:nvSpPr>
          <p:spPr bwMode="auto">
            <a:xfrm>
              <a:off x="5287963" y="2626623"/>
              <a:ext cx="1227072" cy="1189728"/>
            </a:xfrm>
            <a:custGeom>
              <a:avLst/>
              <a:gdLst>
                <a:gd name="T0" fmla="*/ 0 w 378"/>
                <a:gd name="T1" fmla="*/ 2147483646 h 389"/>
                <a:gd name="T2" fmla="*/ 98123765 w 378"/>
                <a:gd name="T3" fmla="*/ 2147483646 h 389"/>
                <a:gd name="T4" fmla="*/ 2147483646 w 378"/>
                <a:gd name="T5" fmla="*/ 724436428 h 389"/>
                <a:gd name="T6" fmla="*/ 2147483646 w 378"/>
                <a:gd name="T7" fmla="*/ 0 h 389"/>
                <a:gd name="T8" fmla="*/ 0 w 378"/>
                <a:gd name="T9" fmla="*/ 2147483646 h 389"/>
                <a:gd name="T10" fmla="*/ 0 60000 65536"/>
                <a:gd name="T11" fmla="*/ 0 60000 65536"/>
                <a:gd name="T12" fmla="*/ 0 60000 65536"/>
                <a:gd name="T13" fmla="*/ 0 60000 65536"/>
                <a:gd name="T14" fmla="*/ 0 60000 65536"/>
                <a:gd name="T15" fmla="*/ 0 w 378"/>
                <a:gd name="T16" fmla="*/ 0 h 389"/>
                <a:gd name="T17" fmla="*/ 378 w 378"/>
                <a:gd name="T18" fmla="*/ 389 h 389"/>
              </a:gdLst>
              <a:ahLst/>
              <a:cxnLst>
                <a:cxn ang="T10">
                  <a:pos x="T0" y="T1"/>
                </a:cxn>
                <a:cxn ang="T11">
                  <a:pos x="T2" y="T3"/>
                </a:cxn>
                <a:cxn ang="T12">
                  <a:pos x="T4" y="T5"/>
                </a:cxn>
                <a:cxn ang="T13">
                  <a:pos x="T6" y="T7"/>
                </a:cxn>
                <a:cxn ang="T14">
                  <a:pos x="T8" y="T9"/>
                </a:cxn>
              </a:cxnLst>
              <a:rect l="T15" t="T16" r="T17" b="T18"/>
              <a:pathLst>
                <a:path w="378" h="389">
                  <a:moveTo>
                    <a:pt x="0" y="371"/>
                  </a:moveTo>
                  <a:cubicBezTo>
                    <a:pt x="5" y="377"/>
                    <a:pt x="11" y="383"/>
                    <a:pt x="15" y="389"/>
                  </a:cubicBezTo>
                  <a:cubicBezTo>
                    <a:pt x="136" y="296"/>
                    <a:pt x="257" y="203"/>
                    <a:pt x="378" y="111"/>
                  </a:cubicBezTo>
                  <a:cubicBezTo>
                    <a:pt x="378" y="0"/>
                    <a:pt x="378" y="0"/>
                    <a:pt x="378" y="0"/>
                  </a:cubicBezTo>
                  <a:cubicBezTo>
                    <a:pt x="252" y="124"/>
                    <a:pt x="126" y="247"/>
                    <a:pt x="0" y="371"/>
                  </a:cubicBezTo>
                  <a:close/>
                </a:path>
              </a:pathLst>
            </a:custGeom>
            <a:solidFill>
              <a:srgbClr val="EE635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b="1">
                <a:solidFill>
                  <a:prstClr val="white"/>
                </a:solidFill>
                <a:latin typeface="Arial" panose="020B0604020202020204" pitchFamily="34" charset="0"/>
                <a:ea typeface="微软雅黑" panose="020B0503020204020204" charset="-122"/>
              </a:endParaRPr>
            </a:p>
          </p:txBody>
        </p:sp>
        <p:sp>
          <p:nvSpPr>
            <p:cNvPr id="37" name="Freeform 35"/>
            <p:cNvSpPr>
              <a:spLocks noChangeArrowheads="1"/>
            </p:cNvSpPr>
            <p:nvPr/>
          </p:nvSpPr>
          <p:spPr bwMode="auto">
            <a:xfrm>
              <a:off x="5421313" y="3989388"/>
              <a:ext cx="403225" cy="138112"/>
            </a:xfrm>
            <a:custGeom>
              <a:avLst/>
              <a:gdLst>
                <a:gd name="T0" fmla="*/ 0 w 158"/>
                <a:gd name="T1" fmla="*/ 156994980 h 54"/>
                <a:gd name="T2" fmla="*/ 6512849 w 158"/>
                <a:gd name="T3" fmla="*/ 353239343 h 54"/>
                <a:gd name="T4" fmla="*/ 1029053169 w 158"/>
                <a:gd name="T5" fmla="*/ 353239343 h 54"/>
                <a:gd name="T6" fmla="*/ 1003001771 w 158"/>
                <a:gd name="T7" fmla="*/ 0 h 54"/>
                <a:gd name="T8" fmla="*/ 0 w 158"/>
                <a:gd name="T9" fmla="*/ 156994980 h 54"/>
                <a:gd name="T10" fmla="*/ 0 60000 65536"/>
                <a:gd name="T11" fmla="*/ 0 60000 65536"/>
                <a:gd name="T12" fmla="*/ 0 60000 65536"/>
                <a:gd name="T13" fmla="*/ 0 60000 65536"/>
                <a:gd name="T14" fmla="*/ 0 60000 65536"/>
                <a:gd name="T15" fmla="*/ 0 w 158"/>
                <a:gd name="T16" fmla="*/ 0 h 54"/>
                <a:gd name="T17" fmla="*/ 158 w 158"/>
                <a:gd name="T18" fmla="*/ 54 h 54"/>
              </a:gdLst>
              <a:ahLst/>
              <a:cxnLst>
                <a:cxn ang="T10">
                  <a:pos x="T0" y="T1"/>
                </a:cxn>
                <a:cxn ang="T11">
                  <a:pos x="T2" y="T3"/>
                </a:cxn>
                <a:cxn ang="T12">
                  <a:pos x="T4" y="T5"/>
                </a:cxn>
                <a:cxn ang="T13">
                  <a:pos x="T6" y="T7"/>
                </a:cxn>
                <a:cxn ang="T14">
                  <a:pos x="T8" y="T9"/>
                </a:cxn>
              </a:cxnLst>
              <a:rect l="T15" t="T16" r="T17" b="T18"/>
              <a:pathLst>
                <a:path w="158" h="54">
                  <a:moveTo>
                    <a:pt x="0" y="24"/>
                  </a:moveTo>
                  <a:cubicBezTo>
                    <a:pt x="1" y="33"/>
                    <a:pt x="1" y="44"/>
                    <a:pt x="1" y="54"/>
                  </a:cubicBezTo>
                  <a:cubicBezTo>
                    <a:pt x="158" y="54"/>
                    <a:pt x="158" y="54"/>
                    <a:pt x="158" y="54"/>
                  </a:cubicBezTo>
                  <a:cubicBezTo>
                    <a:pt x="158" y="35"/>
                    <a:pt x="156" y="17"/>
                    <a:pt x="154" y="0"/>
                  </a:cubicBezTo>
                  <a:cubicBezTo>
                    <a:pt x="103" y="8"/>
                    <a:pt x="51" y="16"/>
                    <a:pt x="0" y="24"/>
                  </a:cubicBezTo>
                  <a:close/>
                </a:path>
              </a:pathLst>
            </a:custGeom>
            <a:solidFill>
              <a:srgbClr val="EE635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b="1">
                <a:solidFill>
                  <a:prstClr val="white"/>
                </a:solidFill>
                <a:latin typeface="Arial" panose="020B0604020202020204" pitchFamily="34" charset="0"/>
                <a:ea typeface="微软雅黑" panose="020B0503020204020204" charset="-122"/>
              </a:endParaRPr>
            </a:p>
          </p:txBody>
        </p:sp>
        <p:sp>
          <p:nvSpPr>
            <p:cNvPr id="38" name="Freeform 36"/>
            <p:cNvSpPr>
              <a:spLocks noChangeArrowheads="1"/>
            </p:cNvSpPr>
            <p:nvPr/>
          </p:nvSpPr>
          <p:spPr bwMode="auto">
            <a:xfrm>
              <a:off x="5392738" y="3686175"/>
              <a:ext cx="687387" cy="322263"/>
            </a:xfrm>
            <a:custGeom>
              <a:avLst/>
              <a:gdLst>
                <a:gd name="T0" fmla="*/ 1756508876 w 269"/>
                <a:gd name="T1" fmla="*/ 405575658 h 126"/>
                <a:gd name="T2" fmla="*/ 1645502264 w 269"/>
                <a:gd name="T3" fmla="*/ 0 h 126"/>
                <a:gd name="T4" fmla="*/ 0 w 269"/>
                <a:gd name="T5" fmla="*/ 654152968 h 126"/>
                <a:gd name="T6" fmla="*/ 52238857 w 269"/>
                <a:gd name="T7" fmla="*/ 824233660 h 126"/>
                <a:gd name="T8" fmla="*/ 1756508876 w 269"/>
                <a:gd name="T9" fmla="*/ 405575658 h 126"/>
                <a:gd name="T10" fmla="*/ 0 60000 65536"/>
                <a:gd name="T11" fmla="*/ 0 60000 65536"/>
                <a:gd name="T12" fmla="*/ 0 60000 65536"/>
                <a:gd name="T13" fmla="*/ 0 60000 65536"/>
                <a:gd name="T14" fmla="*/ 0 60000 65536"/>
                <a:gd name="T15" fmla="*/ 0 w 269"/>
                <a:gd name="T16" fmla="*/ 0 h 126"/>
                <a:gd name="T17" fmla="*/ 269 w 269"/>
                <a:gd name="T18" fmla="*/ 126 h 126"/>
              </a:gdLst>
              <a:ahLst/>
              <a:cxnLst>
                <a:cxn ang="T10">
                  <a:pos x="T0" y="T1"/>
                </a:cxn>
                <a:cxn ang="T11">
                  <a:pos x="T2" y="T3"/>
                </a:cxn>
                <a:cxn ang="T12">
                  <a:pos x="T4" y="T5"/>
                </a:cxn>
                <a:cxn ang="T13">
                  <a:pos x="T6" y="T7"/>
                </a:cxn>
                <a:cxn ang="T14">
                  <a:pos x="T8" y="T9"/>
                </a:cxn>
              </a:cxnLst>
              <a:rect l="T15" t="T16" r="T17" b="T18"/>
              <a:pathLst>
                <a:path w="269" h="126">
                  <a:moveTo>
                    <a:pt x="269" y="62"/>
                  </a:moveTo>
                  <a:cubicBezTo>
                    <a:pt x="264" y="40"/>
                    <a:pt x="258" y="20"/>
                    <a:pt x="252" y="0"/>
                  </a:cubicBezTo>
                  <a:cubicBezTo>
                    <a:pt x="168" y="33"/>
                    <a:pt x="84" y="67"/>
                    <a:pt x="0" y="100"/>
                  </a:cubicBezTo>
                  <a:cubicBezTo>
                    <a:pt x="3" y="108"/>
                    <a:pt x="6" y="117"/>
                    <a:pt x="8" y="126"/>
                  </a:cubicBezTo>
                  <a:cubicBezTo>
                    <a:pt x="95" y="105"/>
                    <a:pt x="182" y="83"/>
                    <a:pt x="269" y="62"/>
                  </a:cubicBezTo>
                  <a:close/>
                </a:path>
              </a:pathLst>
            </a:custGeom>
            <a:solidFill>
              <a:srgbClr val="EE635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b="1">
                <a:solidFill>
                  <a:prstClr val="white"/>
                </a:solidFill>
                <a:latin typeface="Arial" panose="020B0604020202020204" pitchFamily="34" charset="0"/>
                <a:ea typeface="微软雅黑" panose="020B0503020204020204" charset="-122"/>
              </a:endParaRPr>
            </a:p>
          </p:txBody>
        </p:sp>
        <p:sp>
          <p:nvSpPr>
            <p:cNvPr id="39" name="Freeform 37"/>
            <p:cNvSpPr>
              <a:spLocks noChangeArrowheads="1"/>
            </p:cNvSpPr>
            <p:nvPr/>
          </p:nvSpPr>
          <p:spPr bwMode="auto">
            <a:xfrm>
              <a:off x="4406900" y="3616325"/>
              <a:ext cx="1014413" cy="1030288"/>
            </a:xfrm>
            <a:custGeom>
              <a:avLst/>
              <a:gdLst>
                <a:gd name="T0" fmla="*/ 652903803 w 397"/>
                <a:gd name="T1" fmla="*/ 398690777 h 403"/>
                <a:gd name="T2" fmla="*/ 2147483646 w 397"/>
                <a:gd name="T3" fmla="*/ 640519568 h 403"/>
                <a:gd name="T4" fmla="*/ 2147483646 w 397"/>
                <a:gd name="T5" fmla="*/ 640519568 h 403"/>
                <a:gd name="T6" fmla="*/ 1939120717 w 397"/>
                <a:gd name="T7" fmla="*/ 2147483646 h 403"/>
                <a:gd name="T8" fmla="*/ 1939120717 w 397"/>
                <a:gd name="T9" fmla="*/ 2147483646 h 403"/>
                <a:gd name="T10" fmla="*/ 359097092 w 397"/>
                <a:gd name="T11" fmla="*/ 2019602239 h 403"/>
                <a:gd name="T12" fmla="*/ 359097092 w 397"/>
                <a:gd name="T13" fmla="*/ 2019602239 h 403"/>
                <a:gd name="T14" fmla="*/ 652903803 w 397"/>
                <a:gd name="T15" fmla="*/ 398690777 h 403"/>
                <a:gd name="T16" fmla="*/ 0 60000 65536"/>
                <a:gd name="T17" fmla="*/ 0 60000 65536"/>
                <a:gd name="T18" fmla="*/ 0 60000 65536"/>
                <a:gd name="T19" fmla="*/ 0 60000 65536"/>
                <a:gd name="T20" fmla="*/ 0 60000 65536"/>
                <a:gd name="T21" fmla="*/ 0 60000 65536"/>
                <a:gd name="T22" fmla="*/ 0 60000 65536"/>
                <a:gd name="T23" fmla="*/ 0 60000 65536"/>
                <a:gd name="T24" fmla="*/ 0 w 397"/>
                <a:gd name="T25" fmla="*/ 0 h 403"/>
                <a:gd name="T26" fmla="*/ 397 w 397"/>
                <a:gd name="T27" fmla="*/ 403 h 4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7" h="403">
                  <a:moveTo>
                    <a:pt x="100" y="61"/>
                  </a:moveTo>
                  <a:cubicBezTo>
                    <a:pt x="178" y="0"/>
                    <a:pt x="287" y="19"/>
                    <a:pt x="345" y="98"/>
                  </a:cubicBezTo>
                  <a:cubicBezTo>
                    <a:pt x="345" y="98"/>
                    <a:pt x="345" y="98"/>
                    <a:pt x="345" y="98"/>
                  </a:cubicBezTo>
                  <a:cubicBezTo>
                    <a:pt x="397" y="180"/>
                    <a:pt x="377" y="291"/>
                    <a:pt x="297" y="350"/>
                  </a:cubicBezTo>
                  <a:cubicBezTo>
                    <a:pt x="297" y="350"/>
                    <a:pt x="297" y="350"/>
                    <a:pt x="297" y="350"/>
                  </a:cubicBezTo>
                  <a:cubicBezTo>
                    <a:pt x="217" y="403"/>
                    <a:pt x="109" y="385"/>
                    <a:pt x="55" y="309"/>
                  </a:cubicBezTo>
                  <a:cubicBezTo>
                    <a:pt x="55" y="309"/>
                    <a:pt x="55" y="309"/>
                    <a:pt x="55" y="309"/>
                  </a:cubicBezTo>
                  <a:cubicBezTo>
                    <a:pt x="0" y="225"/>
                    <a:pt x="20" y="114"/>
                    <a:pt x="100" y="61"/>
                  </a:cubicBezTo>
                  <a:close/>
                </a:path>
              </a:pathLst>
            </a:custGeom>
            <a:solidFill>
              <a:srgbClr val="EE635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b="1">
                <a:solidFill>
                  <a:prstClr val="white"/>
                </a:solidFill>
                <a:latin typeface="Arial" panose="020B0604020202020204" pitchFamily="34" charset="0"/>
                <a:ea typeface="微软雅黑" panose="020B0503020204020204" charset="-122"/>
              </a:endParaRPr>
            </a:p>
          </p:txBody>
        </p:sp>
        <p:sp>
          <p:nvSpPr>
            <p:cNvPr id="40" name="Freeform 38"/>
            <p:cNvSpPr>
              <a:spLocks noChangeArrowheads="1"/>
            </p:cNvSpPr>
            <p:nvPr/>
          </p:nvSpPr>
          <p:spPr bwMode="auto">
            <a:xfrm>
              <a:off x="4465638" y="3678238"/>
              <a:ext cx="892175" cy="909637"/>
            </a:xfrm>
            <a:custGeom>
              <a:avLst/>
              <a:gdLst>
                <a:gd name="T0" fmla="*/ 1718720175 w 349"/>
                <a:gd name="T1" fmla="*/ 1984769165 h 356"/>
                <a:gd name="T2" fmla="*/ 1973585686 w 349"/>
                <a:gd name="T3" fmla="*/ 568009538 h 356"/>
                <a:gd name="T4" fmla="*/ 562014010 w 349"/>
                <a:gd name="T5" fmla="*/ 332970580 h 356"/>
                <a:gd name="T6" fmla="*/ 320216690 w 349"/>
                <a:gd name="T7" fmla="*/ 1762787075 h 356"/>
                <a:gd name="T8" fmla="*/ 1718720175 w 349"/>
                <a:gd name="T9" fmla="*/ 1984769165 h 356"/>
                <a:gd name="T10" fmla="*/ 0 60000 65536"/>
                <a:gd name="T11" fmla="*/ 0 60000 65536"/>
                <a:gd name="T12" fmla="*/ 0 60000 65536"/>
                <a:gd name="T13" fmla="*/ 0 60000 65536"/>
                <a:gd name="T14" fmla="*/ 0 60000 65536"/>
                <a:gd name="T15" fmla="*/ 0 w 349"/>
                <a:gd name="T16" fmla="*/ 0 h 356"/>
                <a:gd name="T17" fmla="*/ 349 w 349"/>
                <a:gd name="T18" fmla="*/ 356 h 356"/>
              </a:gdLst>
              <a:ahLst/>
              <a:cxnLst>
                <a:cxn ang="T10">
                  <a:pos x="T0" y="T1"/>
                </a:cxn>
                <a:cxn ang="T11">
                  <a:pos x="T2" y="T3"/>
                </a:cxn>
                <a:cxn ang="T12">
                  <a:pos x="T4" y="T5"/>
                </a:cxn>
                <a:cxn ang="T13">
                  <a:pos x="T6" y="T7"/>
                </a:cxn>
                <a:cxn ang="T14">
                  <a:pos x="T8" y="T9"/>
                </a:cxn>
              </a:cxnLst>
              <a:rect l="T15" t="T16" r="T17" b="T18"/>
              <a:pathLst>
                <a:path w="349" h="356">
                  <a:moveTo>
                    <a:pt x="263" y="304"/>
                  </a:moveTo>
                  <a:cubicBezTo>
                    <a:pt x="331" y="257"/>
                    <a:pt x="349" y="158"/>
                    <a:pt x="302" y="87"/>
                  </a:cubicBezTo>
                  <a:cubicBezTo>
                    <a:pt x="255" y="16"/>
                    <a:pt x="158" y="0"/>
                    <a:pt x="86" y="51"/>
                  </a:cubicBezTo>
                  <a:cubicBezTo>
                    <a:pt x="20" y="100"/>
                    <a:pt x="0" y="198"/>
                    <a:pt x="49" y="270"/>
                  </a:cubicBezTo>
                  <a:cubicBezTo>
                    <a:pt x="97" y="341"/>
                    <a:pt x="191" y="356"/>
                    <a:pt x="263" y="304"/>
                  </a:cubicBezTo>
                  <a:close/>
                </a:path>
              </a:pathLst>
            </a:custGeom>
            <a:solidFill>
              <a:srgbClr val="EE635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600" b="1">
                <a:solidFill>
                  <a:prstClr val="white"/>
                </a:solidFill>
                <a:latin typeface="Arial" panose="020B0604020202020204" pitchFamily="34" charset="0"/>
                <a:ea typeface="微软雅黑" panose="020B0503020204020204" charset="-122"/>
              </a:endParaRPr>
            </a:p>
          </p:txBody>
        </p:sp>
        <p:sp>
          <p:nvSpPr>
            <p:cNvPr id="41" name="Freeform 39"/>
            <p:cNvSpPr>
              <a:spLocks noChangeArrowheads="1"/>
            </p:cNvSpPr>
            <p:nvPr/>
          </p:nvSpPr>
          <p:spPr bwMode="auto">
            <a:xfrm>
              <a:off x="4789488" y="3914888"/>
              <a:ext cx="250825" cy="441325"/>
            </a:xfrm>
            <a:custGeom>
              <a:avLst/>
              <a:gdLst>
                <a:gd name="T0" fmla="*/ 451999447 w 98"/>
                <a:gd name="T1" fmla="*/ 162690762 h 173"/>
                <a:gd name="T2" fmla="*/ 432348076 w 98"/>
                <a:gd name="T3" fmla="*/ 162690762 h 173"/>
                <a:gd name="T4" fmla="*/ 589564163 w 98"/>
                <a:gd name="T5" fmla="*/ 683303753 h 173"/>
                <a:gd name="T6" fmla="*/ 451999447 w 98"/>
                <a:gd name="T7" fmla="*/ 683303753 h 173"/>
                <a:gd name="T8" fmla="*/ 451999447 w 98"/>
                <a:gd name="T9" fmla="*/ 1054241242 h 173"/>
                <a:gd name="T10" fmla="*/ 393042775 w 98"/>
                <a:gd name="T11" fmla="*/ 1125825177 h 173"/>
                <a:gd name="T12" fmla="*/ 334086103 w 98"/>
                <a:gd name="T13" fmla="*/ 1054241242 h 173"/>
                <a:gd name="T14" fmla="*/ 334086103 w 98"/>
                <a:gd name="T15" fmla="*/ 683303753 h 173"/>
                <a:gd name="T16" fmla="*/ 307885128 w 98"/>
                <a:gd name="T17" fmla="*/ 683303753 h 173"/>
                <a:gd name="T18" fmla="*/ 307885128 w 98"/>
                <a:gd name="T19" fmla="*/ 1054241242 h 173"/>
                <a:gd name="T20" fmla="*/ 248928456 w 98"/>
                <a:gd name="T21" fmla="*/ 1125825177 h 173"/>
                <a:gd name="T22" fmla="*/ 189971784 w 98"/>
                <a:gd name="T23" fmla="*/ 1054241242 h 173"/>
                <a:gd name="T24" fmla="*/ 189971784 w 98"/>
                <a:gd name="T25" fmla="*/ 683303753 h 173"/>
                <a:gd name="T26" fmla="*/ 52407068 w 98"/>
                <a:gd name="T27" fmla="*/ 683303753 h 173"/>
                <a:gd name="T28" fmla="*/ 209623155 w 98"/>
                <a:gd name="T29" fmla="*/ 162690762 h 173"/>
                <a:gd name="T30" fmla="*/ 189971784 w 98"/>
                <a:gd name="T31" fmla="*/ 162690762 h 173"/>
                <a:gd name="T32" fmla="*/ 104811577 w 98"/>
                <a:gd name="T33" fmla="*/ 436013794 h 173"/>
                <a:gd name="T34" fmla="*/ 52407068 w 98"/>
                <a:gd name="T35" fmla="*/ 488074838 h 173"/>
                <a:gd name="T36" fmla="*/ 0 w 98"/>
                <a:gd name="T37" fmla="*/ 442521424 h 173"/>
                <a:gd name="T38" fmla="*/ 6549604 w 98"/>
                <a:gd name="T39" fmla="*/ 409983272 h 173"/>
                <a:gd name="T40" fmla="*/ 91709810 w 98"/>
                <a:gd name="T41" fmla="*/ 136660240 h 173"/>
                <a:gd name="T42" fmla="*/ 255478060 w 98"/>
                <a:gd name="T43" fmla="*/ 0 h 173"/>
                <a:gd name="T44" fmla="*/ 386493171 w 98"/>
                <a:gd name="T45" fmla="*/ 0 h 173"/>
                <a:gd name="T46" fmla="*/ 556811024 w 98"/>
                <a:gd name="T47" fmla="*/ 136660240 h 173"/>
                <a:gd name="T48" fmla="*/ 635421627 w 98"/>
                <a:gd name="T49" fmla="*/ 409983272 h 173"/>
                <a:gd name="T50" fmla="*/ 641971231 w 98"/>
                <a:gd name="T51" fmla="*/ 442521424 h 173"/>
                <a:gd name="T52" fmla="*/ 589564163 w 98"/>
                <a:gd name="T53" fmla="*/ 488074838 h 173"/>
                <a:gd name="T54" fmla="*/ 537159654 w 98"/>
                <a:gd name="T55" fmla="*/ 436013794 h 173"/>
                <a:gd name="T56" fmla="*/ 451999447 w 98"/>
                <a:gd name="T57" fmla="*/ 162690762 h 1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8"/>
                <a:gd name="T88" fmla="*/ 0 h 173"/>
                <a:gd name="T89" fmla="*/ 98 w 98"/>
                <a:gd name="T90" fmla="*/ 173 h 17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8" h="173">
                  <a:moveTo>
                    <a:pt x="69" y="25"/>
                  </a:moveTo>
                  <a:cubicBezTo>
                    <a:pt x="66" y="25"/>
                    <a:pt x="66" y="25"/>
                    <a:pt x="66" y="25"/>
                  </a:cubicBezTo>
                  <a:cubicBezTo>
                    <a:pt x="90" y="105"/>
                    <a:pt x="90" y="105"/>
                    <a:pt x="90" y="105"/>
                  </a:cubicBezTo>
                  <a:cubicBezTo>
                    <a:pt x="69" y="105"/>
                    <a:pt x="69" y="105"/>
                    <a:pt x="69" y="105"/>
                  </a:cubicBezTo>
                  <a:cubicBezTo>
                    <a:pt x="69" y="162"/>
                    <a:pt x="69" y="162"/>
                    <a:pt x="69" y="162"/>
                  </a:cubicBezTo>
                  <a:cubicBezTo>
                    <a:pt x="69" y="167"/>
                    <a:pt x="67" y="173"/>
                    <a:pt x="60" y="173"/>
                  </a:cubicBezTo>
                  <a:cubicBezTo>
                    <a:pt x="53" y="173"/>
                    <a:pt x="51" y="167"/>
                    <a:pt x="51" y="162"/>
                  </a:cubicBezTo>
                  <a:cubicBezTo>
                    <a:pt x="51" y="105"/>
                    <a:pt x="51" y="105"/>
                    <a:pt x="51" y="105"/>
                  </a:cubicBezTo>
                  <a:cubicBezTo>
                    <a:pt x="47" y="105"/>
                    <a:pt x="47" y="105"/>
                    <a:pt x="47" y="105"/>
                  </a:cubicBezTo>
                  <a:cubicBezTo>
                    <a:pt x="47" y="162"/>
                    <a:pt x="47" y="162"/>
                    <a:pt x="47" y="162"/>
                  </a:cubicBezTo>
                  <a:cubicBezTo>
                    <a:pt x="47" y="167"/>
                    <a:pt x="45" y="173"/>
                    <a:pt x="38" y="173"/>
                  </a:cubicBezTo>
                  <a:cubicBezTo>
                    <a:pt x="31" y="173"/>
                    <a:pt x="29" y="167"/>
                    <a:pt x="29" y="162"/>
                  </a:cubicBezTo>
                  <a:cubicBezTo>
                    <a:pt x="29" y="105"/>
                    <a:pt x="29" y="105"/>
                    <a:pt x="29" y="105"/>
                  </a:cubicBezTo>
                  <a:cubicBezTo>
                    <a:pt x="8" y="105"/>
                    <a:pt x="8" y="105"/>
                    <a:pt x="8" y="105"/>
                  </a:cubicBezTo>
                  <a:cubicBezTo>
                    <a:pt x="32" y="25"/>
                    <a:pt x="32" y="25"/>
                    <a:pt x="32" y="25"/>
                  </a:cubicBezTo>
                  <a:cubicBezTo>
                    <a:pt x="29" y="25"/>
                    <a:pt x="29" y="25"/>
                    <a:pt x="29" y="25"/>
                  </a:cubicBezTo>
                  <a:cubicBezTo>
                    <a:pt x="16" y="67"/>
                    <a:pt x="16" y="67"/>
                    <a:pt x="16" y="67"/>
                  </a:cubicBezTo>
                  <a:cubicBezTo>
                    <a:pt x="14" y="71"/>
                    <a:pt x="12" y="75"/>
                    <a:pt x="8" y="75"/>
                  </a:cubicBezTo>
                  <a:cubicBezTo>
                    <a:pt x="4" y="75"/>
                    <a:pt x="0" y="72"/>
                    <a:pt x="0" y="68"/>
                  </a:cubicBezTo>
                  <a:cubicBezTo>
                    <a:pt x="0" y="66"/>
                    <a:pt x="0" y="64"/>
                    <a:pt x="1" y="63"/>
                  </a:cubicBezTo>
                  <a:cubicBezTo>
                    <a:pt x="14" y="21"/>
                    <a:pt x="14" y="21"/>
                    <a:pt x="14" y="21"/>
                  </a:cubicBezTo>
                  <a:cubicBezTo>
                    <a:pt x="18" y="7"/>
                    <a:pt x="24" y="0"/>
                    <a:pt x="39" y="0"/>
                  </a:cubicBezTo>
                  <a:cubicBezTo>
                    <a:pt x="59" y="0"/>
                    <a:pt x="59" y="0"/>
                    <a:pt x="59" y="0"/>
                  </a:cubicBezTo>
                  <a:cubicBezTo>
                    <a:pt x="74" y="0"/>
                    <a:pt x="80" y="7"/>
                    <a:pt x="85" y="21"/>
                  </a:cubicBezTo>
                  <a:cubicBezTo>
                    <a:pt x="97" y="63"/>
                    <a:pt x="97" y="63"/>
                    <a:pt x="97" y="63"/>
                  </a:cubicBezTo>
                  <a:cubicBezTo>
                    <a:pt x="97" y="64"/>
                    <a:pt x="98" y="66"/>
                    <a:pt x="98" y="68"/>
                  </a:cubicBezTo>
                  <a:cubicBezTo>
                    <a:pt x="98" y="72"/>
                    <a:pt x="94" y="75"/>
                    <a:pt x="90" y="75"/>
                  </a:cubicBezTo>
                  <a:cubicBezTo>
                    <a:pt x="86" y="75"/>
                    <a:pt x="84" y="71"/>
                    <a:pt x="82" y="67"/>
                  </a:cubicBezTo>
                  <a:lnTo>
                    <a:pt x="69" y="25"/>
                  </a:lnTo>
                  <a:close/>
                </a:path>
              </a:pathLst>
            </a:custGeom>
            <a:solidFill>
              <a:srgbClr val="EE635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400" b="1">
                  <a:solidFill>
                    <a:prstClr val="white"/>
                  </a:solidFill>
                  <a:latin typeface="Arial" panose="020B0604020202020204" pitchFamily="34" charset="0"/>
                  <a:ea typeface="微软雅黑" panose="020B0503020204020204" charset="-122"/>
                </a:rPr>
                <a:t>选择题</a:t>
              </a:r>
            </a:p>
          </p:txBody>
        </p:sp>
        <p:sp>
          <p:nvSpPr>
            <p:cNvPr id="43" name="TextBox 169">
              <a:hlinkClick r:id="rId6" action="ppaction://hlinksldjump"/>
            </p:cNvPr>
            <p:cNvSpPr>
              <a:spLocks noChangeArrowheads="1"/>
            </p:cNvSpPr>
            <p:nvPr/>
          </p:nvSpPr>
          <p:spPr bwMode="auto">
            <a:xfrm>
              <a:off x="601018" y="3647747"/>
              <a:ext cx="1462731" cy="578183"/>
            </a:xfrm>
            <a:prstGeom prst="rect">
              <a:avLst/>
            </a:prstGeom>
            <a:solidFill>
              <a:srgbClr val="EE635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3600" b="1" dirty="0" smtClean="0">
                  <a:solidFill>
                    <a:prstClr val="white"/>
                  </a:solidFill>
                  <a:latin typeface="Arial" panose="020B0604020202020204" pitchFamily="34" charset="0"/>
                  <a:ea typeface="微软雅黑" panose="020B0503020204020204" charset="-122"/>
                  <a:sym typeface="Arial" panose="020B0604020202020204" pitchFamily="34" charset="0"/>
                </a:rPr>
                <a:t>直选法</a:t>
              </a:r>
            </a:p>
          </p:txBody>
        </p:sp>
        <p:sp>
          <p:nvSpPr>
            <p:cNvPr id="45" name="TextBox 171">
              <a:hlinkClick r:id="rId7" action="ppaction://hlinksldjump"/>
            </p:cNvPr>
            <p:cNvSpPr>
              <a:spLocks noChangeArrowheads="1"/>
            </p:cNvSpPr>
            <p:nvPr/>
          </p:nvSpPr>
          <p:spPr bwMode="auto">
            <a:xfrm>
              <a:off x="3629024" y="967294"/>
              <a:ext cx="1928705" cy="765843"/>
            </a:xfrm>
            <a:prstGeom prst="rect">
              <a:avLst/>
            </a:prstGeom>
            <a:solidFill>
              <a:srgbClr val="EE635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4000" b="1" dirty="0" smtClean="0">
                  <a:solidFill>
                    <a:prstClr val="white"/>
                  </a:solidFill>
                  <a:latin typeface="Arial" panose="020B0604020202020204" pitchFamily="34" charset="0"/>
                  <a:ea typeface="微软雅黑" panose="020B0503020204020204" charset="-122"/>
                  <a:sym typeface="Arial" panose="020B0604020202020204" pitchFamily="34" charset="0"/>
                </a:rPr>
                <a:t>排除法</a:t>
              </a:r>
            </a:p>
          </p:txBody>
        </p:sp>
        <p:sp>
          <p:nvSpPr>
            <p:cNvPr id="50" name="TextBox 177">
              <a:hlinkClick r:id="rId8" action="ppaction://hlinksldjump"/>
            </p:cNvPr>
            <p:cNvSpPr>
              <a:spLocks noChangeArrowheads="1"/>
            </p:cNvSpPr>
            <p:nvPr/>
          </p:nvSpPr>
          <p:spPr bwMode="auto">
            <a:xfrm>
              <a:off x="6589392" y="2370684"/>
              <a:ext cx="1882799" cy="628224"/>
            </a:xfrm>
            <a:prstGeom prst="rect">
              <a:avLst/>
            </a:prstGeom>
            <a:solidFill>
              <a:srgbClr val="EE635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4000" b="1" dirty="0">
                  <a:solidFill>
                    <a:prstClr val="white"/>
                  </a:solidFill>
                  <a:latin typeface="Arial" panose="020B0604020202020204" pitchFamily="34" charset="0"/>
                  <a:ea typeface="微软雅黑" panose="020B0503020204020204" charset="-122"/>
                </a:rPr>
                <a:t>推理法</a:t>
              </a:r>
            </a:p>
          </p:txBody>
        </p:sp>
      </p:grpSp>
      <p:sp>
        <p:nvSpPr>
          <p:cNvPr id="51" name="TextBox 376"/>
          <p:cNvSpPr>
            <a:spLocks noChangeArrowheads="1"/>
          </p:cNvSpPr>
          <p:nvPr>
            <p:custDataLst>
              <p:tags r:id="rId2"/>
            </p:custDataLst>
          </p:nvPr>
        </p:nvSpPr>
        <p:spPr bwMode="auto">
          <a:xfrm>
            <a:off x="971933" y="459491"/>
            <a:ext cx="4145687"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l"/>
            <a:r>
              <a:rPr lang="zh-CN" altLang="en-US" sz="4400" b="1" dirty="0">
                <a:latin typeface="+mj-lt"/>
                <a:ea typeface="+mj-ea"/>
                <a:cs typeface="+mj-cs"/>
                <a:sym typeface="+mn-ea"/>
              </a:rPr>
              <a:t>选择题解题技巧</a:t>
            </a:r>
            <a:endParaRPr lang="zh-CN" altLang="en-US" sz="4400" b="1" dirty="0">
              <a:sym typeface="+mn-ea"/>
            </a:endParaRPr>
          </a:p>
        </p:txBody>
      </p:sp>
      <p:pic>
        <p:nvPicPr>
          <p:cNvPr id="42" name="图片 41" descr="2"/>
          <p:cNvPicPr>
            <a:picLocks noChangeAspect="1"/>
          </p:cNvPicPr>
          <p:nvPr/>
        </p:nvPicPr>
        <p:blipFill>
          <a:blip r:embed="rId9"/>
          <a:stretch>
            <a:fillRect/>
          </a:stretch>
        </p:blipFill>
        <p:spPr>
          <a:xfrm>
            <a:off x="8503920" y="0"/>
            <a:ext cx="3688080" cy="2986405"/>
          </a:xfrm>
          <a:prstGeom prst="rect">
            <a:avLst/>
          </a:prstGeom>
        </p:spPr>
      </p:pic>
    </p:spTree>
    <p:custDataLst>
      <p:tags r:id="rId1"/>
    </p:custData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plus(in)">
                                      <p:cBhvr>
                                        <p:cTn id="7" dur="1000"/>
                                        <p:tgtEl>
                                          <p:spTgt spid="42"/>
                                        </p:tgtEl>
                                      </p:cBhvr>
                                    </p:animEffect>
                                  </p:childTnLst>
                                </p:cTn>
                              </p:par>
                              <p:par>
                                <p:cTn id="8" presetID="13" presetClass="entr" presetSubtype="16"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plus(in)">
                                      <p:cBhvr>
                                        <p:cTn id="10" dur="1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descr="1"/>
          <p:cNvPicPr>
            <a:picLocks noChangeAspect="1"/>
          </p:cNvPicPr>
          <p:nvPr/>
        </p:nvPicPr>
        <p:blipFill>
          <a:blip r:embed="rId4" cstate="print"/>
          <a:stretch>
            <a:fillRect/>
          </a:stretch>
        </p:blipFill>
        <p:spPr>
          <a:xfrm flipV="1">
            <a:off x="0" y="4256405"/>
            <a:ext cx="3230880" cy="2601595"/>
          </a:xfrm>
          <a:prstGeom prst="rect">
            <a:avLst/>
          </a:prstGeom>
        </p:spPr>
      </p:pic>
      <p:sp>
        <p:nvSpPr>
          <p:cNvPr id="1048972" name="直接连接符 7"/>
          <p:cNvSpPr>
            <a:spLocks noChangeShapeType="1"/>
          </p:cNvSpPr>
          <p:nvPr/>
        </p:nvSpPr>
        <p:spPr bwMode="auto">
          <a:xfrm>
            <a:off x="7990241" y="2539119"/>
            <a:ext cx="1357580" cy="0"/>
          </a:xfrm>
          <a:prstGeom prst="line">
            <a:avLst/>
          </a:prstGeom>
          <a:noFill/>
          <a:ln w="28575">
            <a:solidFill>
              <a:srgbClr val="A5A5A5"/>
            </a:solidFill>
            <a:bevel/>
          </a:ln>
        </p:spPr>
        <p:txBody>
          <a:bodyPr/>
          <a:lstStyle/>
          <a:p>
            <a:endParaRPr lang="zh-CN" altLang="en-US"/>
          </a:p>
        </p:txBody>
      </p:sp>
      <p:sp>
        <p:nvSpPr>
          <p:cNvPr id="1048974" name="直接连接符 8"/>
          <p:cNvSpPr>
            <a:spLocks noChangeShapeType="1"/>
          </p:cNvSpPr>
          <p:nvPr/>
        </p:nvSpPr>
        <p:spPr bwMode="auto">
          <a:xfrm>
            <a:off x="8004165" y="2539119"/>
            <a:ext cx="0" cy="1197455"/>
          </a:xfrm>
          <a:prstGeom prst="line">
            <a:avLst/>
          </a:prstGeom>
          <a:noFill/>
          <a:ln w="28575">
            <a:solidFill>
              <a:srgbClr val="A5A5A5"/>
            </a:solidFill>
            <a:bevel/>
          </a:ln>
        </p:spPr>
        <p:txBody>
          <a:bodyPr/>
          <a:lstStyle/>
          <a:p>
            <a:endParaRPr lang="zh-CN" altLang="en-US"/>
          </a:p>
        </p:txBody>
      </p:sp>
      <p:sp>
        <p:nvSpPr>
          <p:cNvPr id="1048976" name="直接连接符 9"/>
          <p:cNvSpPr>
            <a:spLocks noChangeShapeType="1"/>
          </p:cNvSpPr>
          <p:nvPr/>
        </p:nvSpPr>
        <p:spPr bwMode="auto">
          <a:xfrm>
            <a:off x="6664687" y="3736574"/>
            <a:ext cx="1357580" cy="0"/>
          </a:xfrm>
          <a:prstGeom prst="line">
            <a:avLst/>
          </a:prstGeom>
          <a:noFill/>
          <a:ln w="28575">
            <a:solidFill>
              <a:srgbClr val="A5A5A5"/>
            </a:solidFill>
            <a:bevel/>
          </a:ln>
        </p:spPr>
        <p:txBody>
          <a:bodyPr/>
          <a:lstStyle/>
          <a:p>
            <a:endParaRPr lang="zh-CN" altLang="en-US"/>
          </a:p>
        </p:txBody>
      </p:sp>
      <p:sp>
        <p:nvSpPr>
          <p:cNvPr id="1048978" name="直接连接符 10"/>
          <p:cNvSpPr>
            <a:spLocks noChangeShapeType="1"/>
          </p:cNvSpPr>
          <p:nvPr/>
        </p:nvSpPr>
        <p:spPr bwMode="auto">
          <a:xfrm>
            <a:off x="6677219" y="3736574"/>
            <a:ext cx="1392" cy="1197455"/>
          </a:xfrm>
          <a:prstGeom prst="line">
            <a:avLst/>
          </a:prstGeom>
          <a:noFill/>
          <a:ln w="28575">
            <a:solidFill>
              <a:srgbClr val="A5A5A5"/>
            </a:solidFill>
            <a:bevel/>
          </a:ln>
        </p:spPr>
        <p:txBody>
          <a:bodyPr/>
          <a:lstStyle/>
          <a:p>
            <a:endParaRPr lang="zh-CN" altLang="en-US"/>
          </a:p>
        </p:txBody>
      </p:sp>
      <p:sp>
        <p:nvSpPr>
          <p:cNvPr id="1048980" name="直接连接符 11"/>
          <p:cNvSpPr>
            <a:spLocks noChangeShapeType="1"/>
          </p:cNvSpPr>
          <p:nvPr/>
        </p:nvSpPr>
        <p:spPr bwMode="auto">
          <a:xfrm>
            <a:off x="5350271" y="4934029"/>
            <a:ext cx="1357580" cy="1393"/>
          </a:xfrm>
          <a:prstGeom prst="line">
            <a:avLst/>
          </a:prstGeom>
          <a:noFill/>
          <a:ln w="28575">
            <a:solidFill>
              <a:srgbClr val="A5A5A5"/>
            </a:solidFill>
            <a:bevel/>
          </a:ln>
        </p:spPr>
        <p:txBody>
          <a:bodyPr/>
          <a:lstStyle/>
          <a:p>
            <a:endParaRPr lang="zh-CN" altLang="en-US"/>
          </a:p>
        </p:txBody>
      </p:sp>
      <p:sp>
        <p:nvSpPr>
          <p:cNvPr id="1048982" name="直接连接符 12"/>
          <p:cNvSpPr>
            <a:spLocks noChangeShapeType="1"/>
          </p:cNvSpPr>
          <p:nvPr/>
        </p:nvSpPr>
        <p:spPr bwMode="auto">
          <a:xfrm>
            <a:off x="5364195" y="4934029"/>
            <a:ext cx="0" cy="802016"/>
          </a:xfrm>
          <a:prstGeom prst="line">
            <a:avLst/>
          </a:prstGeom>
          <a:noFill/>
          <a:ln w="28575">
            <a:solidFill>
              <a:srgbClr val="A5A5A5"/>
            </a:solidFill>
            <a:bevel/>
          </a:ln>
        </p:spPr>
        <p:txBody>
          <a:bodyPr/>
          <a:lstStyle/>
          <a:p>
            <a:endParaRPr lang="zh-CN" altLang="en-US"/>
          </a:p>
        </p:txBody>
      </p:sp>
      <p:grpSp>
        <p:nvGrpSpPr>
          <p:cNvPr id="2" name="组合 0"/>
          <p:cNvGrpSpPr/>
          <p:nvPr/>
        </p:nvGrpSpPr>
        <p:grpSpPr>
          <a:xfrm>
            <a:off x="2944495" y="1427480"/>
            <a:ext cx="6168390" cy="1111885"/>
            <a:chOff x="4637" y="2248"/>
            <a:chExt cx="9714" cy="1751"/>
          </a:xfrm>
        </p:grpSpPr>
        <p:sp>
          <p:nvSpPr>
            <p:cNvPr id="1048994" name="椭圆 29"/>
            <p:cNvSpPr>
              <a:spLocks noChangeArrowheads="1"/>
            </p:cNvSpPr>
            <p:nvPr/>
          </p:nvSpPr>
          <p:spPr bwMode="auto">
            <a:xfrm>
              <a:off x="12956" y="2602"/>
              <a:ext cx="1395" cy="1397"/>
            </a:xfrm>
            <a:prstGeom prst="ellipse">
              <a:avLst/>
            </a:prstGeom>
            <a:solidFill>
              <a:srgbClr val="EE635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zh-CN" sz="1600" b="1">
                <a:solidFill>
                  <a:prstClr val="white"/>
                </a:solidFill>
                <a:latin typeface="Arial" panose="020B0604020202020204" pitchFamily="34" charset="0"/>
                <a:ea typeface="微软雅黑" panose="020B0503020204020204" charset="-122"/>
              </a:endParaRPr>
            </a:p>
          </p:txBody>
        </p:sp>
        <p:sp>
          <p:nvSpPr>
            <p:cNvPr id="1048996" name="椭圆 30"/>
            <p:cNvSpPr>
              <a:spLocks noChangeArrowheads="1"/>
            </p:cNvSpPr>
            <p:nvPr/>
          </p:nvSpPr>
          <p:spPr bwMode="auto">
            <a:xfrm>
              <a:off x="13103" y="2751"/>
              <a:ext cx="1101" cy="1099"/>
            </a:xfrm>
            <a:prstGeom prst="ellipse">
              <a:avLst/>
            </a:prstGeom>
            <a:noFill/>
            <a:ln w="25400">
              <a:solidFill>
                <a:schemeClr val="bg1"/>
              </a:solidFill>
              <a:prstDash val="sysDash"/>
              <a:bevel/>
            </a:ln>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zh-CN">
                <a:solidFill>
                  <a:srgbClr val="FFFFFF"/>
                </a:solidFill>
              </a:endParaRPr>
            </a:p>
          </p:txBody>
        </p:sp>
        <p:sp>
          <p:nvSpPr>
            <p:cNvPr id="1048998" name="TextBox 31"/>
            <p:cNvSpPr>
              <a:spLocks noChangeArrowheads="1"/>
            </p:cNvSpPr>
            <p:nvPr/>
          </p:nvSpPr>
          <p:spPr bwMode="auto">
            <a:xfrm>
              <a:off x="13310" y="2660"/>
              <a:ext cx="768" cy="1304"/>
            </a:xfrm>
            <a:prstGeom prst="rect">
              <a:avLst/>
            </a:prstGeom>
            <a:noFill/>
            <a:ln>
              <a:noFill/>
            </a:ln>
          </p:spPr>
          <p:txBody>
            <a:bodyPr wrap="non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en-US" sz="4400" b="1" dirty="0">
                  <a:solidFill>
                    <a:schemeClr val="bg1"/>
                  </a:solidFill>
                  <a:sym typeface="微软雅黑" panose="020B0503020204020204" charset="-122"/>
                </a:rPr>
                <a:t>3</a:t>
              </a:r>
              <a:endParaRPr lang="zh-CN" altLang="en-US" sz="4400" b="1" dirty="0">
                <a:solidFill>
                  <a:schemeClr val="bg1"/>
                </a:solidFill>
                <a:sym typeface="微软雅黑" panose="020B0503020204020204" charset="-122"/>
              </a:endParaRPr>
            </a:p>
          </p:txBody>
        </p:sp>
        <p:cxnSp>
          <p:nvCxnSpPr>
            <p:cNvPr id="3145774" name="直接箭头连接符 32"/>
            <p:cNvCxnSpPr>
              <a:cxnSpLocks noChangeShapeType="1"/>
            </p:cNvCxnSpPr>
            <p:nvPr/>
          </p:nvCxnSpPr>
          <p:spPr bwMode="auto">
            <a:xfrm>
              <a:off x="4672" y="3562"/>
              <a:ext cx="8284" cy="35"/>
            </a:xfrm>
            <a:prstGeom prst="straightConnector1">
              <a:avLst/>
            </a:prstGeom>
            <a:noFill/>
            <a:ln w="28575">
              <a:solidFill>
                <a:srgbClr val="EE6351"/>
              </a:solidFill>
              <a:prstDash val="dashDot"/>
              <a:bevel/>
              <a:tailEnd type="arrow" w="med" len="med"/>
            </a:ln>
          </p:spPr>
        </p:cxnSp>
        <p:sp>
          <p:nvSpPr>
            <p:cNvPr id="1049000" name="TextBox 33"/>
            <p:cNvSpPr>
              <a:spLocks noChangeArrowheads="1"/>
            </p:cNvSpPr>
            <p:nvPr/>
          </p:nvSpPr>
          <p:spPr bwMode="auto">
            <a:xfrm>
              <a:off x="4637" y="2453"/>
              <a:ext cx="1099" cy="1115"/>
            </a:xfrm>
            <a:prstGeom prst="rect">
              <a:avLst/>
            </a:prstGeom>
            <a:noFill/>
            <a:ln>
              <a:noFill/>
            </a:ln>
          </p:spPr>
          <p:txBody>
            <a:bodyPr wrap="non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en-US" sz="4000" b="1" dirty="0">
                  <a:solidFill>
                    <a:srgbClr val="EE6351"/>
                  </a:solidFill>
                  <a:latin typeface="微软雅黑" panose="020B0503020204020204" charset="-122"/>
                  <a:ea typeface="微软雅黑" panose="020B0503020204020204" charset="-122"/>
                  <a:sym typeface="微软雅黑" panose="020B0503020204020204" charset="-122"/>
                </a:rPr>
                <a:t>答</a:t>
              </a:r>
            </a:p>
          </p:txBody>
        </p:sp>
        <p:sp>
          <p:nvSpPr>
            <p:cNvPr id="1049002" name="TextBox 34"/>
            <p:cNvSpPr>
              <a:spLocks noChangeArrowheads="1"/>
            </p:cNvSpPr>
            <p:nvPr/>
          </p:nvSpPr>
          <p:spPr bwMode="auto">
            <a:xfrm>
              <a:off x="6724" y="2248"/>
              <a:ext cx="5208" cy="1283"/>
            </a:xfrm>
            <a:prstGeom prst="rect">
              <a:avLst/>
            </a:prstGeom>
            <a:noFill/>
            <a:ln>
              <a:noFill/>
            </a:ln>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30000"/>
                </a:lnSpc>
              </a:pPr>
              <a:r>
                <a:rPr lang="zh-CN" altLang="en-US" sz="4000" dirty="0">
                  <a:latin typeface="微软雅黑" panose="020B0503020204020204" charset="-122"/>
                  <a:ea typeface="微软雅黑" panose="020B0503020204020204" charset="-122"/>
                  <a:sym typeface="微软雅黑" panose="020B0503020204020204" charset="-122"/>
                </a:rPr>
                <a:t>作答</a:t>
              </a:r>
            </a:p>
          </p:txBody>
        </p:sp>
      </p:grpSp>
      <p:grpSp>
        <p:nvGrpSpPr>
          <p:cNvPr id="3" name="组合 1"/>
          <p:cNvGrpSpPr/>
          <p:nvPr/>
        </p:nvGrpSpPr>
        <p:grpSpPr>
          <a:xfrm>
            <a:off x="2729552" y="2606040"/>
            <a:ext cx="5047929" cy="1120775"/>
            <a:chOff x="4637" y="4104"/>
            <a:chExt cx="7611" cy="1765"/>
          </a:xfrm>
        </p:grpSpPr>
        <p:sp>
          <p:nvSpPr>
            <p:cNvPr id="1049004" name="椭圆 36"/>
            <p:cNvSpPr>
              <a:spLocks noChangeArrowheads="1"/>
            </p:cNvSpPr>
            <p:nvPr/>
          </p:nvSpPr>
          <p:spPr bwMode="auto">
            <a:xfrm>
              <a:off x="10851" y="4472"/>
              <a:ext cx="1397" cy="1397"/>
            </a:xfrm>
            <a:prstGeom prst="ellipse">
              <a:avLst/>
            </a:prstGeom>
            <a:solidFill>
              <a:srgbClr val="EE635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zh-CN" sz="1600" b="1">
                <a:solidFill>
                  <a:prstClr val="white"/>
                </a:solidFill>
                <a:latin typeface="Arial" panose="020B0604020202020204" pitchFamily="34" charset="0"/>
                <a:ea typeface="微软雅黑" panose="020B0503020204020204" charset="-122"/>
              </a:endParaRPr>
            </a:p>
          </p:txBody>
        </p:sp>
        <p:sp>
          <p:nvSpPr>
            <p:cNvPr id="1049006" name="椭圆 37"/>
            <p:cNvSpPr>
              <a:spLocks noChangeArrowheads="1"/>
            </p:cNvSpPr>
            <p:nvPr/>
          </p:nvSpPr>
          <p:spPr bwMode="auto">
            <a:xfrm>
              <a:off x="11000" y="4621"/>
              <a:ext cx="1101" cy="1099"/>
            </a:xfrm>
            <a:prstGeom prst="ellipse">
              <a:avLst/>
            </a:prstGeom>
            <a:noFill/>
            <a:ln w="25400">
              <a:solidFill>
                <a:schemeClr val="bg1"/>
              </a:solidFill>
              <a:prstDash val="sysDash"/>
              <a:bevel/>
            </a:ln>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zh-CN">
                <a:solidFill>
                  <a:srgbClr val="FFFFFF"/>
                </a:solidFill>
              </a:endParaRPr>
            </a:p>
          </p:txBody>
        </p:sp>
        <p:sp>
          <p:nvSpPr>
            <p:cNvPr id="1049008" name="TextBox 38"/>
            <p:cNvSpPr>
              <a:spLocks noChangeArrowheads="1"/>
            </p:cNvSpPr>
            <p:nvPr/>
          </p:nvSpPr>
          <p:spPr bwMode="auto">
            <a:xfrm>
              <a:off x="11168" y="4552"/>
              <a:ext cx="768" cy="1304"/>
            </a:xfrm>
            <a:prstGeom prst="rect">
              <a:avLst/>
            </a:prstGeom>
            <a:noFill/>
            <a:ln>
              <a:noFill/>
            </a:ln>
          </p:spPr>
          <p:txBody>
            <a:bodyPr wrap="non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en-US" sz="4400" b="1" dirty="0">
                  <a:solidFill>
                    <a:schemeClr val="bg1"/>
                  </a:solidFill>
                  <a:sym typeface="微软雅黑" panose="020B0503020204020204" charset="-122"/>
                </a:rPr>
                <a:t>2</a:t>
              </a:r>
              <a:endParaRPr lang="zh-CN" altLang="en-US" sz="4400" b="1" dirty="0">
                <a:solidFill>
                  <a:schemeClr val="bg1"/>
                </a:solidFill>
                <a:sym typeface="微软雅黑" panose="020B0503020204020204" charset="-122"/>
              </a:endParaRPr>
            </a:p>
          </p:txBody>
        </p:sp>
        <p:cxnSp>
          <p:nvCxnSpPr>
            <p:cNvPr id="3145776" name="直接箭头连接符 39"/>
            <p:cNvCxnSpPr>
              <a:cxnSpLocks noChangeShapeType="1"/>
            </p:cNvCxnSpPr>
            <p:nvPr/>
          </p:nvCxnSpPr>
          <p:spPr bwMode="auto">
            <a:xfrm>
              <a:off x="4672" y="5420"/>
              <a:ext cx="6181" cy="48"/>
            </a:xfrm>
            <a:prstGeom prst="straightConnector1">
              <a:avLst/>
            </a:prstGeom>
            <a:noFill/>
            <a:ln w="28575">
              <a:solidFill>
                <a:srgbClr val="EE6351"/>
              </a:solidFill>
              <a:prstDash val="dashDot"/>
              <a:bevel/>
              <a:tailEnd type="arrow" w="med" len="med"/>
            </a:ln>
          </p:spPr>
        </p:cxnSp>
        <p:sp>
          <p:nvSpPr>
            <p:cNvPr id="1049010" name="TextBox 40"/>
            <p:cNvSpPr>
              <a:spLocks noChangeArrowheads="1"/>
            </p:cNvSpPr>
            <p:nvPr/>
          </p:nvSpPr>
          <p:spPr bwMode="auto">
            <a:xfrm>
              <a:off x="4637" y="4241"/>
              <a:ext cx="1099" cy="1115"/>
            </a:xfrm>
            <a:prstGeom prst="rect">
              <a:avLst/>
            </a:prstGeom>
            <a:noFill/>
            <a:ln>
              <a:noFill/>
            </a:ln>
          </p:spPr>
          <p:txBody>
            <a:bodyPr wrap="non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en-US" sz="4000" b="1" dirty="0">
                  <a:solidFill>
                    <a:srgbClr val="EE6351"/>
                  </a:solidFill>
                  <a:latin typeface="微软雅黑" panose="020B0503020204020204" charset="-122"/>
                  <a:ea typeface="微软雅黑" panose="020B0503020204020204" charset="-122"/>
                  <a:sym typeface="微软雅黑" panose="020B0503020204020204" charset="-122"/>
                </a:rPr>
                <a:t>读</a:t>
              </a:r>
            </a:p>
          </p:txBody>
        </p:sp>
        <p:sp>
          <p:nvSpPr>
            <p:cNvPr id="1049012" name="TextBox 41"/>
            <p:cNvSpPr>
              <a:spLocks noChangeArrowheads="1"/>
            </p:cNvSpPr>
            <p:nvPr/>
          </p:nvSpPr>
          <p:spPr bwMode="auto">
            <a:xfrm>
              <a:off x="6724" y="4104"/>
              <a:ext cx="3627" cy="1283"/>
            </a:xfrm>
            <a:prstGeom prst="rect">
              <a:avLst/>
            </a:prstGeom>
            <a:noFill/>
            <a:ln>
              <a:noFill/>
            </a:ln>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4000" dirty="0">
                  <a:latin typeface="微软雅黑" panose="020B0503020204020204" charset="-122"/>
                  <a:ea typeface="微软雅黑" panose="020B0503020204020204" charset="-122"/>
                  <a:sym typeface="微软雅黑" panose="020B0503020204020204" charset="-122"/>
                </a:rPr>
                <a:t>读材料</a:t>
              </a:r>
            </a:p>
          </p:txBody>
        </p:sp>
      </p:grpSp>
      <p:grpSp>
        <p:nvGrpSpPr>
          <p:cNvPr id="4" name="组合 2"/>
          <p:cNvGrpSpPr/>
          <p:nvPr/>
        </p:nvGrpSpPr>
        <p:grpSpPr>
          <a:xfrm>
            <a:off x="2876246" y="3783358"/>
            <a:ext cx="3524885" cy="1079500"/>
            <a:chOff x="4594" y="6087"/>
            <a:chExt cx="5551" cy="1700"/>
          </a:xfrm>
        </p:grpSpPr>
        <p:sp>
          <p:nvSpPr>
            <p:cNvPr id="1049014" name="椭圆 43"/>
            <p:cNvSpPr>
              <a:spLocks noChangeArrowheads="1"/>
            </p:cNvSpPr>
            <p:nvPr/>
          </p:nvSpPr>
          <p:spPr bwMode="auto">
            <a:xfrm>
              <a:off x="8748" y="6382"/>
              <a:ext cx="1397" cy="1397"/>
            </a:xfrm>
            <a:prstGeom prst="ellipse">
              <a:avLst/>
            </a:prstGeom>
            <a:solidFill>
              <a:srgbClr val="EE635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zh-CN" sz="1600" b="1">
                <a:solidFill>
                  <a:prstClr val="white"/>
                </a:solidFill>
                <a:latin typeface="Arial" panose="020B0604020202020204" pitchFamily="34" charset="0"/>
                <a:ea typeface="微软雅黑" panose="020B0503020204020204" charset="-122"/>
              </a:endParaRPr>
            </a:p>
          </p:txBody>
        </p:sp>
        <p:sp>
          <p:nvSpPr>
            <p:cNvPr id="1049016" name="椭圆 44"/>
            <p:cNvSpPr>
              <a:spLocks noChangeArrowheads="1"/>
            </p:cNvSpPr>
            <p:nvPr/>
          </p:nvSpPr>
          <p:spPr bwMode="auto">
            <a:xfrm>
              <a:off x="8897" y="6529"/>
              <a:ext cx="1099" cy="1101"/>
            </a:xfrm>
            <a:prstGeom prst="ellipse">
              <a:avLst/>
            </a:prstGeom>
            <a:noFill/>
            <a:ln w="25400">
              <a:solidFill>
                <a:schemeClr val="bg1"/>
              </a:solidFill>
              <a:prstDash val="sysDash"/>
              <a:bevel/>
            </a:ln>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zh-CN">
                <a:solidFill>
                  <a:srgbClr val="FFFFFF"/>
                </a:solidFill>
              </a:endParaRPr>
            </a:p>
          </p:txBody>
        </p:sp>
        <p:sp>
          <p:nvSpPr>
            <p:cNvPr id="1049018" name="TextBox 45"/>
            <p:cNvSpPr>
              <a:spLocks noChangeArrowheads="1"/>
            </p:cNvSpPr>
            <p:nvPr/>
          </p:nvSpPr>
          <p:spPr bwMode="auto">
            <a:xfrm>
              <a:off x="9040" y="6483"/>
              <a:ext cx="768" cy="1304"/>
            </a:xfrm>
            <a:prstGeom prst="rect">
              <a:avLst/>
            </a:prstGeom>
            <a:noFill/>
            <a:ln>
              <a:noFill/>
            </a:ln>
          </p:spPr>
          <p:txBody>
            <a:bodyPr wrap="non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en-US" sz="4400" b="1" dirty="0">
                  <a:solidFill>
                    <a:schemeClr val="bg1"/>
                  </a:solidFill>
                  <a:sym typeface="微软雅黑" panose="020B0503020204020204" charset="-122"/>
                </a:rPr>
                <a:t>1</a:t>
              </a:r>
              <a:endParaRPr lang="zh-CN" altLang="en-US" sz="4400" b="1" dirty="0">
                <a:solidFill>
                  <a:schemeClr val="bg1"/>
                </a:solidFill>
                <a:sym typeface="微软雅黑" panose="020B0503020204020204" charset="-122"/>
              </a:endParaRPr>
            </a:p>
          </p:txBody>
        </p:sp>
        <p:cxnSp>
          <p:nvCxnSpPr>
            <p:cNvPr id="3145778" name="直接箭头连接符 46"/>
            <p:cNvCxnSpPr>
              <a:cxnSpLocks noChangeShapeType="1"/>
            </p:cNvCxnSpPr>
            <p:nvPr/>
          </p:nvCxnSpPr>
          <p:spPr bwMode="auto">
            <a:xfrm>
              <a:off x="4637" y="7375"/>
              <a:ext cx="4111" cy="2"/>
            </a:xfrm>
            <a:prstGeom prst="straightConnector1">
              <a:avLst/>
            </a:prstGeom>
            <a:noFill/>
            <a:ln w="28575">
              <a:solidFill>
                <a:srgbClr val="EE6351"/>
              </a:solidFill>
              <a:prstDash val="dashDot"/>
              <a:bevel/>
              <a:tailEnd type="arrow" w="med" len="med"/>
            </a:ln>
          </p:spPr>
        </p:cxnSp>
        <p:sp>
          <p:nvSpPr>
            <p:cNvPr id="1049020" name="TextBox 47"/>
            <p:cNvSpPr>
              <a:spLocks noChangeArrowheads="1"/>
            </p:cNvSpPr>
            <p:nvPr/>
          </p:nvSpPr>
          <p:spPr bwMode="auto">
            <a:xfrm>
              <a:off x="4594" y="6198"/>
              <a:ext cx="1099" cy="1115"/>
            </a:xfrm>
            <a:prstGeom prst="rect">
              <a:avLst/>
            </a:prstGeom>
            <a:noFill/>
            <a:ln>
              <a:noFill/>
            </a:ln>
          </p:spPr>
          <p:txBody>
            <a:bodyPr wrap="non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en-US" sz="4000" b="1" dirty="0">
                  <a:solidFill>
                    <a:srgbClr val="EE6351"/>
                  </a:solidFill>
                  <a:latin typeface="微软雅黑" panose="020B0503020204020204" charset="-122"/>
                  <a:ea typeface="微软雅黑" panose="020B0503020204020204" charset="-122"/>
                  <a:sym typeface="微软雅黑" panose="020B0503020204020204" charset="-122"/>
                </a:rPr>
                <a:t>审</a:t>
              </a:r>
            </a:p>
          </p:txBody>
        </p:sp>
        <p:sp>
          <p:nvSpPr>
            <p:cNvPr id="1049022" name="TextBox 48"/>
            <p:cNvSpPr>
              <a:spLocks noChangeArrowheads="1"/>
            </p:cNvSpPr>
            <p:nvPr/>
          </p:nvSpPr>
          <p:spPr bwMode="auto">
            <a:xfrm>
              <a:off x="6683" y="6087"/>
              <a:ext cx="2024" cy="1283"/>
            </a:xfrm>
            <a:prstGeom prst="rect">
              <a:avLst/>
            </a:prstGeom>
            <a:noFill/>
            <a:ln>
              <a:noFill/>
            </a:ln>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4000" dirty="0">
                  <a:latin typeface="微软雅黑" panose="020B0503020204020204" charset="-122"/>
                  <a:ea typeface="微软雅黑" panose="020B0503020204020204" charset="-122"/>
                  <a:sym typeface="微软雅黑" panose="020B0503020204020204" charset="-122"/>
                </a:rPr>
                <a:t>审题</a:t>
              </a:r>
            </a:p>
          </p:txBody>
        </p:sp>
      </p:grpSp>
      <p:sp>
        <p:nvSpPr>
          <p:cNvPr id="1049026" name="TextBox 376"/>
          <p:cNvSpPr>
            <a:spLocks noChangeArrowheads="1"/>
          </p:cNvSpPr>
          <p:nvPr>
            <p:custDataLst>
              <p:tags r:id="rId2"/>
            </p:custDataLst>
          </p:nvPr>
        </p:nvSpPr>
        <p:spPr bwMode="auto">
          <a:xfrm>
            <a:off x="971933" y="370325"/>
            <a:ext cx="4815742" cy="646331"/>
          </a:xfrm>
          <a:prstGeom prst="rect">
            <a:avLst/>
          </a:prstGeom>
          <a:noFill/>
          <a:ln>
            <a:noFill/>
          </a:ln>
        </p:spPr>
        <p:txBody>
          <a:bodyPr wrap="none">
            <a:spAutoFit/>
          </a:bodyP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l">
              <a:lnSpc>
                <a:spcPct val="90000"/>
              </a:lnSpc>
            </a:pPr>
            <a:r>
              <a:rPr lang="zh-CN" altLang="en-US" sz="4000" b="1" dirty="0">
                <a:latin typeface="+mj-lt"/>
                <a:ea typeface="+mj-ea"/>
                <a:cs typeface="+mj-cs"/>
                <a:sym typeface="Arial" panose="020B0604020202020204" pitchFamily="34" charset="0"/>
              </a:rPr>
              <a:t>材料分析题解题技巧</a:t>
            </a:r>
          </a:p>
        </p:txBody>
      </p:sp>
      <p:pic>
        <p:nvPicPr>
          <p:cNvPr id="31" name="图片 30" descr="2"/>
          <p:cNvPicPr>
            <a:picLocks noChangeAspect="1"/>
          </p:cNvPicPr>
          <p:nvPr/>
        </p:nvPicPr>
        <p:blipFill>
          <a:blip r:embed="rId5"/>
          <a:stretch>
            <a:fillRect/>
          </a:stretch>
        </p:blipFill>
        <p:spPr>
          <a:xfrm>
            <a:off x="8503920" y="0"/>
            <a:ext cx="3688080" cy="2986405"/>
          </a:xfrm>
          <a:prstGeom prst="rect">
            <a:avLst/>
          </a:prstGeom>
        </p:spPr>
      </p:pic>
      <p:sp>
        <p:nvSpPr>
          <p:cNvPr id="32" name="矩形 31"/>
          <p:cNvSpPr/>
          <p:nvPr/>
        </p:nvSpPr>
        <p:spPr>
          <a:xfrm>
            <a:off x="3157182" y="5478524"/>
            <a:ext cx="7679140" cy="1200329"/>
          </a:xfrm>
          <a:prstGeom prst="rect">
            <a:avLst/>
          </a:prstGeom>
        </p:spPr>
        <p:txBody>
          <a:bodyPr wrap="square">
            <a:spAutoFit/>
          </a:bodyPr>
          <a:lstStyle/>
          <a:p>
            <a:r>
              <a:rPr lang="en-US" altLang="zh-CN" sz="2400" dirty="0" smtClean="0">
                <a:solidFill>
                  <a:schemeClr val="accent6">
                    <a:lumMod val="50000"/>
                  </a:schemeClr>
                </a:solidFill>
                <a:latin typeface="黑体" pitchFamily="49" charset="-122"/>
                <a:ea typeface="黑体" pitchFamily="49" charset="-122"/>
              </a:rPr>
              <a:t>    </a:t>
            </a:r>
            <a:r>
              <a:rPr lang="en-US" altLang="zh-CN" sz="2400" b="1" dirty="0" smtClean="0">
                <a:solidFill>
                  <a:schemeClr val="accent6">
                    <a:lumMod val="50000"/>
                  </a:schemeClr>
                </a:solidFill>
                <a:latin typeface="黑体" pitchFamily="49" charset="-122"/>
                <a:ea typeface="黑体" pitchFamily="49" charset="-122"/>
              </a:rPr>
              <a:t>考查学生阅读理解材料的能力、获取材料中有效信息进行整合加工的能力、利用有效信息并结合所学知识对问题进行说明和论证的能力以及文字表达能力。</a:t>
            </a:r>
            <a:endParaRPr lang="zh-CN" altLang="en-US" sz="2400" b="1" dirty="0">
              <a:solidFill>
                <a:schemeClr val="accent6">
                  <a:lumMod val="50000"/>
                </a:schemeClr>
              </a:solidFill>
              <a:latin typeface="黑体" pitchFamily="49" charset="-122"/>
              <a:ea typeface="黑体" pitchFamily="49" charset="-122"/>
            </a:endParaRPr>
          </a:p>
        </p:txBody>
      </p:sp>
      <p:grpSp>
        <p:nvGrpSpPr>
          <p:cNvPr id="33" name="组合 32"/>
          <p:cNvGrpSpPr/>
          <p:nvPr/>
        </p:nvGrpSpPr>
        <p:grpSpPr>
          <a:xfrm>
            <a:off x="550563" y="4640239"/>
            <a:ext cx="2520183" cy="2217761"/>
            <a:chOff x="56" y="4475"/>
            <a:chExt cx="3401" cy="3202"/>
          </a:xfrm>
        </p:grpSpPr>
        <p:sp>
          <p:nvSpPr>
            <p:cNvPr id="34" name="Freeform 5"/>
            <p:cNvSpPr>
              <a:spLocks noEditPoints="1"/>
            </p:cNvSpPr>
            <p:nvPr/>
          </p:nvSpPr>
          <p:spPr bwMode="auto">
            <a:xfrm>
              <a:off x="56" y="4475"/>
              <a:ext cx="3401" cy="3202"/>
            </a:xfrm>
            <a:custGeom>
              <a:avLst/>
              <a:gdLst>
                <a:gd name="T0" fmla="*/ 1189 w 2343"/>
                <a:gd name="T1" fmla="*/ 2128 h 2280"/>
                <a:gd name="T2" fmla="*/ 1226 w 2343"/>
                <a:gd name="T3" fmla="*/ 2156 h 2280"/>
                <a:gd name="T4" fmla="*/ 669 w 2343"/>
                <a:gd name="T5" fmla="*/ 1624 h 2280"/>
                <a:gd name="T6" fmla="*/ 1724 w 2343"/>
                <a:gd name="T7" fmla="*/ 1589 h 2280"/>
                <a:gd name="T8" fmla="*/ 1608 w 2343"/>
                <a:gd name="T9" fmla="*/ 1587 h 2280"/>
                <a:gd name="T10" fmla="*/ 957 w 2343"/>
                <a:gd name="T11" fmla="*/ 1811 h 2280"/>
                <a:gd name="T12" fmla="*/ 1452 w 2343"/>
                <a:gd name="T13" fmla="*/ 1653 h 2280"/>
                <a:gd name="T14" fmla="*/ 1415 w 2343"/>
                <a:gd name="T15" fmla="*/ 1755 h 2280"/>
                <a:gd name="T16" fmla="*/ 1211 w 2343"/>
                <a:gd name="T17" fmla="*/ 1805 h 2280"/>
                <a:gd name="T18" fmla="*/ 1178 w 2343"/>
                <a:gd name="T19" fmla="*/ 1707 h 2280"/>
                <a:gd name="T20" fmla="*/ 940 w 2343"/>
                <a:gd name="T21" fmla="*/ 164 h 2280"/>
                <a:gd name="T22" fmla="*/ 949 w 2343"/>
                <a:gd name="T23" fmla="*/ 139 h 2280"/>
                <a:gd name="T24" fmla="*/ 759 w 2343"/>
                <a:gd name="T25" fmla="*/ 227 h 2280"/>
                <a:gd name="T26" fmla="*/ 762 w 2343"/>
                <a:gd name="T27" fmla="*/ 237 h 2280"/>
                <a:gd name="T28" fmla="*/ 585 w 2343"/>
                <a:gd name="T29" fmla="*/ 194 h 2280"/>
                <a:gd name="T30" fmla="*/ 591 w 2343"/>
                <a:gd name="T31" fmla="*/ 327 h 2280"/>
                <a:gd name="T32" fmla="*/ 493 w 2343"/>
                <a:gd name="T33" fmla="*/ 207 h 2280"/>
                <a:gd name="T34" fmla="*/ 485 w 2343"/>
                <a:gd name="T35" fmla="*/ 434 h 2280"/>
                <a:gd name="T36" fmla="*/ 308 w 2343"/>
                <a:gd name="T37" fmla="*/ 464 h 2280"/>
                <a:gd name="T38" fmla="*/ 391 w 2343"/>
                <a:gd name="T39" fmla="*/ 586 h 2280"/>
                <a:gd name="T40" fmla="*/ 190 w 2343"/>
                <a:gd name="T41" fmla="*/ 795 h 2280"/>
                <a:gd name="T42" fmla="*/ 406 w 2343"/>
                <a:gd name="T43" fmla="*/ 740 h 2280"/>
                <a:gd name="T44" fmla="*/ 152 w 2343"/>
                <a:gd name="T45" fmla="*/ 1123 h 2280"/>
                <a:gd name="T46" fmla="*/ 264 w 2343"/>
                <a:gd name="T47" fmla="*/ 1139 h 2280"/>
                <a:gd name="T48" fmla="*/ 152 w 2343"/>
                <a:gd name="T49" fmla="*/ 1123 h 2280"/>
                <a:gd name="T50" fmla="*/ 242 w 2343"/>
                <a:gd name="T51" fmla="*/ 1459 h 2280"/>
                <a:gd name="T52" fmla="*/ 204 w 2343"/>
                <a:gd name="T53" fmla="*/ 1443 h 2280"/>
                <a:gd name="T54" fmla="*/ 311 w 2343"/>
                <a:gd name="T55" fmla="*/ 1690 h 2280"/>
                <a:gd name="T56" fmla="*/ 325 w 2343"/>
                <a:gd name="T57" fmla="*/ 1686 h 2280"/>
                <a:gd name="T58" fmla="*/ 319 w 2343"/>
                <a:gd name="T59" fmla="*/ 1874 h 2280"/>
                <a:gd name="T60" fmla="*/ 464 w 2343"/>
                <a:gd name="T61" fmla="*/ 1824 h 2280"/>
                <a:gd name="T62" fmla="*/ 340 w 2343"/>
                <a:gd name="T63" fmla="*/ 1943 h 2280"/>
                <a:gd name="T64" fmla="*/ 591 w 2343"/>
                <a:gd name="T65" fmla="*/ 1904 h 2280"/>
                <a:gd name="T66" fmla="*/ 614 w 2343"/>
                <a:gd name="T67" fmla="*/ 2044 h 2280"/>
                <a:gd name="T68" fmla="*/ 744 w 2343"/>
                <a:gd name="T69" fmla="*/ 1937 h 2280"/>
                <a:gd name="T70" fmla="*/ 936 w 2343"/>
                <a:gd name="T71" fmla="*/ 2133 h 2280"/>
                <a:gd name="T72" fmla="*/ 873 w 2343"/>
                <a:gd name="T73" fmla="*/ 1879 h 2280"/>
                <a:gd name="T74" fmla="*/ 1399 w 2343"/>
                <a:gd name="T75" fmla="*/ 131 h 2280"/>
                <a:gd name="T76" fmla="*/ 1384 w 2343"/>
                <a:gd name="T77" fmla="*/ 205 h 2280"/>
                <a:gd name="T78" fmla="*/ 1399 w 2343"/>
                <a:gd name="T79" fmla="*/ 131 h 2280"/>
                <a:gd name="T80" fmla="*/ 1609 w 2343"/>
                <a:gd name="T81" fmla="*/ 272 h 2280"/>
                <a:gd name="T82" fmla="*/ 1605 w 2343"/>
                <a:gd name="T83" fmla="*/ 242 h 2280"/>
                <a:gd name="T84" fmla="*/ 1817 w 2343"/>
                <a:gd name="T85" fmla="*/ 345 h 2280"/>
                <a:gd name="T86" fmla="*/ 1814 w 2343"/>
                <a:gd name="T87" fmla="*/ 357 h 2280"/>
                <a:gd name="T88" fmla="*/ 1991 w 2343"/>
                <a:gd name="T89" fmla="*/ 351 h 2280"/>
                <a:gd name="T90" fmla="*/ 1953 w 2343"/>
                <a:gd name="T91" fmla="*/ 490 h 2280"/>
                <a:gd name="T92" fmla="*/ 2103 w 2343"/>
                <a:gd name="T93" fmla="*/ 434 h 2280"/>
                <a:gd name="T94" fmla="*/ 2033 w 2343"/>
                <a:gd name="T95" fmla="*/ 649 h 2280"/>
                <a:gd name="T96" fmla="*/ 2205 w 2343"/>
                <a:gd name="T97" fmla="*/ 742 h 2280"/>
                <a:gd name="T98" fmla="*/ 2082 w 2343"/>
                <a:gd name="T99" fmla="*/ 842 h 2280"/>
                <a:gd name="T100" fmla="*/ 2211 w 2343"/>
                <a:gd name="T101" fmla="*/ 1092 h 2280"/>
                <a:gd name="T102" fmla="*/ 2022 w 2343"/>
                <a:gd name="T103" fmla="*/ 972 h 2280"/>
                <a:gd name="T104" fmla="*/ 2156 w 2343"/>
                <a:gd name="T105" fmla="*/ 1420 h 2280"/>
                <a:gd name="T106" fmla="*/ 2045 w 2343"/>
                <a:gd name="T107" fmla="*/ 1398 h 2280"/>
                <a:gd name="T108" fmla="*/ 2156 w 2343"/>
                <a:gd name="T109" fmla="*/ 1420 h 2280"/>
                <a:gd name="T110" fmla="*/ 1978 w 2343"/>
                <a:gd name="T111" fmla="*/ 1701 h 2280"/>
                <a:gd name="T112" fmla="*/ 2018 w 2343"/>
                <a:gd name="T113" fmla="*/ 1697 h 2280"/>
                <a:gd name="T114" fmla="*/ 1853 w 2343"/>
                <a:gd name="T115" fmla="*/ 1886 h 2280"/>
                <a:gd name="T116" fmla="*/ 1840 w 2343"/>
                <a:gd name="T117" fmla="*/ 1879 h 2280"/>
                <a:gd name="T118" fmla="*/ 1826 w 2343"/>
                <a:gd name="T119" fmla="*/ 2067 h 2280"/>
                <a:gd name="T120" fmla="*/ 1681 w 2343"/>
                <a:gd name="T121" fmla="*/ 1993 h 2280"/>
                <a:gd name="T122" fmla="*/ 1767 w 2343"/>
                <a:gd name="T123" fmla="*/ 2115 h 2280"/>
                <a:gd name="T124" fmla="*/ 1532 w 2343"/>
                <a:gd name="T125" fmla="*/ 2015 h 2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43" h="2280">
                  <a:moveTo>
                    <a:pt x="1296" y="2145"/>
                  </a:moveTo>
                  <a:cubicBezTo>
                    <a:pt x="1325" y="2141"/>
                    <a:pt x="1354" y="2139"/>
                    <a:pt x="1375" y="2141"/>
                  </a:cubicBezTo>
                  <a:cubicBezTo>
                    <a:pt x="1410" y="2145"/>
                    <a:pt x="1446" y="2162"/>
                    <a:pt x="1475" y="2183"/>
                  </a:cubicBezTo>
                  <a:cubicBezTo>
                    <a:pt x="1503" y="2204"/>
                    <a:pt x="1526" y="2229"/>
                    <a:pt x="1535" y="2251"/>
                  </a:cubicBezTo>
                  <a:cubicBezTo>
                    <a:pt x="1482" y="2269"/>
                    <a:pt x="1406" y="2280"/>
                    <a:pt x="1346" y="2279"/>
                  </a:cubicBezTo>
                  <a:cubicBezTo>
                    <a:pt x="1290" y="2278"/>
                    <a:pt x="1228" y="2229"/>
                    <a:pt x="1206" y="2176"/>
                  </a:cubicBezTo>
                  <a:cubicBezTo>
                    <a:pt x="1196" y="2151"/>
                    <a:pt x="1177" y="2154"/>
                    <a:pt x="1189" y="2128"/>
                  </a:cubicBezTo>
                  <a:cubicBezTo>
                    <a:pt x="1205" y="2093"/>
                    <a:pt x="1227" y="2049"/>
                    <a:pt x="1250" y="2020"/>
                  </a:cubicBezTo>
                  <a:cubicBezTo>
                    <a:pt x="1298" y="1961"/>
                    <a:pt x="1399" y="1908"/>
                    <a:pt x="1448" y="1890"/>
                  </a:cubicBezTo>
                  <a:cubicBezTo>
                    <a:pt x="1425" y="1932"/>
                    <a:pt x="1400" y="1984"/>
                    <a:pt x="1364" y="2038"/>
                  </a:cubicBezTo>
                  <a:cubicBezTo>
                    <a:pt x="1350" y="2057"/>
                    <a:pt x="1330" y="2077"/>
                    <a:pt x="1307" y="2095"/>
                  </a:cubicBezTo>
                  <a:cubicBezTo>
                    <a:pt x="1279" y="2117"/>
                    <a:pt x="1262" y="2126"/>
                    <a:pt x="1232" y="2142"/>
                  </a:cubicBezTo>
                  <a:lnTo>
                    <a:pt x="1198" y="2161"/>
                  </a:lnTo>
                  <a:lnTo>
                    <a:pt x="1226" y="2156"/>
                  </a:lnTo>
                  <a:cubicBezTo>
                    <a:pt x="1250" y="2153"/>
                    <a:pt x="1273" y="2148"/>
                    <a:pt x="1296" y="2145"/>
                  </a:cubicBezTo>
                  <a:close/>
                  <a:moveTo>
                    <a:pt x="671" y="1505"/>
                  </a:moveTo>
                  <a:lnTo>
                    <a:pt x="692" y="1570"/>
                  </a:lnTo>
                  <a:lnTo>
                    <a:pt x="763" y="1571"/>
                  </a:lnTo>
                  <a:lnTo>
                    <a:pt x="705" y="1604"/>
                  </a:lnTo>
                  <a:lnTo>
                    <a:pt x="726" y="1666"/>
                  </a:lnTo>
                  <a:lnTo>
                    <a:pt x="669" y="1624"/>
                  </a:lnTo>
                  <a:lnTo>
                    <a:pt x="611" y="1662"/>
                  </a:lnTo>
                  <a:lnTo>
                    <a:pt x="634" y="1603"/>
                  </a:lnTo>
                  <a:lnTo>
                    <a:pt x="577" y="1568"/>
                  </a:lnTo>
                  <a:lnTo>
                    <a:pt x="648" y="1569"/>
                  </a:lnTo>
                  <a:lnTo>
                    <a:pt x="671" y="1505"/>
                  </a:lnTo>
                  <a:close/>
                  <a:moveTo>
                    <a:pt x="1703" y="1524"/>
                  </a:moveTo>
                  <a:lnTo>
                    <a:pt x="1724" y="1589"/>
                  </a:lnTo>
                  <a:lnTo>
                    <a:pt x="1795" y="1590"/>
                  </a:lnTo>
                  <a:lnTo>
                    <a:pt x="1736" y="1623"/>
                  </a:lnTo>
                  <a:lnTo>
                    <a:pt x="1757" y="1685"/>
                  </a:lnTo>
                  <a:lnTo>
                    <a:pt x="1700" y="1643"/>
                  </a:lnTo>
                  <a:lnTo>
                    <a:pt x="1642" y="1681"/>
                  </a:lnTo>
                  <a:lnTo>
                    <a:pt x="1665" y="1622"/>
                  </a:lnTo>
                  <a:lnTo>
                    <a:pt x="1608" y="1587"/>
                  </a:lnTo>
                  <a:lnTo>
                    <a:pt x="1680" y="1588"/>
                  </a:lnTo>
                  <a:lnTo>
                    <a:pt x="1703" y="1524"/>
                  </a:lnTo>
                  <a:close/>
                  <a:moveTo>
                    <a:pt x="903" y="1643"/>
                  </a:moveTo>
                  <a:lnTo>
                    <a:pt x="924" y="1707"/>
                  </a:lnTo>
                  <a:lnTo>
                    <a:pt x="995" y="1708"/>
                  </a:lnTo>
                  <a:lnTo>
                    <a:pt x="936" y="1747"/>
                  </a:lnTo>
                  <a:lnTo>
                    <a:pt x="957" y="1811"/>
                  </a:lnTo>
                  <a:lnTo>
                    <a:pt x="900" y="1770"/>
                  </a:lnTo>
                  <a:lnTo>
                    <a:pt x="842" y="1809"/>
                  </a:lnTo>
                  <a:lnTo>
                    <a:pt x="865" y="1745"/>
                  </a:lnTo>
                  <a:lnTo>
                    <a:pt x="809" y="1705"/>
                  </a:lnTo>
                  <a:lnTo>
                    <a:pt x="880" y="1706"/>
                  </a:lnTo>
                  <a:lnTo>
                    <a:pt x="903" y="1643"/>
                  </a:lnTo>
                  <a:close/>
                  <a:moveTo>
                    <a:pt x="1452" y="1653"/>
                  </a:moveTo>
                  <a:lnTo>
                    <a:pt x="1473" y="1717"/>
                  </a:lnTo>
                  <a:lnTo>
                    <a:pt x="1544" y="1718"/>
                  </a:lnTo>
                  <a:lnTo>
                    <a:pt x="1486" y="1757"/>
                  </a:lnTo>
                  <a:lnTo>
                    <a:pt x="1507" y="1821"/>
                  </a:lnTo>
                  <a:lnTo>
                    <a:pt x="1450" y="1780"/>
                  </a:lnTo>
                  <a:lnTo>
                    <a:pt x="1392" y="1819"/>
                  </a:lnTo>
                  <a:lnTo>
                    <a:pt x="1415" y="1755"/>
                  </a:lnTo>
                  <a:lnTo>
                    <a:pt x="1358" y="1715"/>
                  </a:lnTo>
                  <a:lnTo>
                    <a:pt x="1429" y="1716"/>
                  </a:lnTo>
                  <a:lnTo>
                    <a:pt x="1452" y="1653"/>
                  </a:lnTo>
                  <a:close/>
                  <a:moveTo>
                    <a:pt x="1178" y="1707"/>
                  </a:moveTo>
                  <a:lnTo>
                    <a:pt x="1198" y="1771"/>
                  </a:lnTo>
                  <a:lnTo>
                    <a:pt x="1269" y="1772"/>
                  </a:lnTo>
                  <a:lnTo>
                    <a:pt x="1211" y="1805"/>
                  </a:lnTo>
                  <a:lnTo>
                    <a:pt x="1232" y="1866"/>
                  </a:lnTo>
                  <a:lnTo>
                    <a:pt x="1175" y="1824"/>
                  </a:lnTo>
                  <a:lnTo>
                    <a:pt x="1117" y="1861"/>
                  </a:lnTo>
                  <a:lnTo>
                    <a:pt x="1140" y="1804"/>
                  </a:lnTo>
                  <a:lnTo>
                    <a:pt x="1083" y="1769"/>
                  </a:lnTo>
                  <a:lnTo>
                    <a:pt x="1154" y="1770"/>
                  </a:lnTo>
                  <a:lnTo>
                    <a:pt x="1178" y="1707"/>
                  </a:lnTo>
                  <a:close/>
                  <a:moveTo>
                    <a:pt x="987" y="123"/>
                  </a:moveTo>
                  <a:cubicBezTo>
                    <a:pt x="1002" y="116"/>
                    <a:pt x="1017" y="109"/>
                    <a:pt x="1026" y="102"/>
                  </a:cubicBezTo>
                  <a:cubicBezTo>
                    <a:pt x="1042" y="89"/>
                    <a:pt x="1055" y="70"/>
                    <a:pt x="1063" y="51"/>
                  </a:cubicBezTo>
                  <a:cubicBezTo>
                    <a:pt x="1071" y="32"/>
                    <a:pt x="1075" y="13"/>
                    <a:pt x="1073" y="0"/>
                  </a:cubicBezTo>
                  <a:cubicBezTo>
                    <a:pt x="1042" y="7"/>
                    <a:pt x="1002" y="24"/>
                    <a:pt x="973" y="43"/>
                  </a:cubicBezTo>
                  <a:cubicBezTo>
                    <a:pt x="946" y="60"/>
                    <a:pt x="930" y="102"/>
                    <a:pt x="934" y="135"/>
                  </a:cubicBezTo>
                  <a:cubicBezTo>
                    <a:pt x="936" y="150"/>
                    <a:pt x="926" y="155"/>
                    <a:pt x="940" y="164"/>
                  </a:cubicBezTo>
                  <a:cubicBezTo>
                    <a:pt x="957" y="176"/>
                    <a:pt x="980" y="191"/>
                    <a:pt x="999" y="198"/>
                  </a:cubicBezTo>
                  <a:cubicBezTo>
                    <a:pt x="1040" y="213"/>
                    <a:pt x="1104" y="208"/>
                    <a:pt x="1133" y="202"/>
                  </a:cubicBezTo>
                  <a:cubicBezTo>
                    <a:pt x="1110" y="189"/>
                    <a:pt x="1083" y="171"/>
                    <a:pt x="1050" y="156"/>
                  </a:cubicBezTo>
                  <a:cubicBezTo>
                    <a:pt x="1038" y="150"/>
                    <a:pt x="1023" y="146"/>
                    <a:pt x="1006" y="144"/>
                  </a:cubicBezTo>
                  <a:cubicBezTo>
                    <a:pt x="987" y="142"/>
                    <a:pt x="975" y="143"/>
                    <a:pt x="956" y="144"/>
                  </a:cubicBezTo>
                  <a:lnTo>
                    <a:pt x="934" y="145"/>
                  </a:lnTo>
                  <a:lnTo>
                    <a:pt x="949" y="139"/>
                  </a:lnTo>
                  <a:cubicBezTo>
                    <a:pt x="962" y="133"/>
                    <a:pt x="974" y="129"/>
                    <a:pt x="987" y="123"/>
                  </a:cubicBezTo>
                  <a:close/>
                  <a:moveTo>
                    <a:pt x="813" y="201"/>
                  </a:moveTo>
                  <a:cubicBezTo>
                    <a:pt x="828" y="190"/>
                    <a:pt x="842" y="179"/>
                    <a:pt x="850" y="168"/>
                  </a:cubicBezTo>
                  <a:cubicBezTo>
                    <a:pt x="865" y="151"/>
                    <a:pt x="874" y="128"/>
                    <a:pt x="878" y="106"/>
                  </a:cubicBezTo>
                  <a:cubicBezTo>
                    <a:pt x="882" y="83"/>
                    <a:pt x="882" y="62"/>
                    <a:pt x="877" y="48"/>
                  </a:cubicBezTo>
                  <a:cubicBezTo>
                    <a:pt x="846" y="63"/>
                    <a:pt x="807" y="91"/>
                    <a:pt x="780" y="119"/>
                  </a:cubicBezTo>
                  <a:cubicBezTo>
                    <a:pt x="755" y="144"/>
                    <a:pt x="747" y="193"/>
                    <a:pt x="759" y="227"/>
                  </a:cubicBezTo>
                  <a:cubicBezTo>
                    <a:pt x="765" y="242"/>
                    <a:pt x="755" y="250"/>
                    <a:pt x="772" y="256"/>
                  </a:cubicBezTo>
                  <a:cubicBezTo>
                    <a:pt x="793" y="265"/>
                    <a:pt x="821" y="275"/>
                    <a:pt x="844" y="278"/>
                  </a:cubicBezTo>
                  <a:cubicBezTo>
                    <a:pt x="890" y="284"/>
                    <a:pt x="958" y="264"/>
                    <a:pt x="988" y="251"/>
                  </a:cubicBezTo>
                  <a:cubicBezTo>
                    <a:pt x="960" y="242"/>
                    <a:pt x="927" y="229"/>
                    <a:pt x="888" y="221"/>
                  </a:cubicBezTo>
                  <a:cubicBezTo>
                    <a:pt x="874" y="218"/>
                    <a:pt x="857" y="217"/>
                    <a:pt x="839" y="219"/>
                  </a:cubicBezTo>
                  <a:cubicBezTo>
                    <a:pt x="817" y="222"/>
                    <a:pt x="805" y="225"/>
                    <a:pt x="785" y="231"/>
                  </a:cubicBezTo>
                  <a:lnTo>
                    <a:pt x="762" y="237"/>
                  </a:lnTo>
                  <a:lnTo>
                    <a:pt x="776" y="227"/>
                  </a:lnTo>
                  <a:cubicBezTo>
                    <a:pt x="788" y="218"/>
                    <a:pt x="801" y="210"/>
                    <a:pt x="813" y="201"/>
                  </a:cubicBezTo>
                  <a:close/>
                  <a:moveTo>
                    <a:pt x="624" y="292"/>
                  </a:moveTo>
                  <a:cubicBezTo>
                    <a:pt x="641" y="279"/>
                    <a:pt x="658" y="265"/>
                    <a:pt x="668" y="253"/>
                  </a:cubicBezTo>
                  <a:cubicBezTo>
                    <a:pt x="685" y="233"/>
                    <a:pt x="696" y="205"/>
                    <a:pt x="701" y="179"/>
                  </a:cubicBezTo>
                  <a:cubicBezTo>
                    <a:pt x="706" y="153"/>
                    <a:pt x="706" y="127"/>
                    <a:pt x="700" y="111"/>
                  </a:cubicBezTo>
                  <a:cubicBezTo>
                    <a:pt x="662" y="129"/>
                    <a:pt x="617" y="162"/>
                    <a:pt x="585" y="194"/>
                  </a:cubicBezTo>
                  <a:cubicBezTo>
                    <a:pt x="555" y="224"/>
                    <a:pt x="546" y="282"/>
                    <a:pt x="561" y="322"/>
                  </a:cubicBezTo>
                  <a:cubicBezTo>
                    <a:pt x="567" y="340"/>
                    <a:pt x="556" y="349"/>
                    <a:pt x="575" y="356"/>
                  </a:cubicBezTo>
                  <a:cubicBezTo>
                    <a:pt x="601" y="367"/>
                    <a:pt x="634" y="379"/>
                    <a:pt x="660" y="383"/>
                  </a:cubicBezTo>
                  <a:cubicBezTo>
                    <a:pt x="715" y="390"/>
                    <a:pt x="796" y="365"/>
                    <a:pt x="831" y="350"/>
                  </a:cubicBezTo>
                  <a:cubicBezTo>
                    <a:pt x="798" y="339"/>
                    <a:pt x="759" y="324"/>
                    <a:pt x="713" y="314"/>
                  </a:cubicBezTo>
                  <a:cubicBezTo>
                    <a:pt x="696" y="311"/>
                    <a:pt x="676" y="311"/>
                    <a:pt x="654" y="313"/>
                  </a:cubicBezTo>
                  <a:cubicBezTo>
                    <a:pt x="629" y="316"/>
                    <a:pt x="615" y="320"/>
                    <a:pt x="591" y="327"/>
                  </a:cubicBezTo>
                  <a:lnTo>
                    <a:pt x="564" y="334"/>
                  </a:lnTo>
                  <a:lnTo>
                    <a:pt x="581" y="322"/>
                  </a:lnTo>
                  <a:cubicBezTo>
                    <a:pt x="595" y="312"/>
                    <a:pt x="610" y="302"/>
                    <a:pt x="624" y="292"/>
                  </a:cubicBezTo>
                  <a:close/>
                  <a:moveTo>
                    <a:pt x="448" y="418"/>
                  </a:moveTo>
                  <a:cubicBezTo>
                    <a:pt x="464" y="400"/>
                    <a:pt x="479" y="382"/>
                    <a:pt x="488" y="366"/>
                  </a:cubicBezTo>
                  <a:cubicBezTo>
                    <a:pt x="502" y="341"/>
                    <a:pt x="508" y="309"/>
                    <a:pt x="509" y="280"/>
                  </a:cubicBezTo>
                  <a:cubicBezTo>
                    <a:pt x="508" y="251"/>
                    <a:pt x="503" y="223"/>
                    <a:pt x="493" y="207"/>
                  </a:cubicBezTo>
                  <a:cubicBezTo>
                    <a:pt x="457" y="234"/>
                    <a:pt x="414" y="280"/>
                    <a:pt x="386" y="321"/>
                  </a:cubicBezTo>
                  <a:cubicBezTo>
                    <a:pt x="361" y="359"/>
                    <a:pt x="363" y="423"/>
                    <a:pt x="386" y="463"/>
                  </a:cubicBezTo>
                  <a:cubicBezTo>
                    <a:pt x="397" y="481"/>
                    <a:pt x="387" y="493"/>
                    <a:pt x="409" y="497"/>
                  </a:cubicBezTo>
                  <a:cubicBezTo>
                    <a:pt x="438" y="503"/>
                    <a:pt x="477" y="509"/>
                    <a:pt x="506" y="508"/>
                  </a:cubicBezTo>
                  <a:cubicBezTo>
                    <a:pt x="566" y="504"/>
                    <a:pt x="647" y="460"/>
                    <a:pt x="682" y="436"/>
                  </a:cubicBezTo>
                  <a:cubicBezTo>
                    <a:pt x="645" y="432"/>
                    <a:pt x="600" y="424"/>
                    <a:pt x="549" y="423"/>
                  </a:cubicBezTo>
                  <a:cubicBezTo>
                    <a:pt x="530" y="423"/>
                    <a:pt x="508" y="427"/>
                    <a:pt x="485" y="434"/>
                  </a:cubicBezTo>
                  <a:cubicBezTo>
                    <a:pt x="458" y="442"/>
                    <a:pt x="444" y="450"/>
                    <a:pt x="420" y="462"/>
                  </a:cubicBezTo>
                  <a:lnTo>
                    <a:pt x="392" y="476"/>
                  </a:lnTo>
                  <a:lnTo>
                    <a:pt x="408" y="459"/>
                  </a:lnTo>
                  <a:cubicBezTo>
                    <a:pt x="421" y="445"/>
                    <a:pt x="435" y="432"/>
                    <a:pt x="448" y="418"/>
                  </a:cubicBezTo>
                  <a:close/>
                  <a:moveTo>
                    <a:pt x="294" y="614"/>
                  </a:moveTo>
                  <a:cubicBezTo>
                    <a:pt x="304" y="592"/>
                    <a:pt x="313" y="570"/>
                    <a:pt x="316" y="553"/>
                  </a:cubicBezTo>
                  <a:cubicBezTo>
                    <a:pt x="321" y="524"/>
                    <a:pt x="317" y="492"/>
                    <a:pt x="308" y="464"/>
                  </a:cubicBezTo>
                  <a:cubicBezTo>
                    <a:pt x="299" y="436"/>
                    <a:pt x="286" y="412"/>
                    <a:pt x="272" y="400"/>
                  </a:cubicBezTo>
                  <a:cubicBezTo>
                    <a:pt x="245" y="438"/>
                    <a:pt x="219" y="494"/>
                    <a:pt x="206" y="543"/>
                  </a:cubicBezTo>
                  <a:cubicBezTo>
                    <a:pt x="193" y="587"/>
                    <a:pt x="215" y="647"/>
                    <a:pt x="250" y="678"/>
                  </a:cubicBezTo>
                  <a:cubicBezTo>
                    <a:pt x="266" y="691"/>
                    <a:pt x="259" y="706"/>
                    <a:pt x="282" y="703"/>
                  </a:cubicBezTo>
                  <a:cubicBezTo>
                    <a:pt x="311" y="698"/>
                    <a:pt x="350" y="691"/>
                    <a:pt x="377" y="680"/>
                  </a:cubicBezTo>
                  <a:cubicBezTo>
                    <a:pt x="433" y="657"/>
                    <a:pt x="496" y="589"/>
                    <a:pt x="522" y="555"/>
                  </a:cubicBezTo>
                  <a:cubicBezTo>
                    <a:pt x="485" y="563"/>
                    <a:pt x="440" y="570"/>
                    <a:pt x="391" y="586"/>
                  </a:cubicBezTo>
                  <a:cubicBezTo>
                    <a:pt x="373" y="592"/>
                    <a:pt x="353" y="603"/>
                    <a:pt x="334" y="617"/>
                  </a:cubicBezTo>
                  <a:cubicBezTo>
                    <a:pt x="312" y="634"/>
                    <a:pt x="300" y="646"/>
                    <a:pt x="281" y="666"/>
                  </a:cubicBezTo>
                  <a:lnTo>
                    <a:pt x="259" y="688"/>
                  </a:lnTo>
                  <a:lnTo>
                    <a:pt x="269" y="666"/>
                  </a:lnTo>
                  <a:cubicBezTo>
                    <a:pt x="277" y="649"/>
                    <a:pt x="286" y="632"/>
                    <a:pt x="294" y="614"/>
                  </a:cubicBezTo>
                  <a:close/>
                  <a:moveTo>
                    <a:pt x="184" y="865"/>
                  </a:moveTo>
                  <a:cubicBezTo>
                    <a:pt x="188" y="839"/>
                    <a:pt x="191" y="813"/>
                    <a:pt x="190" y="795"/>
                  </a:cubicBezTo>
                  <a:cubicBezTo>
                    <a:pt x="188" y="763"/>
                    <a:pt x="176" y="731"/>
                    <a:pt x="159" y="704"/>
                  </a:cubicBezTo>
                  <a:cubicBezTo>
                    <a:pt x="142" y="678"/>
                    <a:pt x="122" y="656"/>
                    <a:pt x="103" y="647"/>
                  </a:cubicBezTo>
                  <a:cubicBezTo>
                    <a:pt x="86" y="694"/>
                    <a:pt x="74" y="761"/>
                    <a:pt x="72" y="815"/>
                  </a:cubicBezTo>
                  <a:cubicBezTo>
                    <a:pt x="71" y="865"/>
                    <a:pt x="110" y="922"/>
                    <a:pt x="154" y="944"/>
                  </a:cubicBezTo>
                  <a:cubicBezTo>
                    <a:pt x="174" y="953"/>
                    <a:pt x="172" y="970"/>
                    <a:pt x="194" y="961"/>
                  </a:cubicBezTo>
                  <a:cubicBezTo>
                    <a:pt x="224" y="948"/>
                    <a:pt x="262" y="930"/>
                    <a:pt x="287" y="911"/>
                  </a:cubicBezTo>
                  <a:cubicBezTo>
                    <a:pt x="340" y="871"/>
                    <a:pt x="388" y="782"/>
                    <a:pt x="406" y="740"/>
                  </a:cubicBezTo>
                  <a:cubicBezTo>
                    <a:pt x="369" y="758"/>
                    <a:pt x="324" y="778"/>
                    <a:pt x="278" y="809"/>
                  </a:cubicBezTo>
                  <a:cubicBezTo>
                    <a:pt x="260" y="820"/>
                    <a:pt x="243" y="837"/>
                    <a:pt x="226" y="857"/>
                  </a:cubicBezTo>
                  <a:cubicBezTo>
                    <a:pt x="207" y="881"/>
                    <a:pt x="199" y="896"/>
                    <a:pt x="183" y="922"/>
                  </a:cubicBezTo>
                  <a:lnTo>
                    <a:pt x="166" y="952"/>
                  </a:lnTo>
                  <a:lnTo>
                    <a:pt x="171" y="927"/>
                  </a:lnTo>
                  <a:cubicBezTo>
                    <a:pt x="175" y="906"/>
                    <a:pt x="180" y="885"/>
                    <a:pt x="184" y="865"/>
                  </a:cubicBezTo>
                  <a:close/>
                  <a:moveTo>
                    <a:pt x="152" y="1123"/>
                  </a:moveTo>
                  <a:cubicBezTo>
                    <a:pt x="150" y="1097"/>
                    <a:pt x="146" y="1071"/>
                    <a:pt x="140" y="1054"/>
                  </a:cubicBezTo>
                  <a:cubicBezTo>
                    <a:pt x="130" y="1024"/>
                    <a:pt x="109" y="996"/>
                    <a:pt x="86" y="975"/>
                  </a:cubicBezTo>
                  <a:cubicBezTo>
                    <a:pt x="62" y="955"/>
                    <a:pt x="37" y="939"/>
                    <a:pt x="18" y="936"/>
                  </a:cubicBezTo>
                  <a:cubicBezTo>
                    <a:pt x="13" y="986"/>
                    <a:pt x="19" y="1054"/>
                    <a:pt x="32" y="1106"/>
                  </a:cubicBezTo>
                  <a:cubicBezTo>
                    <a:pt x="44" y="1155"/>
                    <a:pt x="96" y="1198"/>
                    <a:pt x="145" y="1207"/>
                  </a:cubicBezTo>
                  <a:cubicBezTo>
                    <a:pt x="167" y="1211"/>
                    <a:pt x="169" y="1228"/>
                    <a:pt x="188" y="1212"/>
                  </a:cubicBezTo>
                  <a:cubicBezTo>
                    <a:pt x="213" y="1192"/>
                    <a:pt x="245" y="1164"/>
                    <a:pt x="264" y="1139"/>
                  </a:cubicBezTo>
                  <a:cubicBezTo>
                    <a:pt x="304" y="1085"/>
                    <a:pt x="328" y="987"/>
                    <a:pt x="333" y="941"/>
                  </a:cubicBezTo>
                  <a:cubicBezTo>
                    <a:pt x="303" y="969"/>
                    <a:pt x="265" y="1001"/>
                    <a:pt x="228" y="1043"/>
                  </a:cubicBezTo>
                  <a:cubicBezTo>
                    <a:pt x="214" y="1059"/>
                    <a:pt x="202" y="1080"/>
                    <a:pt x="191" y="1104"/>
                  </a:cubicBezTo>
                  <a:cubicBezTo>
                    <a:pt x="179" y="1132"/>
                    <a:pt x="175" y="1149"/>
                    <a:pt x="167" y="1178"/>
                  </a:cubicBezTo>
                  <a:lnTo>
                    <a:pt x="159" y="1211"/>
                  </a:lnTo>
                  <a:lnTo>
                    <a:pt x="157" y="1186"/>
                  </a:lnTo>
                  <a:cubicBezTo>
                    <a:pt x="155" y="1165"/>
                    <a:pt x="154" y="1144"/>
                    <a:pt x="152" y="1123"/>
                  </a:cubicBezTo>
                  <a:close/>
                  <a:moveTo>
                    <a:pt x="182" y="1384"/>
                  </a:moveTo>
                  <a:cubicBezTo>
                    <a:pt x="173" y="1360"/>
                    <a:pt x="161" y="1336"/>
                    <a:pt x="151" y="1321"/>
                  </a:cubicBezTo>
                  <a:cubicBezTo>
                    <a:pt x="133" y="1296"/>
                    <a:pt x="105" y="1276"/>
                    <a:pt x="76" y="1262"/>
                  </a:cubicBezTo>
                  <a:cubicBezTo>
                    <a:pt x="48" y="1250"/>
                    <a:pt x="20" y="1243"/>
                    <a:pt x="0" y="1246"/>
                  </a:cubicBezTo>
                  <a:cubicBezTo>
                    <a:pt x="10" y="1295"/>
                    <a:pt x="35" y="1358"/>
                    <a:pt x="63" y="1404"/>
                  </a:cubicBezTo>
                  <a:cubicBezTo>
                    <a:pt x="87" y="1447"/>
                    <a:pt x="150" y="1473"/>
                    <a:pt x="199" y="1466"/>
                  </a:cubicBezTo>
                  <a:cubicBezTo>
                    <a:pt x="221" y="1464"/>
                    <a:pt x="228" y="1479"/>
                    <a:pt x="242" y="1459"/>
                  </a:cubicBezTo>
                  <a:cubicBezTo>
                    <a:pt x="260" y="1431"/>
                    <a:pt x="283" y="1395"/>
                    <a:pt x="294" y="1365"/>
                  </a:cubicBezTo>
                  <a:cubicBezTo>
                    <a:pt x="317" y="1302"/>
                    <a:pt x="311" y="1201"/>
                    <a:pt x="303" y="1155"/>
                  </a:cubicBezTo>
                  <a:cubicBezTo>
                    <a:pt x="282" y="1191"/>
                    <a:pt x="255" y="1233"/>
                    <a:pt x="232" y="1285"/>
                  </a:cubicBezTo>
                  <a:cubicBezTo>
                    <a:pt x="223" y="1304"/>
                    <a:pt x="217" y="1328"/>
                    <a:pt x="214" y="1354"/>
                  </a:cubicBezTo>
                  <a:cubicBezTo>
                    <a:pt x="211" y="1384"/>
                    <a:pt x="211" y="1402"/>
                    <a:pt x="212" y="1432"/>
                  </a:cubicBezTo>
                  <a:lnTo>
                    <a:pt x="214" y="1466"/>
                  </a:lnTo>
                  <a:lnTo>
                    <a:pt x="204" y="1443"/>
                  </a:lnTo>
                  <a:cubicBezTo>
                    <a:pt x="197" y="1423"/>
                    <a:pt x="190" y="1403"/>
                    <a:pt x="182" y="1384"/>
                  </a:cubicBezTo>
                  <a:close/>
                  <a:moveTo>
                    <a:pt x="274" y="1615"/>
                  </a:moveTo>
                  <a:cubicBezTo>
                    <a:pt x="258" y="1595"/>
                    <a:pt x="241" y="1575"/>
                    <a:pt x="227" y="1563"/>
                  </a:cubicBezTo>
                  <a:cubicBezTo>
                    <a:pt x="203" y="1544"/>
                    <a:pt x="171" y="1532"/>
                    <a:pt x="140" y="1527"/>
                  </a:cubicBezTo>
                  <a:cubicBezTo>
                    <a:pt x="110" y="1522"/>
                    <a:pt x="81" y="1523"/>
                    <a:pt x="62" y="1531"/>
                  </a:cubicBezTo>
                  <a:cubicBezTo>
                    <a:pt x="84" y="1576"/>
                    <a:pt x="125" y="1630"/>
                    <a:pt x="163" y="1667"/>
                  </a:cubicBezTo>
                  <a:cubicBezTo>
                    <a:pt x="198" y="1701"/>
                    <a:pt x="265" y="1710"/>
                    <a:pt x="311" y="1690"/>
                  </a:cubicBezTo>
                  <a:cubicBezTo>
                    <a:pt x="332" y="1681"/>
                    <a:pt x="342" y="1695"/>
                    <a:pt x="350" y="1671"/>
                  </a:cubicBezTo>
                  <a:cubicBezTo>
                    <a:pt x="361" y="1640"/>
                    <a:pt x="374" y="1599"/>
                    <a:pt x="377" y="1567"/>
                  </a:cubicBezTo>
                  <a:cubicBezTo>
                    <a:pt x="383" y="1500"/>
                    <a:pt x="351" y="1404"/>
                    <a:pt x="332" y="1362"/>
                  </a:cubicBezTo>
                  <a:cubicBezTo>
                    <a:pt x="321" y="1402"/>
                    <a:pt x="305" y="1450"/>
                    <a:pt x="296" y="1506"/>
                  </a:cubicBezTo>
                  <a:cubicBezTo>
                    <a:pt x="293" y="1527"/>
                    <a:pt x="293" y="1551"/>
                    <a:pt x="297" y="1577"/>
                  </a:cubicBezTo>
                  <a:cubicBezTo>
                    <a:pt x="301" y="1608"/>
                    <a:pt x="306" y="1625"/>
                    <a:pt x="315" y="1654"/>
                  </a:cubicBezTo>
                  <a:lnTo>
                    <a:pt x="325" y="1686"/>
                  </a:lnTo>
                  <a:lnTo>
                    <a:pt x="310" y="1666"/>
                  </a:lnTo>
                  <a:cubicBezTo>
                    <a:pt x="298" y="1649"/>
                    <a:pt x="286" y="1632"/>
                    <a:pt x="274" y="1615"/>
                  </a:cubicBezTo>
                  <a:close/>
                  <a:moveTo>
                    <a:pt x="415" y="1797"/>
                  </a:moveTo>
                  <a:cubicBezTo>
                    <a:pt x="395" y="1781"/>
                    <a:pt x="374" y="1766"/>
                    <a:pt x="358" y="1757"/>
                  </a:cubicBezTo>
                  <a:cubicBezTo>
                    <a:pt x="330" y="1744"/>
                    <a:pt x="296" y="1740"/>
                    <a:pt x="265" y="1743"/>
                  </a:cubicBezTo>
                  <a:cubicBezTo>
                    <a:pt x="235" y="1746"/>
                    <a:pt x="206" y="1754"/>
                    <a:pt x="190" y="1766"/>
                  </a:cubicBezTo>
                  <a:cubicBezTo>
                    <a:pt x="222" y="1804"/>
                    <a:pt x="273" y="1847"/>
                    <a:pt x="319" y="1874"/>
                  </a:cubicBezTo>
                  <a:cubicBezTo>
                    <a:pt x="361" y="1899"/>
                    <a:pt x="428" y="1891"/>
                    <a:pt x="468" y="1861"/>
                  </a:cubicBezTo>
                  <a:cubicBezTo>
                    <a:pt x="486" y="1847"/>
                    <a:pt x="500" y="1858"/>
                    <a:pt x="502" y="1833"/>
                  </a:cubicBezTo>
                  <a:cubicBezTo>
                    <a:pt x="505" y="1800"/>
                    <a:pt x="508" y="1757"/>
                    <a:pt x="504" y="1725"/>
                  </a:cubicBezTo>
                  <a:cubicBezTo>
                    <a:pt x="495" y="1659"/>
                    <a:pt x="442" y="1573"/>
                    <a:pt x="414" y="1537"/>
                  </a:cubicBezTo>
                  <a:cubicBezTo>
                    <a:pt x="412" y="1579"/>
                    <a:pt x="408" y="1629"/>
                    <a:pt x="412" y="1685"/>
                  </a:cubicBezTo>
                  <a:cubicBezTo>
                    <a:pt x="413" y="1706"/>
                    <a:pt x="419" y="1730"/>
                    <a:pt x="429" y="1755"/>
                  </a:cubicBezTo>
                  <a:cubicBezTo>
                    <a:pt x="440" y="1783"/>
                    <a:pt x="449" y="1798"/>
                    <a:pt x="464" y="1824"/>
                  </a:cubicBezTo>
                  <a:lnTo>
                    <a:pt x="481" y="1854"/>
                  </a:lnTo>
                  <a:lnTo>
                    <a:pt x="462" y="1837"/>
                  </a:lnTo>
                  <a:cubicBezTo>
                    <a:pt x="446" y="1824"/>
                    <a:pt x="431" y="1810"/>
                    <a:pt x="415" y="1797"/>
                  </a:cubicBezTo>
                  <a:close/>
                  <a:moveTo>
                    <a:pt x="581" y="1950"/>
                  </a:moveTo>
                  <a:cubicBezTo>
                    <a:pt x="558" y="1935"/>
                    <a:pt x="535" y="1922"/>
                    <a:pt x="516" y="1915"/>
                  </a:cubicBezTo>
                  <a:cubicBezTo>
                    <a:pt x="486" y="1904"/>
                    <a:pt x="449" y="1904"/>
                    <a:pt x="417" y="1910"/>
                  </a:cubicBezTo>
                  <a:cubicBezTo>
                    <a:pt x="385" y="1916"/>
                    <a:pt x="356" y="1928"/>
                    <a:pt x="340" y="1943"/>
                  </a:cubicBezTo>
                  <a:cubicBezTo>
                    <a:pt x="377" y="1979"/>
                    <a:pt x="436" y="2019"/>
                    <a:pt x="488" y="2042"/>
                  </a:cubicBezTo>
                  <a:cubicBezTo>
                    <a:pt x="535" y="2064"/>
                    <a:pt x="605" y="2048"/>
                    <a:pt x="644" y="2012"/>
                  </a:cubicBezTo>
                  <a:cubicBezTo>
                    <a:pt x="662" y="1996"/>
                    <a:pt x="677" y="2005"/>
                    <a:pt x="677" y="1979"/>
                  </a:cubicBezTo>
                  <a:cubicBezTo>
                    <a:pt x="677" y="1943"/>
                    <a:pt x="676" y="1898"/>
                    <a:pt x="668" y="1864"/>
                  </a:cubicBezTo>
                  <a:cubicBezTo>
                    <a:pt x="651" y="1795"/>
                    <a:pt x="586" y="1710"/>
                    <a:pt x="552" y="1675"/>
                  </a:cubicBezTo>
                  <a:cubicBezTo>
                    <a:pt x="555" y="1720"/>
                    <a:pt x="556" y="1773"/>
                    <a:pt x="566" y="1833"/>
                  </a:cubicBezTo>
                  <a:cubicBezTo>
                    <a:pt x="570" y="1855"/>
                    <a:pt x="579" y="1879"/>
                    <a:pt x="591" y="1904"/>
                  </a:cubicBezTo>
                  <a:cubicBezTo>
                    <a:pt x="606" y="1933"/>
                    <a:pt x="617" y="1948"/>
                    <a:pt x="636" y="1974"/>
                  </a:cubicBezTo>
                  <a:lnTo>
                    <a:pt x="657" y="2003"/>
                  </a:lnTo>
                  <a:lnTo>
                    <a:pt x="635" y="1988"/>
                  </a:lnTo>
                  <a:cubicBezTo>
                    <a:pt x="617" y="1976"/>
                    <a:pt x="599" y="1962"/>
                    <a:pt x="581" y="1950"/>
                  </a:cubicBezTo>
                  <a:close/>
                  <a:moveTo>
                    <a:pt x="783" y="2049"/>
                  </a:moveTo>
                  <a:cubicBezTo>
                    <a:pt x="758" y="2039"/>
                    <a:pt x="732" y="2031"/>
                    <a:pt x="713" y="2028"/>
                  </a:cubicBezTo>
                  <a:cubicBezTo>
                    <a:pt x="681" y="2024"/>
                    <a:pt x="645" y="2032"/>
                    <a:pt x="614" y="2044"/>
                  </a:cubicBezTo>
                  <a:cubicBezTo>
                    <a:pt x="584" y="2058"/>
                    <a:pt x="558" y="2075"/>
                    <a:pt x="546" y="2093"/>
                  </a:cubicBezTo>
                  <a:cubicBezTo>
                    <a:pt x="590" y="2121"/>
                    <a:pt x="655" y="2147"/>
                    <a:pt x="711" y="2159"/>
                  </a:cubicBezTo>
                  <a:cubicBezTo>
                    <a:pt x="761" y="2170"/>
                    <a:pt x="827" y="2139"/>
                    <a:pt x="858" y="2096"/>
                  </a:cubicBezTo>
                  <a:cubicBezTo>
                    <a:pt x="872" y="2076"/>
                    <a:pt x="889" y="2082"/>
                    <a:pt x="883" y="2056"/>
                  </a:cubicBezTo>
                  <a:cubicBezTo>
                    <a:pt x="876" y="2022"/>
                    <a:pt x="865" y="1977"/>
                    <a:pt x="851" y="1946"/>
                  </a:cubicBezTo>
                  <a:cubicBezTo>
                    <a:pt x="820" y="1882"/>
                    <a:pt x="739" y="1813"/>
                    <a:pt x="699" y="1786"/>
                  </a:cubicBezTo>
                  <a:cubicBezTo>
                    <a:pt x="711" y="1829"/>
                    <a:pt x="723" y="1881"/>
                    <a:pt x="744" y="1937"/>
                  </a:cubicBezTo>
                  <a:cubicBezTo>
                    <a:pt x="753" y="1958"/>
                    <a:pt x="767" y="1980"/>
                    <a:pt x="784" y="2002"/>
                  </a:cubicBezTo>
                  <a:cubicBezTo>
                    <a:pt x="804" y="2027"/>
                    <a:pt x="818" y="2039"/>
                    <a:pt x="842" y="2060"/>
                  </a:cubicBezTo>
                  <a:lnTo>
                    <a:pt x="868" y="2084"/>
                  </a:lnTo>
                  <a:lnTo>
                    <a:pt x="844" y="2074"/>
                  </a:lnTo>
                  <a:cubicBezTo>
                    <a:pt x="823" y="2066"/>
                    <a:pt x="804" y="2057"/>
                    <a:pt x="783" y="2049"/>
                  </a:cubicBezTo>
                  <a:close/>
                  <a:moveTo>
                    <a:pt x="1015" y="2140"/>
                  </a:moveTo>
                  <a:cubicBezTo>
                    <a:pt x="986" y="2135"/>
                    <a:pt x="957" y="2132"/>
                    <a:pt x="936" y="2133"/>
                  </a:cubicBezTo>
                  <a:cubicBezTo>
                    <a:pt x="902" y="2136"/>
                    <a:pt x="865" y="2151"/>
                    <a:pt x="835" y="2171"/>
                  </a:cubicBezTo>
                  <a:cubicBezTo>
                    <a:pt x="806" y="2191"/>
                    <a:pt x="782" y="2216"/>
                    <a:pt x="772" y="2237"/>
                  </a:cubicBezTo>
                  <a:cubicBezTo>
                    <a:pt x="825" y="2257"/>
                    <a:pt x="900" y="2271"/>
                    <a:pt x="961" y="2271"/>
                  </a:cubicBezTo>
                  <a:cubicBezTo>
                    <a:pt x="1016" y="2273"/>
                    <a:pt x="1079" y="2226"/>
                    <a:pt x="1103" y="2174"/>
                  </a:cubicBezTo>
                  <a:cubicBezTo>
                    <a:pt x="1114" y="2150"/>
                    <a:pt x="1133" y="2153"/>
                    <a:pt x="1122" y="2126"/>
                  </a:cubicBezTo>
                  <a:cubicBezTo>
                    <a:pt x="1108" y="2091"/>
                    <a:pt x="1087" y="2047"/>
                    <a:pt x="1066" y="2017"/>
                  </a:cubicBezTo>
                  <a:cubicBezTo>
                    <a:pt x="1020" y="1956"/>
                    <a:pt x="921" y="1900"/>
                    <a:pt x="873" y="1879"/>
                  </a:cubicBezTo>
                  <a:cubicBezTo>
                    <a:pt x="894" y="1922"/>
                    <a:pt x="917" y="1975"/>
                    <a:pt x="951" y="2030"/>
                  </a:cubicBezTo>
                  <a:cubicBezTo>
                    <a:pt x="964" y="2050"/>
                    <a:pt x="983" y="2071"/>
                    <a:pt x="1006" y="2090"/>
                  </a:cubicBezTo>
                  <a:cubicBezTo>
                    <a:pt x="1033" y="2112"/>
                    <a:pt x="1050" y="2122"/>
                    <a:pt x="1079" y="2139"/>
                  </a:cubicBezTo>
                  <a:lnTo>
                    <a:pt x="1112" y="2159"/>
                  </a:lnTo>
                  <a:lnTo>
                    <a:pt x="1084" y="2154"/>
                  </a:lnTo>
                  <a:cubicBezTo>
                    <a:pt x="1061" y="2149"/>
                    <a:pt x="1038" y="2144"/>
                    <a:pt x="1015" y="2140"/>
                  </a:cubicBezTo>
                  <a:close/>
                  <a:moveTo>
                    <a:pt x="1399" y="131"/>
                  </a:moveTo>
                  <a:cubicBezTo>
                    <a:pt x="1384" y="124"/>
                    <a:pt x="1369" y="115"/>
                    <a:pt x="1360" y="108"/>
                  </a:cubicBezTo>
                  <a:cubicBezTo>
                    <a:pt x="1345" y="95"/>
                    <a:pt x="1333" y="75"/>
                    <a:pt x="1325" y="56"/>
                  </a:cubicBezTo>
                  <a:cubicBezTo>
                    <a:pt x="1318" y="37"/>
                    <a:pt x="1315" y="18"/>
                    <a:pt x="1317" y="5"/>
                  </a:cubicBezTo>
                  <a:cubicBezTo>
                    <a:pt x="1348" y="13"/>
                    <a:pt x="1387" y="31"/>
                    <a:pt x="1416" y="51"/>
                  </a:cubicBezTo>
                  <a:cubicBezTo>
                    <a:pt x="1442" y="69"/>
                    <a:pt x="1457" y="112"/>
                    <a:pt x="1451" y="145"/>
                  </a:cubicBezTo>
                  <a:cubicBezTo>
                    <a:pt x="1448" y="160"/>
                    <a:pt x="1458" y="164"/>
                    <a:pt x="1445" y="173"/>
                  </a:cubicBezTo>
                  <a:cubicBezTo>
                    <a:pt x="1427" y="184"/>
                    <a:pt x="1403" y="198"/>
                    <a:pt x="1384" y="205"/>
                  </a:cubicBezTo>
                  <a:cubicBezTo>
                    <a:pt x="1343" y="218"/>
                    <a:pt x="1279" y="211"/>
                    <a:pt x="1250" y="205"/>
                  </a:cubicBezTo>
                  <a:cubicBezTo>
                    <a:pt x="1273" y="192"/>
                    <a:pt x="1301" y="175"/>
                    <a:pt x="1334" y="161"/>
                  </a:cubicBezTo>
                  <a:cubicBezTo>
                    <a:pt x="1347" y="156"/>
                    <a:pt x="1362" y="153"/>
                    <a:pt x="1379" y="151"/>
                  </a:cubicBezTo>
                  <a:cubicBezTo>
                    <a:pt x="1399" y="150"/>
                    <a:pt x="1410" y="151"/>
                    <a:pt x="1429" y="153"/>
                  </a:cubicBezTo>
                  <a:lnTo>
                    <a:pt x="1450" y="155"/>
                  </a:lnTo>
                  <a:lnTo>
                    <a:pt x="1436" y="148"/>
                  </a:lnTo>
                  <a:cubicBezTo>
                    <a:pt x="1424" y="142"/>
                    <a:pt x="1411" y="137"/>
                    <a:pt x="1399" y="131"/>
                  </a:cubicBezTo>
                  <a:close/>
                  <a:moveTo>
                    <a:pt x="1570" y="215"/>
                  </a:moveTo>
                  <a:cubicBezTo>
                    <a:pt x="1555" y="204"/>
                    <a:pt x="1542" y="192"/>
                    <a:pt x="1534" y="181"/>
                  </a:cubicBezTo>
                  <a:cubicBezTo>
                    <a:pt x="1520" y="164"/>
                    <a:pt x="1512" y="140"/>
                    <a:pt x="1508" y="117"/>
                  </a:cubicBezTo>
                  <a:cubicBezTo>
                    <a:pt x="1505" y="95"/>
                    <a:pt x="1505" y="73"/>
                    <a:pt x="1511" y="60"/>
                  </a:cubicBezTo>
                  <a:cubicBezTo>
                    <a:pt x="1542" y="76"/>
                    <a:pt x="1580" y="106"/>
                    <a:pt x="1606" y="134"/>
                  </a:cubicBezTo>
                  <a:cubicBezTo>
                    <a:pt x="1630" y="160"/>
                    <a:pt x="1636" y="209"/>
                    <a:pt x="1622" y="243"/>
                  </a:cubicBezTo>
                  <a:cubicBezTo>
                    <a:pt x="1616" y="258"/>
                    <a:pt x="1626" y="266"/>
                    <a:pt x="1609" y="272"/>
                  </a:cubicBezTo>
                  <a:cubicBezTo>
                    <a:pt x="1587" y="280"/>
                    <a:pt x="1559" y="289"/>
                    <a:pt x="1536" y="291"/>
                  </a:cubicBezTo>
                  <a:cubicBezTo>
                    <a:pt x="1489" y="296"/>
                    <a:pt x="1422" y="272"/>
                    <a:pt x="1393" y="258"/>
                  </a:cubicBezTo>
                  <a:cubicBezTo>
                    <a:pt x="1421" y="250"/>
                    <a:pt x="1455" y="238"/>
                    <a:pt x="1494" y="232"/>
                  </a:cubicBezTo>
                  <a:cubicBezTo>
                    <a:pt x="1508" y="229"/>
                    <a:pt x="1525" y="230"/>
                    <a:pt x="1544" y="232"/>
                  </a:cubicBezTo>
                  <a:cubicBezTo>
                    <a:pt x="1565" y="235"/>
                    <a:pt x="1577" y="239"/>
                    <a:pt x="1597" y="246"/>
                  </a:cubicBezTo>
                  <a:lnTo>
                    <a:pt x="1620" y="253"/>
                  </a:lnTo>
                  <a:lnTo>
                    <a:pt x="1605" y="242"/>
                  </a:lnTo>
                  <a:cubicBezTo>
                    <a:pt x="1594" y="233"/>
                    <a:pt x="1582" y="225"/>
                    <a:pt x="1570" y="215"/>
                  </a:cubicBezTo>
                  <a:close/>
                  <a:moveTo>
                    <a:pt x="1755" y="313"/>
                  </a:moveTo>
                  <a:cubicBezTo>
                    <a:pt x="1738" y="299"/>
                    <a:pt x="1722" y="285"/>
                    <a:pt x="1712" y="272"/>
                  </a:cubicBezTo>
                  <a:cubicBezTo>
                    <a:pt x="1697" y="252"/>
                    <a:pt x="1687" y="224"/>
                    <a:pt x="1682" y="197"/>
                  </a:cubicBezTo>
                  <a:cubicBezTo>
                    <a:pt x="1679" y="171"/>
                    <a:pt x="1679" y="145"/>
                    <a:pt x="1686" y="129"/>
                  </a:cubicBezTo>
                  <a:cubicBezTo>
                    <a:pt x="1723" y="148"/>
                    <a:pt x="1767" y="183"/>
                    <a:pt x="1798" y="217"/>
                  </a:cubicBezTo>
                  <a:cubicBezTo>
                    <a:pt x="1827" y="247"/>
                    <a:pt x="1833" y="305"/>
                    <a:pt x="1817" y="345"/>
                  </a:cubicBezTo>
                  <a:cubicBezTo>
                    <a:pt x="1810" y="363"/>
                    <a:pt x="1821" y="372"/>
                    <a:pt x="1802" y="379"/>
                  </a:cubicBezTo>
                  <a:cubicBezTo>
                    <a:pt x="1776" y="389"/>
                    <a:pt x="1742" y="399"/>
                    <a:pt x="1716" y="402"/>
                  </a:cubicBezTo>
                  <a:cubicBezTo>
                    <a:pt x="1660" y="407"/>
                    <a:pt x="1581" y="380"/>
                    <a:pt x="1546" y="363"/>
                  </a:cubicBezTo>
                  <a:cubicBezTo>
                    <a:pt x="1580" y="354"/>
                    <a:pt x="1619" y="340"/>
                    <a:pt x="1665" y="332"/>
                  </a:cubicBezTo>
                  <a:cubicBezTo>
                    <a:pt x="1682" y="329"/>
                    <a:pt x="1703" y="330"/>
                    <a:pt x="1724" y="333"/>
                  </a:cubicBezTo>
                  <a:cubicBezTo>
                    <a:pt x="1750" y="337"/>
                    <a:pt x="1763" y="341"/>
                    <a:pt x="1787" y="349"/>
                  </a:cubicBezTo>
                  <a:lnTo>
                    <a:pt x="1814" y="357"/>
                  </a:lnTo>
                  <a:lnTo>
                    <a:pt x="1797" y="344"/>
                  </a:lnTo>
                  <a:cubicBezTo>
                    <a:pt x="1783" y="334"/>
                    <a:pt x="1769" y="324"/>
                    <a:pt x="1755" y="313"/>
                  </a:cubicBezTo>
                  <a:close/>
                  <a:moveTo>
                    <a:pt x="1926" y="445"/>
                  </a:moveTo>
                  <a:cubicBezTo>
                    <a:pt x="1911" y="427"/>
                    <a:pt x="1896" y="408"/>
                    <a:pt x="1888" y="392"/>
                  </a:cubicBezTo>
                  <a:cubicBezTo>
                    <a:pt x="1875" y="367"/>
                    <a:pt x="1870" y="335"/>
                    <a:pt x="1871" y="305"/>
                  </a:cubicBezTo>
                  <a:cubicBezTo>
                    <a:pt x="1872" y="276"/>
                    <a:pt x="1878" y="249"/>
                    <a:pt x="1889" y="233"/>
                  </a:cubicBezTo>
                  <a:cubicBezTo>
                    <a:pt x="1925" y="261"/>
                    <a:pt x="1965" y="308"/>
                    <a:pt x="1991" y="351"/>
                  </a:cubicBezTo>
                  <a:cubicBezTo>
                    <a:pt x="2016" y="390"/>
                    <a:pt x="2011" y="454"/>
                    <a:pt x="1986" y="493"/>
                  </a:cubicBezTo>
                  <a:cubicBezTo>
                    <a:pt x="1975" y="511"/>
                    <a:pt x="1985" y="523"/>
                    <a:pt x="1963" y="526"/>
                  </a:cubicBezTo>
                  <a:cubicBezTo>
                    <a:pt x="1933" y="531"/>
                    <a:pt x="1894" y="535"/>
                    <a:pt x="1866" y="533"/>
                  </a:cubicBezTo>
                  <a:cubicBezTo>
                    <a:pt x="1805" y="527"/>
                    <a:pt x="1726" y="480"/>
                    <a:pt x="1692" y="455"/>
                  </a:cubicBezTo>
                  <a:cubicBezTo>
                    <a:pt x="1729" y="452"/>
                    <a:pt x="1775" y="445"/>
                    <a:pt x="1826" y="447"/>
                  </a:cubicBezTo>
                  <a:cubicBezTo>
                    <a:pt x="1845" y="447"/>
                    <a:pt x="1867" y="452"/>
                    <a:pt x="1889" y="460"/>
                  </a:cubicBezTo>
                  <a:cubicBezTo>
                    <a:pt x="1915" y="469"/>
                    <a:pt x="1929" y="477"/>
                    <a:pt x="1953" y="490"/>
                  </a:cubicBezTo>
                  <a:lnTo>
                    <a:pt x="1980" y="505"/>
                  </a:lnTo>
                  <a:lnTo>
                    <a:pt x="1965" y="488"/>
                  </a:lnTo>
                  <a:cubicBezTo>
                    <a:pt x="1952" y="473"/>
                    <a:pt x="1939" y="460"/>
                    <a:pt x="1926" y="445"/>
                  </a:cubicBezTo>
                  <a:close/>
                  <a:moveTo>
                    <a:pt x="2073" y="647"/>
                  </a:moveTo>
                  <a:cubicBezTo>
                    <a:pt x="2064" y="625"/>
                    <a:pt x="2056" y="602"/>
                    <a:pt x="2053" y="585"/>
                  </a:cubicBezTo>
                  <a:cubicBezTo>
                    <a:pt x="2049" y="556"/>
                    <a:pt x="2054" y="524"/>
                    <a:pt x="2064" y="496"/>
                  </a:cubicBezTo>
                  <a:cubicBezTo>
                    <a:pt x="2075" y="469"/>
                    <a:pt x="2089" y="445"/>
                    <a:pt x="2103" y="434"/>
                  </a:cubicBezTo>
                  <a:cubicBezTo>
                    <a:pt x="2128" y="472"/>
                    <a:pt x="2152" y="530"/>
                    <a:pt x="2164" y="579"/>
                  </a:cubicBezTo>
                  <a:cubicBezTo>
                    <a:pt x="2175" y="624"/>
                    <a:pt x="2151" y="683"/>
                    <a:pt x="2115" y="712"/>
                  </a:cubicBezTo>
                  <a:cubicBezTo>
                    <a:pt x="2098" y="725"/>
                    <a:pt x="2104" y="740"/>
                    <a:pt x="2082" y="736"/>
                  </a:cubicBezTo>
                  <a:cubicBezTo>
                    <a:pt x="2052" y="730"/>
                    <a:pt x="2014" y="722"/>
                    <a:pt x="1988" y="710"/>
                  </a:cubicBezTo>
                  <a:cubicBezTo>
                    <a:pt x="1933" y="685"/>
                    <a:pt x="1872" y="615"/>
                    <a:pt x="1847" y="579"/>
                  </a:cubicBezTo>
                  <a:cubicBezTo>
                    <a:pt x="1884" y="589"/>
                    <a:pt x="1929" y="598"/>
                    <a:pt x="1977" y="616"/>
                  </a:cubicBezTo>
                  <a:cubicBezTo>
                    <a:pt x="1995" y="622"/>
                    <a:pt x="2014" y="634"/>
                    <a:pt x="2033" y="649"/>
                  </a:cubicBezTo>
                  <a:cubicBezTo>
                    <a:pt x="2055" y="666"/>
                    <a:pt x="2065" y="678"/>
                    <a:pt x="2084" y="699"/>
                  </a:cubicBezTo>
                  <a:lnTo>
                    <a:pt x="2105" y="722"/>
                  </a:lnTo>
                  <a:lnTo>
                    <a:pt x="2096" y="700"/>
                  </a:lnTo>
                  <a:cubicBezTo>
                    <a:pt x="2089" y="682"/>
                    <a:pt x="2080" y="665"/>
                    <a:pt x="2073" y="647"/>
                  </a:cubicBezTo>
                  <a:close/>
                  <a:moveTo>
                    <a:pt x="2174" y="902"/>
                  </a:moveTo>
                  <a:cubicBezTo>
                    <a:pt x="2170" y="876"/>
                    <a:pt x="2168" y="850"/>
                    <a:pt x="2170" y="831"/>
                  </a:cubicBezTo>
                  <a:cubicBezTo>
                    <a:pt x="2173" y="800"/>
                    <a:pt x="2187" y="768"/>
                    <a:pt x="2205" y="742"/>
                  </a:cubicBezTo>
                  <a:cubicBezTo>
                    <a:pt x="2223" y="716"/>
                    <a:pt x="2244" y="695"/>
                    <a:pt x="2262" y="687"/>
                  </a:cubicBezTo>
                  <a:cubicBezTo>
                    <a:pt x="2278" y="735"/>
                    <a:pt x="2288" y="802"/>
                    <a:pt x="2287" y="856"/>
                  </a:cubicBezTo>
                  <a:cubicBezTo>
                    <a:pt x="2287" y="906"/>
                    <a:pt x="2246" y="961"/>
                    <a:pt x="2201" y="981"/>
                  </a:cubicBezTo>
                  <a:cubicBezTo>
                    <a:pt x="2180" y="991"/>
                    <a:pt x="2182" y="1008"/>
                    <a:pt x="2160" y="997"/>
                  </a:cubicBezTo>
                  <a:cubicBezTo>
                    <a:pt x="2131" y="983"/>
                    <a:pt x="2093" y="964"/>
                    <a:pt x="2069" y="944"/>
                  </a:cubicBezTo>
                  <a:cubicBezTo>
                    <a:pt x="2018" y="902"/>
                    <a:pt x="1972" y="812"/>
                    <a:pt x="1956" y="769"/>
                  </a:cubicBezTo>
                  <a:cubicBezTo>
                    <a:pt x="1992" y="788"/>
                    <a:pt x="2037" y="810"/>
                    <a:pt x="2082" y="842"/>
                  </a:cubicBezTo>
                  <a:cubicBezTo>
                    <a:pt x="2099" y="854"/>
                    <a:pt x="2116" y="872"/>
                    <a:pt x="2132" y="893"/>
                  </a:cubicBezTo>
                  <a:cubicBezTo>
                    <a:pt x="2150" y="917"/>
                    <a:pt x="2158" y="932"/>
                    <a:pt x="2172" y="959"/>
                  </a:cubicBezTo>
                  <a:lnTo>
                    <a:pt x="2188" y="989"/>
                  </a:lnTo>
                  <a:lnTo>
                    <a:pt x="2184" y="964"/>
                  </a:lnTo>
                  <a:cubicBezTo>
                    <a:pt x="2181" y="943"/>
                    <a:pt x="2177" y="922"/>
                    <a:pt x="2174" y="902"/>
                  </a:cubicBezTo>
                  <a:close/>
                  <a:moveTo>
                    <a:pt x="2196" y="1161"/>
                  </a:moveTo>
                  <a:cubicBezTo>
                    <a:pt x="2199" y="1135"/>
                    <a:pt x="2204" y="1110"/>
                    <a:pt x="2211" y="1092"/>
                  </a:cubicBezTo>
                  <a:cubicBezTo>
                    <a:pt x="2222" y="1063"/>
                    <a:pt x="2244" y="1036"/>
                    <a:pt x="2268" y="1016"/>
                  </a:cubicBezTo>
                  <a:cubicBezTo>
                    <a:pt x="2292" y="996"/>
                    <a:pt x="2318" y="982"/>
                    <a:pt x="2337" y="979"/>
                  </a:cubicBezTo>
                  <a:cubicBezTo>
                    <a:pt x="2340" y="1029"/>
                    <a:pt x="2332" y="1096"/>
                    <a:pt x="2317" y="1149"/>
                  </a:cubicBezTo>
                  <a:cubicBezTo>
                    <a:pt x="2303" y="1197"/>
                    <a:pt x="2249" y="1238"/>
                    <a:pt x="2200" y="1245"/>
                  </a:cubicBezTo>
                  <a:cubicBezTo>
                    <a:pt x="2178" y="1248"/>
                    <a:pt x="2176" y="1265"/>
                    <a:pt x="2157" y="1249"/>
                  </a:cubicBezTo>
                  <a:cubicBezTo>
                    <a:pt x="2133" y="1227"/>
                    <a:pt x="2102" y="1199"/>
                    <a:pt x="2083" y="1173"/>
                  </a:cubicBezTo>
                  <a:cubicBezTo>
                    <a:pt x="2045" y="1118"/>
                    <a:pt x="2026" y="1018"/>
                    <a:pt x="2022" y="972"/>
                  </a:cubicBezTo>
                  <a:cubicBezTo>
                    <a:pt x="2051" y="1001"/>
                    <a:pt x="2088" y="1035"/>
                    <a:pt x="2123" y="1078"/>
                  </a:cubicBezTo>
                  <a:cubicBezTo>
                    <a:pt x="2136" y="1094"/>
                    <a:pt x="2148" y="1116"/>
                    <a:pt x="2157" y="1140"/>
                  </a:cubicBezTo>
                  <a:cubicBezTo>
                    <a:pt x="2169" y="1169"/>
                    <a:pt x="2172" y="1186"/>
                    <a:pt x="2179" y="1216"/>
                  </a:cubicBezTo>
                  <a:lnTo>
                    <a:pt x="2186" y="1249"/>
                  </a:lnTo>
                  <a:lnTo>
                    <a:pt x="2189" y="1224"/>
                  </a:lnTo>
                  <a:cubicBezTo>
                    <a:pt x="2192" y="1203"/>
                    <a:pt x="2193" y="1182"/>
                    <a:pt x="2196" y="1161"/>
                  </a:cubicBezTo>
                  <a:close/>
                  <a:moveTo>
                    <a:pt x="2156" y="1420"/>
                  </a:moveTo>
                  <a:cubicBezTo>
                    <a:pt x="2167" y="1397"/>
                    <a:pt x="2179" y="1374"/>
                    <a:pt x="2190" y="1359"/>
                  </a:cubicBezTo>
                  <a:cubicBezTo>
                    <a:pt x="2209" y="1335"/>
                    <a:pt x="2238" y="1315"/>
                    <a:pt x="2266" y="1303"/>
                  </a:cubicBezTo>
                  <a:cubicBezTo>
                    <a:pt x="2295" y="1292"/>
                    <a:pt x="2324" y="1286"/>
                    <a:pt x="2343" y="1289"/>
                  </a:cubicBezTo>
                  <a:cubicBezTo>
                    <a:pt x="2332" y="1338"/>
                    <a:pt x="2305" y="1400"/>
                    <a:pt x="2275" y="1445"/>
                  </a:cubicBezTo>
                  <a:cubicBezTo>
                    <a:pt x="2249" y="1487"/>
                    <a:pt x="2185" y="1510"/>
                    <a:pt x="2136" y="1502"/>
                  </a:cubicBezTo>
                  <a:cubicBezTo>
                    <a:pt x="2114" y="1499"/>
                    <a:pt x="2107" y="1514"/>
                    <a:pt x="2094" y="1493"/>
                  </a:cubicBezTo>
                  <a:cubicBezTo>
                    <a:pt x="2077" y="1465"/>
                    <a:pt x="2055" y="1428"/>
                    <a:pt x="2045" y="1398"/>
                  </a:cubicBezTo>
                  <a:cubicBezTo>
                    <a:pt x="2025" y="1334"/>
                    <a:pt x="2034" y="1233"/>
                    <a:pt x="2044" y="1188"/>
                  </a:cubicBezTo>
                  <a:cubicBezTo>
                    <a:pt x="2063" y="1224"/>
                    <a:pt x="2089" y="1267"/>
                    <a:pt x="2110" y="1319"/>
                  </a:cubicBezTo>
                  <a:cubicBezTo>
                    <a:pt x="2118" y="1339"/>
                    <a:pt x="2123" y="1363"/>
                    <a:pt x="2125" y="1389"/>
                  </a:cubicBezTo>
                  <a:cubicBezTo>
                    <a:pt x="2128" y="1420"/>
                    <a:pt x="2126" y="1437"/>
                    <a:pt x="2124" y="1468"/>
                  </a:cubicBezTo>
                  <a:lnTo>
                    <a:pt x="2122" y="1502"/>
                  </a:lnTo>
                  <a:lnTo>
                    <a:pt x="2132" y="1478"/>
                  </a:lnTo>
                  <a:cubicBezTo>
                    <a:pt x="2140" y="1459"/>
                    <a:pt x="2148" y="1440"/>
                    <a:pt x="2156" y="1420"/>
                  </a:cubicBezTo>
                  <a:close/>
                  <a:moveTo>
                    <a:pt x="2056" y="1648"/>
                  </a:moveTo>
                  <a:cubicBezTo>
                    <a:pt x="2073" y="1628"/>
                    <a:pt x="2090" y="1609"/>
                    <a:pt x="2105" y="1598"/>
                  </a:cubicBezTo>
                  <a:cubicBezTo>
                    <a:pt x="2129" y="1580"/>
                    <a:pt x="2162" y="1569"/>
                    <a:pt x="2193" y="1565"/>
                  </a:cubicBezTo>
                  <a:cubicBezTo>
                    <a:pt x="2223" y="1561"/>
                    <a:pt x="2253" y="1563"/>
                    <a:pt x="2271" y="1572"/>
                  </a:cubicBezTo>
                  <a:cubicBezTo>
                    <a:pt x="2247" y="1616"/>
                    <a:pt x="2205" y="1668"/>
                    <a:pt x="2165" y="1704"/>
                  </a:cubicBezTo>
                  <a:cubicBezTo>
                    <a:pt x="2128" y="1737"/>
                    <a:pt x="2061" y="1743"/>
                    <a:pt x="2016" y="1722"/>
                  </a:cubicBezTo>
                  <a:cubicBezTo>
                    <a:pt x="1996" y="1712"/>
                    <a:pt x="1985" y="1725"/>
                    <a:pt x="1978" y="1701"/>
                  </a:cubicBezTo>
                  <a:cubicBezTo>
                    <a:pt x="1968" y="1670"/>
                    <a:pt x="1957" y="1628"/>
                    <a:pt x="1955" y="1596"/>
                  </a:cubicBezTo>
                  <a:cubicBezTo>
                    <a:pt x="1952" y="1529"/>
                    <a:pt x="1987" y="1434"/>
                    <a:pt x="2008" y="1393"/>
                  </a:cubicBezTo>
                  <a:cubicBezTo>
                    <a:pt x="2017" y="1434"/>
                    <a:pt x="2031" y="1482"/>
                    <a:pt x="2038" y="1538"/>
                  </a:cubicBezTo>
                  <a:cubicBezTo>
                    <a:pt x="2041" y="1559"/>
                    <a:pt x="2039" y="1584"/>
                    <a:pt x="2035" y="1610"/>
                  </a:cubicBezTo>
                  <a:cubicBezTo>
                    <a:pt x="2029" y="1640"/>
                    <a:pt x="2023" y="1656"/>
                    <a:pt x="2013" y="1685"/>
                  </a:cubicBezTo>
                  <a:lnTo>
                    <a:pt x="2002" y="1717"/>
                  </a:lnTo>
                  <a:lnTo>
                    <a:pt x="2018" y="1697"/>
                  </a:lnTo>
                  <a:cubicBezTo>
                    <a:pt x="2031" y="1681"/>
                    <a:pt x="2043" y="1664"/>
                    <a:pt x="2056" y="1648"/>
                  </a:cubicBezTo>
                  <a:close/>
                  <a:moveTo>
                    <a:pt x="1908" y="1824"/>
                  </a:moveTo>
                  <a:cubicBezTo>
                    <a:pt x="1929" y="1809"/>
                    <a:pt x="1950" y="1795"/>
                    <a:pt x="1967" y="1787"/>
                  </a:cubicBezTo>
                  <a:cubicBezTo>
                    <a:pt x="1995" y="1775"/>
                    <a:pt x="2029" y="1772"/>
                    <a:pt x="2060" y="1776"/>
                  </a:cubicBezTo>
                  <a:cubicBezTo>
                    <a:pt x="2090" y="1780"/>
                    <a:pt x="2118" y="1789"/>
                    <a:pt x="2134" y="1802"/>
                  </a:cubicBezTo>
                  <a:cubicBezTo>
                    <a:pt x="2101" y="1839"/>
                    <a:pt x="2048" y="1879"/>
                    <a:pt x="2001" y="1905"/>
                  </a:cubicBezTo>
                  <a:cubicBezTo>
                    <a:pt x="1958" y="1928"/>
                    <a:pt x="1892" y="1918"/>
                    <a:pt x="1853" y="1886"/>
                  </a:cubicBezTo>
                  <a:cubicBezTo>
                    <a:pt x="1835" y="1872"/>
                    <a:pt x="1821" y="1882"/>
                    <a:pt x="1820" y="1857"/>
                  </a:cubicBezTo>
                  <a:cubicBezTo>
                    <a:pt x="1818" y="1824"/>
                    <a:pt x="1817" y="1781"/>
                    <a:pt x="1822" y="1750"/>
                  </a:cubicBezTo>
                  <a:cubicBezTo>
                    <a:pt x="1834" y="1684"/>
                    <a:pt x="1890" y="1600"/>
                    <a:pt x="1919" y="1565"/>
                  </a:cubicBezTo>
                  <a:cubicBezTo>
                    <a:pt x="1919" y="1607"/>
                    <a:pt x="1922" y="1657"/>
                    <a:pt x="1916" y="1713"/>
                  </a:cubicBezTo>
                  <a:cubicBezTo>
                    <a:pt x="1913" y="1734"/>
                    <a:pt x="1906" y="1758"/>
                    <a:pt x="1896" y="1782"/>
                  </a:cubicBezTo>
                  <a:cubicBezTo>
                    <a:pt x="1884" y="1810"/>
                    <a:pt x="1874" y="1825"/>
                    <a:pt x="1858" y="1850"/>
                  </a:cubicBezTo>
                  <a:lnTo>
                    <a:pt x="1840" y="1879"/>
                  </a:lnTo>
                  <a:lnTo>
                    <a:pt x="1860" y="1863"/>
                  </a:lnTo>
                  <a:cubicBezTo>
                    <a:pt x="1876" y="1851"/>
                    <a:pt x="1892" y="1837"/>
                    <a:pt x="1908" y="1824"/>
                  </a:cubicBezTo>
                  <a:close/>
                  <a:moveTo>
                    <a:pt x="1737" y="1972"/>
                  </a:moveTo>
                  <a:cubicBezTo>
                    <a:pt x="1760" y="1957"/>
                    <a:pt x="1784" y="1945"/>
                    <a:pt x="1803" y="1939"/>
                  </a:cubicBezTo>
                  <a:cubicBezTo>
                    <a:pt x="1834" y="1929"/>
                    <a:pt x="1870" y="1930"/>
                    <a:pt x="1902" y="1937"/>
                  </a:cubicBezTo>
                  <a:cubicBezTo>
                    <a:pt x="1934" y="1945"/>
                    <a:pt x="1963" y="1958"/>
                    <a:pt x="1978" y="1973"/>
                  </a:cubicBezTo>
                  <a:cubicBezTo>
                    <a:pt x="1939" y="2008"/>
                    <a:pt x="1879" y="2045"/>
                    <a:pt x="1826" y="2067"/>
                  </a:cubicBezTo>
                  <a:cubicBezTo>
                    <a:pt x="1778" y="2087"/>
                    <a:pt x="1709" y="2068"/>
                    <a:pt x="1671" y="2031"/>
                  </a:cubicBezTo>
                  <a:cubicBezTo>
                    <a:pt x="1654" y="2014"/>
                    <a:pt x="1638" y="2023"/>
                    <a:pt x="1640" y="1997"/>
                  </a:cubicBezTo>
                  <a:cubicBezTo>
                    <a:pt x="1641" y="1961"/>
                    <a:pt x="1644" y="1916"/>
                    <a:pt x="1653" y="1883"/>
                  </a:cubicBezTo>
                  <a:cubicBezTo>
                    <a:pt x="1673" y="1814"/>
                    <a:pt x="1741" y="1732"/>
                    <a:pt x="1776" y="1698"/>
                  </a:cubicBezTo>
                  <a:cubicBezTo>
                    <a:pt x="1771" y="1742"/>
                    <a:pt x="1768" y="1796"/>
                    <a:pt x="1756" y="1855"/>
                  </a:cubicBezTo>
                  <a:cubicBezTo>
                    <a:pt x="1752" y="1877"/>
                    <a:pt x="1742" y="1901"/>
                    <a:pt x="1728" y="1925"/>
                  </a:cubicBezTo>
                  <a:cubicBezTo>
                    <a:pt x="1712" y="1954"/>
                    <a:pt x="1701" y="1968"/>
                    <a:pt x="1681" y="1993"/>
                  </a:cubicBezTo>
                  <a:lnTo>
                    <a:pt x="1659" y="2021"/>
                  </a:lnTo>
                  <a:lnTo>
                    <a:pt x="1681" y="2007"/>
                  </a:lnTo>
                  <a:cubicBezTo>
                    <a:pt x="1700" y="1996"/>
                    <a:pt x="1718" y="1983"/>
                    <a:pt x="1737" y="1972"/>
                  </a:cubicBezTo>
                  <a:close/>
                  <a:moveTo>
                    <a:pt x="1531" y="2063"/>
                  </a:moveTo>
                  <a:cubicBezTo>
                    <a:pt x="1557" y="2054"/>
                    <a:pt x="1583" y="2047"/>
                    <a:pt x="1602" y="2045"/>
                  </a:cubicBezTo>
                  <a:cubicBezTo>
                    <a:pt x="1634" y="2042"/>
                    <a:pt x="1670" y="2051"/>
                    <a:pt x="1700" y="2064"/>
                  </a:cubicBezTo>
                  <a:cubicBezTo>
                    <a:pt x="1730" y="2079"/>
                    <a:pt x="1755" y="2097"/>
                    <a:pt x="1767" y="2115"/>
                  </a:cubicBezTo>
                  <a:cubicBezTo>
                    <a:pt x="1722" y="2142"/>
                    <a:pt x="1655" y="2165"/>
                    <a:pt x="1599" y="2175"/>
                  </a:cubicBezTo>
                  <a:cubicBezTo>
                    <a:pt x="1548" y="2185"/>
                    <a:pt x="1484" y="2152"/>
                    <a:pt x="1455" y="2107"/>
                  </a:cubicBezTo>
                  <a:cubicBezTo>
                    <a:pt x="1441" y="2087"/>
                    <a:pt x="1425" y="2092"/>
                    <a:pt x="1431" y="2066"/>
                  </a:cubicBezTo>
                  <a:cubicBezTo>
                    <a:pt x="1439" y="2032"/>
                    <a:pt x="1452" y="1988"/>
                    <a:pt x="1467" y="1958"/>
                  </a:cubicBezTo>
                  <a:cubicBezTo>
                    <a:pt x="1500" y="1895"/>
                    <a:pt x="1583" y="1829"/>
                    <a:pt x="1625" y="1803"/>
                  </a:cubicBezTo>
                  <a:cubicBezTo>
                    <a:pt x="1611" y="1846"/>
                    <a:pt x="1598" y="1898"/>
                    <a:pt x="1574" y="1953"/>
                  </a:cubicBezTo>
                  <a:cubicBezTo>
                    <a:pt x="1565" y="1973"/>
                    <a:pt x="1550" y="1995"/>
                    <a:pt x="1532" y="2015"/>
                  </a:cubicBezTo>
                  <a:cubicBezTo>
                    <a:pt x="1511" y="2040"/>
                    <a:pt x="1496" y="2052"/>
                    <a:pt x="1472" y="2072"/>
                  </a:cubicBezTo>
                  <a:lnTo>
                    <a:pt x="1445" y="2095"/>
                  </a:lnTo>
                  <a:lnTo>
                    <a:pt x="1470" y="2086"/>
                  </a:lnTo>
                  <a:cubicBezTo>
                    <a:pt x="1490" y="2078"/>
                    <a:pt x="1510" y="2070"/>
                    <a:pt x="1531" y="2063"/>
                  </a:cubicBezTo>
                  <a:close/>
                </a:path>
              </a:pathLst>
            </a:custGeom>
            <a:solidFill>
              <a:srgbClr val="40474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矩形 34"/>
            <p:cNvSpPr/>
            <p:nvPr/>
          </p:nvSpPr>
          <p:spPr>
            <a:xfrm>
              <a:off x="474" y="5310"/>
              <a:ext cx="2604" cy="1358"/>
            </a:xfrm>
            <a:prstGeom prst="rect">
              <a:avLst/>
            </a:prstGeom>
            <a:noFill/>
            <a:ln>
              <a:noFill/>
            </a:ln>
          </p:spPr>
          <p:txBody>
            <a:bodyPr wrap="square" rtlCol="0" anchor="t">
              <a:spAutoFit/>
            </a:bodyPr>
            <a:lstStyle/>
            <a:p>
              <a:pPr algn="ctr"/>
              <a:r>
                <a:rPr lang="zh-CN" altLang="en-US" sz="5400" b="1" dirty="0" smtClean="0">
                  <a:solidFill>
                    <a:srgbClr val="7030A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理解</a:t>
              </a:r>
              <a:endParaRPr lang="zh-CN" altLang="en-US" sz="5400" b="1" dirty="0">
                <a:solidFill>
                  <a:srgbClr val="7030A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grpSp>
    </p:spTree>
    <p:custDataLst>
      <p:tags r:id="rId1"/>
    </p:custData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plus(in)">
                                      <p:cBhvr>
                                        <p:cTn id="7" dur="1000"/>
                                        <p:tgtEl>
                                          <p:spTgt spid="36"/>
                                        </p:tgtEl>
                                      </p:cBhvr>
                                    </p:animEffect>
                                  </p:childTnLst>
                                </p:cTn>
                              </p:par>
                              <p:par>
                                <p:cTn id="8" presetID="13" presetClass="entr" presetSubtype="16"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plus(in)">
                                      <p:cBhvr>
                                        <p:cTn id="10" dur="1000"/>
                                        <p:tgtEl>
                                          <p:spTgt spid="31"/>
                                        </p:tgtEl>
                                      </p:cBhvr>
                                    </p:animEffect>
                                  </p:childTnLst>
                                </p:cTn>
                              </p:par>
                            </p:childTnLst>
                          </p:cTn>
                        </p:par>
                        <p:par>
                          <p:cTn id="11" fill="hold">
                            <p:stCondLst>
                              <p:cond delay="1000"/>
                            </p:stCondLst>
                            <p:childTnLst>
                              <p:par>
                                <p:cTn id="12" presetID="4" presetClass="entr" presetSubtype="16"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ox(in)">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
                                        </p:tgtEl>
                                        <p:attrNameLst>
                                          <p:attrName>style.visibility</p:attrName>
                                        </p:attrNameLst>
                                      </p:cBhvr>
                                      <p:to>
                                        <p:strVal val="visible"/>
                                      </p:to>
                                    </p:set>
                                    <p:anim calcmode="lin" valueType="num">
                                      <p:cBhvr additive="base">
                                        <p:cTn id="31" dur="500" fill="hold"/>
                                        <p:tgtEl>
                                          <p:spTgt spid="1"/>
                                        </p:tgtEl>
                                        <p:attrNameLst>
                                          <p:attrName>ppt_x</p:attrName>
                                        </p:attrNameLst>
                                      </p:cBhvr>
                                      <p:tavLst>
                                        <p:tav tm="0">
                                          <p:val>
                                            <p:strVal val="0-#ppt_w/2"/>
                                          </p:val>
                                        </p:tav>
                                        <p:tav tm="100000">
                                          <p:val>
                                            <p:strVal val="#ppt_x"/>
                                          </p:val>
                                        </p:tav>
                                      </p:tavLst>
                                    </p:anim>
                                    <p:anim calcmode="lin" valueType="num">
                                      <p:cBhvr additive="base">
                                        <p:cTn id="32" dur="500" fill="hold"/>
                                        <p:tgtEl>
                                          <p:spTgt spid="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0-#ppt_w/2"/>
                                          </p:val>
                                        </p:tav>
                                        <p:tav tm="100000">
                                          <p:val>
                                            <p:strVal val="#ppt_x"/>
                                          </p:val>
                                        </p:tav>
                                      </p:tavLst>
                                    </p:anim>
                                    <p:anim calcmode="lin" valueType="num">
                                      <p:cBhvr additive="base">
                                        <p:cTn id="3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2"/>
          <p:cNvPicPr>
            <a:picLocks noChangeAspect="1"/>
          </p:cNvPicPr>
          <p:nvPr/>
        </p:nvPicPr>
        <p:blipFill>
          <a:blip r:embed="rId4" cstate="print"/>
          <a:stretch>
            <a:fillRect/>
          </a:stretch>
        </p:blipFill>
        <p:spPr>
          <a:xfrm>
            <a:off x="9771796" y="1"/>
            <a:ext cx="2420203" cy="1959748"/>
          </a:xfrm>
          <a:prstGeom prst="rect">
            <a:avLst/>
          </a:prstGeom>
        </p:spPr>
      </p:pic>
      <p:pic>
        <p:nvPicPr>
          <p:cNvPr id="5" name="图片 4" descr="1"/>
          <p:cNvPicPr>
            <a:picLocks noChangeAspect="1"/>
          </p:cNvPicPr>
          <p:nvPr/>
        </p:nvPicPr>
        <p:blipFill>
          <a:blip r:embed="rId5" cstate="print"/>
          <a:stretch>
            <a:fillRect/>
          </a:stretch>
        </p:blipFill>
        <p:spPr>
          <a:xfrm flipV="1">
            <a:off x="0" y="4790363"/>
            <a:ext cx="2567765" cy="2067636"/>
          </a:xfrm>
          <a:prstGeom prst="rect">
            <a:avLst/>
          </a:prstGeom>
        </p:spPr>
      </p:pic>
      <p:sp>
        <p:nvSpPr>
          <p:cNvPr id="1049234" name="内容占位符 2"/>
          <p:cNvSpPr>
            <a:spLocks noGrp="1"/>
          </p:cNvSpPr>
          <p:nvPr>
            <p:ph idx="1"/>
          </p:nvPr>
        </p:nvSpPr>
        <p:spPr>
          <a:xfrm>
            <a:off x="777922" y="813870"/>
            <a:ext cx="10263117" cy="4919980"/>
          </a:xfrm>
        </p:spPr>
        <p:txBody>
          <a:bodyPr vert="horz" lIns="91440" tIns="45720" rIns="91440" bIns="45720" rtlCol="0">
            <a:noAutofit/>
          </a:bodyPr>
          <a:lstStyle/>
          <a:p>
            <a:pPr marL="0" indent="0">
              <a:lnSpc>
                <a:spcPct val="120000"/>
              </a:lnSpc>
              <a:buNone/>
            </a:pPr>
            <a:r>
              <a:rPr lang="zh-CN" altLang="en-US" sz="2400" b="1" dirty="0" smtClean="0">
                <a:solidFill>
                  <a:schemeClr val="accent5"/>
                </a:solidFill>
                <a:latin typeface="+mn-ea"/>
                <a:sym typeface="+mn-ea"/>
              </a:rPr>
              <a:t>阅</a:t>
            </a:r>
            <a:r>
              <a:rPr lang="zh-CN" altLang="en-US" sz="2400" b="1" dirty="0">
                <a:solidFill>
                  <a:schemeClr val="accent5"/>
                </a:solidFill>
                <a:latin typeface="+mn-ea"/>
                <a:sym typeface="+mn-ea"/>
              </a:rPr>
              <a:t>读下列材料回答：</a:t>
            </a:r>
          </a:p>
          <a:p>
            <a:pPr marL="0" indent="0" fontAlgn="auto">
              <a:lnSpc>
                <a:spcPct val="120000"/>
              </a:lnSpc>
              <a:spcBef>
                <a:spcPts val="0"/>
              </a:spcBef>
              <a:buNone/>
            </a:pPr>
            <a:r>
              <a:rPr lang="en-US" altLang="zh-CN" sz="2400" dirty="0">
                <a:solidFill>
                  <a:schemeClr val="tx1"/>
                </a:solidFill>
                <a:latin typeface="+mn-ea"/>
                <a:sym typeface="+mn-ea"/>
              </a:rPr>
              <a:t>    </a:t>
            </a:r>
            <a:r>
              <a:rPr lang="en-US" altLang="zh-CN" sz="2400" b="1" dirty="0">
                <a:solidFill>
                  <a:schemeClr val="accent6">
                    <a:lumMod val="50000"/>
                  </a:schemeClr>
                </a:solidFill>
                <a:latin typeface="+mn-ea"/>
                <a:sym typeface="+mn-ea"/>
              </a:rPr>
              <a:t>材料一</a:t>
            </a:r>
            <a:r>
              <a:rPr lang="en-US" altLang="zh-CN" sz="2400" b="1" dirty="0">
                <a:solidFill>
                  <a:schemeClr val="tx1"/>
                </a:solidFill>
                <a:latin typeface="+mn-ea"/>
                <a:sym typeface="+mn-ea"/>
              </a:rPr>
              <a:t>:当代中国的改革是从农村开始起步并首先取得突破的。在邓小平的支持下,以包产到户、</a:t>
            </a:r>
            <a:r>
              <a:rPr lang="en-US" altLang="zh-CN" sz="2400" b="1" dirty="0" smtClean="0">
                <a:solidFill>
                  <a:schemeClr val="tx1"/>
                </a:solidFill>
                <a:latin typeface="+mn-ea"/>
                <a:sym typeface="+mn-ea"/>
              </a:rPr>
              <a:t>包</a:t>
            </a:r>
            <a:r>
              <a:rPr lang="zh-CN" altLang="en-US" sz="2400" b="1" dirty="0" smtClean="0">
                <a:solidFill>
                  <a:schemeClr val="tx1"/>
                </a:solidFill>
                <a:latin typeface="+mn-ea"/>
                <a:sym typeface="+mn-ea"/>
              </a:rPr>
              <a:t>干</a:t>
            </a:r>
            <a:r>
              <a:rPr lang="en-US" altLang="zh-CN" sz="2400" b="1" dirty="0" smtClean="0">
                <a:solidFill>
                  <a:schemeClr val="tx1"/>
                </a:solidFill>
                <a:latin typeface="+mn-ea"/>
                <a:sym typeface="+mn-ea"/>
              </a:rPr>
              <a:t>到户为主要形式的家庭联产承包责任制逐渐推广开来</a:t>
            </a:r>
            <a:r>
              <a:rPr lang="en-US" altLang="zh-CN" sz="2400" b="1" dirty="0">
                <a:solidFill>
                  <a:schemeClr val="tx1"/>
                </a:solidFill>
                <a:latin typeface="+mn-ea"/>
                <a:sym typeface="+mn-ea"/>
              </a:rPr>
              <a:t>。</a:t>
            </a:r>
          </a:p>
          <a:p>
            <a:pPr marL="0" indent="0" fontAlgn="auto">
              <a:lnSpc>
                <a:spcPct val="120000"/>
              </a:lnSpc>
              <a:spcBef>
                <a:spcPts val="0"/>
              </a:spcBef>
              <a:buNone/>
            </a:pPr>
            <a:r>
              <a:rPr lang="en-US" altLang="zh-CN" sz="2400" b="1" dirty="0">
                <a:solidFill>
                  <a:schemeClr val="tx1"/>
                </a:solidFill>
                <a:latin typeface="+mn-ea"/>
                <a:sym typeface="+mn-ea"/>
              </a:rPr>
              <a:t>    对外开放是十一届三中全会的重大决策。经过十多年的实践,在全国范国内基本形成了“经济特区沿海开放城市沿海经济开发区一沿江和内内陆开放城市一一沿边开放城市”的全方位多层次、扇面形辐射的对外开放大格局。</a:t>
            </a:r>
          </a:p>
          <a:p>
            <a:pPr marL="0" indent="0" algn="r" fontAlgn="auto">
              <a:lnSpc>
                <a:spcPct val="120000"/>
              </a:lnSpc>
              <a:spcBef>
                <a:spcPts val="0"/>
              </a:spcBef>
              <a:buNone/>
            </a:pPr>
            <a:r>
              <a:rPr lang="en-US" altLang="zh-CN" sz="2400" b="1" dirty="0">
                <a:solidFill>
                  <a:schemeClr val="tx1"/>
                </a:solidFill>
                <a:latin typeface="+mn-ea"/>
                <a:sym typeface="+mn-ea"/>
              </a:rPr>
              <a:t>——摘编自张岂之《中国历史·中华人民共和国卷》</a:t>
            </a:r>
          </a:p>
          <a:p>
            <a:pPr marL="0" indent="0" algn="just">
              <a:lnSpc>
                <a:spcPct val="120000"/>
              </a:lnSpc>
              <a:buNone/>
            </a:pPr>
            <a:r>
              <a:rPr lang="en-US" altLang="zh-CN" sz="2400" b="1" dirty="0">
                <a:solidFill>
                  <a:schemeClr val="tx1"/>
                </a:solidFill>
                <a:latin typeface="+mn-ea"/>
                <a:sym typeface="+mn-ea"/>
              </a:rPr>
              <a:t>（1）结合所学知识,指出率先进行“包干到户”、成为我国农村改革典型的地方。根据材料一,概要指出我国对外开放格局的特点。</a:t>
            </a:r>
            <a:r>
              <a:rPr lang="en-US" altLang="zh-CN" sz="2400" b="1" dirty="0">
                <a:solidFill>
                  <a:schemeClr val="tx1"/>
                </a:solidFill>
                <a:latin typeface="仿宋" panose="02010609060101010101" charset="-122"/>
                <a:ea typeface="仿宋" panose="02010609060101010101" charset="-122"/>
                <a:sym typeface="+mn-ea"/>
              </a:rPr>
              <a:t>(2分)</a:t>
            </a:r>
          </a:p>
          <a:p>
            <a:pPr marL="0" indent="0" algn="just">
              <a:lnSpc>
                <a:spcPct val="120000"/>
              </a:lnSpc>
              <a:buNone/>
            </a:pPr>
            <a:endParaRPr lang="en-US" altLang="zh-CN" dirty="0">
              <a:solidFill>
                <a:schemeClr val="tx1"/>
              </a:solidFill>
              <a:latin typeface="仿宋" panose="02010609060101010101" charset="-122"/>
              <a:ea typeface="仿宋" panose="02010609060101010101" charset="-122"/>
              <a:sym typeface="+mn-ea"/>
            </a:endParaRPr>
          </a:p>
          <a:p>
            <a:pPr marL="0" indent="0" algn="just">
              <a:lnSpc>
                <a:spcPct val="120000"/>
              </a:lnSpc>
              <a:buNone/>
            </a:pPr>
            <a:endParaRPr lang="en-US" altLang="zh-CN" dirty="0">
              <a:solidFill>
                <a:schemeClr val="tx1"/>
              </a:solidFill>
              <a:latin typeface="仿宋" panose="02010609060101010101" charset="-122"/>
              <a:ea typeface="仿宋" panose="02010609060101010101" charset="-122"/>
              <a:sym typeface="+mn-ea"/>
            </a:endParaRPr>
          </a:p>
        </p:txBody>
      </p:sp>
      <p:sp>
        <p:nvSpPr>
          <p:cNvPr id="2" name="文本框 0"/>
          <p:cNvSpPr txBox="1"/>
          <p:nvPr/>
        </p:nvSpPr>
        <p:spPr>
          <a:xfrm>
            <a:off x="2409005" y="5725613"/>
            <a:ext cx="8873284" cy="954107"/>
          </a:xfrm>
          <a:prstGeom prst="rect">
            <a:avLst/>
          </a:prstGeom>
          <a:noFill/>
        </p:spPr>
        <p:txBody>
          <a:bodyPr wrap="square" rtlCol="0">
            <a:spAutoFit/>
          </a:bodyPr>
          <a:lstStyle/>
          <a:p>
            <a:pPr marL="457200" indent="-457200">
              <a:buFont typeface="+mj-ea"/>
              <a:buAutoNum type="circleNumDbPlain"/>
            </a:pPr>
            <a:r>
              <a:rPr lang="en-US" altLang="zh-CN" sz="2800" b="1" dirty="0">
                <a:solidFill>
                  <a:srgbClr val="FF0000"/>
                </a:solidFill>
                <a:latin typeface="黑体" pitchFamily="49" charset="-122"/>
                <a:ea typeface="黑体" pitchFamily="49" charset="-122"/>
                <a:sym typeface="+mn-ea"/>
              </a:rPr>
              <a:t>地方：安微省凤阳县小岗村</a:t>
            </a:r>
            <a:r>
              <a:rPr lang="zh-CN" sz="2800" b="1" dirty="0">
                <a:solidFill>
                  <a:srgbClr val="FF0000"/>
                </a:solidFill>
                <a:latin typeface="黑体" pitchFamily="49" charset="-122"/>
                <a:ea typeface="黑体" pitchFamily="49" charset="-122"/>
              </a:rPr>
              <a:t>。</a:t>
            </a:r>
          </a:p>
          <a:p>
            <a:pPr marL="457200" indent="-457200">
              <a:buFont typeface="+mj-ea"/>
              <a:buAutoNum type="circleNumDbPlain"/>
            </a:pPr>
            <a:r>
              <a:rPr lang="en-US" altLang="zh-CN" sz="2800" b="1" dirty="0">
                <a:solidFill>
                  <a:srgbClr val="FF0000"/>
                </a:solidFill>
                <a:latin typeface="黑体" pitchFamily="49" charset="-122"/>
                <a:ea typeface="黑体" pitchFamily="49" charset="-122"/>
                <a:sym typeface="+mn-ea"/>
              </a:rPr>
              <a:t>特点：全方位多层次、扇面形辐射</a:t>
            </a:r>
            <a:r>
              <a:rPr lang="zh-CN" sz="2800" b="1" dirty="0">
                <a:solidFill>
                  <a:srgbClr val="FF0000"/>
                </a:solidFill>
                <a:latin typeface="黑体" pitchFamily="49" charset="-122"/>
                <a:ea typeface="黑体" pitchFamily="49" charset="-122"/>
              </a:rPr>
              <a:t>。</a:t>
            </a:r>
          </a:p>
        </p:txBody>
      </p:sp>
      <p:sp>
        <p:nvSpPr>
          <p:cNvPr id="8" name="椭圆 7"/>
          <p:cNvSpPr/>
          <p:nvPr/>
        </p:nvSpPr>
        <p:spPr>
          <a:xfrm>
            <a:off x="4726745" y="3418449"/>
            <a:ext cx="6907236" cy="590843"/>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弧形 8"/>
          <p:cNvSpPr/>
          <p:nvPr/>
        </p:nvSpPr>
        <p:spPr>
          <a:xfrm flipV="1">
            <a:off x="520505" y="5335171"/>
            <a:ext cx="2757269" cy="45719"/>
          </a:xfrm>
          <a:prstGeom prst="arc">
            <a:avLst/>
          </a:prstGeom>
          <a:ln w="539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srgbClr val="FF0000"/>
              </a:solidFill>
            </a:endParaRPr>
          </a:p>
        </p:txBody>
      </p:sp>
    </p:spTree>
    <p:custDataLst>
      <p:tags r:id="rId1"/>
    </p:custData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1000"/>
                                        <p:tgtEl>
                                          <p:spTgt spid="5"/>
                                        </p:tgtEl>
                                      </p:cBhvr>
                                    </p:animEffect>
                                  </p:childTnLst>
                                </p:cTn>
                              </p:par>
                              <p:par>
                                <p:cTn id="8" presetID="1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plus(in)">
                                      <p:cBhvr>
                                        <p:cTn id="10" dur="1000"/>
                                        <p:tgtEl>
                                          <p:spTgt spid="7"/>
                                        </p:tgtEl>
                                      </p:cBhvr>
                                    </p:animEffect>
                                  </p:childTnLst>
                                </p:cTn>
                              </p:par>
                            </p:childTnLst>
                          </p:cTn>
                        </p:par>
                        <p:par>
                          <p:cTn id="11" fill="hold">
                            <p:stCondLst>
                              <p:cond delay="1000"/>
                            </p:stCondLst>
                            <p:childTnLst>
                              <p:par>
                                <p:cTn id="12" presetID="2" presetClass="entr" presetSubtype="4" fill="hold" grpId="0" nodeType="afterEffect">
                                  <p:stCondLst>
                                    <p:cond delay="0"/>
                                  </p:stCondLst>
                                  <p:childTnLst>
                                    <p:set>
                                      <p:cBhvr>
                                        <p:cTn id="13" dur="1" fill="hold">
                                          <p:stCondLst>
                                            <p:cond delay="0"/>
                                          </p:stCondLst>
                                        </p:cTn>
                                        <p:tgtEl>
                                          <p:spTgt spid="1"/>
                                        </p:tgtEl>
                                        <p:attrNameLst>
                                          <p:attrName>style.visibility</p:attrName>
                                        </p:attrNameLst>
                                      </p:cBhvr>
                                      <p:to>
                                        <p:strVal val="visible"/>
                                      </p:to>
                                    </p:set>
                                    <p:anim calcmode="lin" valueType="num">
                                      <p:cBhvr additive="base">
                                        <p:cTn id="14" dur="500" fill="hold"/>
                                        <p:tgtEl>
                                          <p:spTgt spid="1"/>
                                        </p:tgtEl>
                                        <p:attrNameLst>
                                          <p:attrName>ppt_x</p:attrName>
                                        </p:attrNameLst>
                                      </p:cBhvr>
                                      <p:tavLst>
                                        <p:tav tm="0">
                                          <p:val>
                                            <p:strVal val="#ppt_x"/>
                                          </p:val>
                                        </p:tav>
                                        <p:tav tm="100000">
                                          <p:val>
                                            <p:strVal val="#ppt_x"/>
                                          </p:val>
                                        </p:tav>
                                      </p:tavLst>
                                    </p:anim>
                                    <p:anim calcmode="lin" valueType="num">
                                      <p:cBhvr additive="base">
                                        <p:cTn id="15" dur="500" fill="hold"/>
                                        <p:tgtEl>
                                          <p:spTgt spid="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in)">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amond(in)">
                                      <p:cBhvr>
                                        <p:cTn id="25" dur="2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iterate type="lt">
                                    <p:tmPct val="5000"/>
                                  </p:iterate>
                                  <p:childTnLst>
                                    <p:set>
                                      <p:cBhvr>
                                        <p:cTn id="29" dur="1" fill="hold">
                                          <p:stCondLst>
                                            <p:cond delay="0"/>
                                          </p:stCondLst>
                                        </p:cTn>
                                        <p:tgtEl>
                                          <p:spTgt spid="2"/>
                                        </p:tgtEl>
                                        <p:attrNameLst>
                                          <p:attrName>style.visibility</p:attrName>
                                        </p:attrNameLst>
                                      </p:cBhvr>
                                      <p:to>
                                        <p:strVal val="visible"/>
                                      </p:to>
                                    </p:set>
                                    <p:anim calcmode="lin" valueType="num">
                                      <p:cBhvr>
                                        <p:cTn id="30" dur="1000" fill="hold"/>
                                        <p:tgtEl>
                                          <p:spTgt spid="2"/>
                                        </p:tgtEl>
                                        <p:attrNameLst>
                                          <p:attrName>ppt_w</p:attrName>
                                        </p:attrNameLst>
                                      </p:cBhvr>
                                      <p:tavLst>
                                        <p:tav tm="0">
                                          <p:val>
                                            <p:fltVal val="0"/>
                                          </p:val>
                                        </p:tav>
                                        <p:tav tm="100000">
                                          <p:val>
                                            <p:strVal val="#ppt_w"/>
                                          </p:val>
                                        </p:tav>
                                      </p:tavLst>
                                    </p:anim>
                                    <p:anim calcmode="lin" valueType="num">
                                      <p:cBhvr>
                                        <p:cTn id="31" dur="1000" fill="hold"/>
                                        <p:tgtEl>
                                          <p:spTgt spid="2"/>
                                        </p:tgtEl>
                                        <p:attrNameLst>
                                          <p:attrName>ppt_h</p:attrName>
                                        </p:attrNameLst>
                                      </p:cBhvr>
                                      <p:tavLst>
                                        <p:tav tm="0">
                                          <p:val>
                                            <p:fltVal val="0"/>
                                          </p:val>
                                        </p:tav>
                                        <p:tav tm="100000">
                                          <p:val>
                                            <p:strVal val="#ppt_h"/>
                                          </p:val>
                                        </p:tav>
                                      </p:tavLst>
                                    </p:anim>
                                    <p:anim calcmode="lin" valueType="num">
                                      <p:cBhvr>
                                        <p:cTn id="32" dur="1000" fill="hold"/>
                                        <p:tgtEl>
                                          <p:spTgt spid="2"/>
                                        </p:tgtEl>
                                        <p:attrNameLst>
                                          <p:attrName>style.rotation</p:attrName>
                                        </p:attrNameLst>
                                      </p:cBhvr>
                                      <p:tavLst>
                                        <p:tav tm="0">
                                          <p:val>
                                            <p:fltVal val="90"/>
                                          </p:val>
                                        </p:tav>
                                        <p:tav tm="100000">
                                          <p:val>
                                            <p:fltVal val="0"/>
                                          </p:val>
                                        </p:tav>
                                      </p:tavLst>
                                    </p:anim>
                                    <p:animEffect transition="in" filter="fade">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 grpId="0"/>
      <p:bldP spid="2" grpId="0"/>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descr="1"/>
          <p:cNvPicPr>
            <a:picLocks noChangeAspect="1"/>
          </p:cNvPicPr>
          <p:nvPr/>
        </p:nvPicPr>
        <p:blipFill>
          <a:blip r:embed="rId4" cstate="print"/>
          <a:stretch>
            <a:fillRect/>
          </a:stretch>
        </p:blipFill>
        <p:spPr>
          <a:xfrm flipV="1">
            <a:off x="0" y="4256405"/>
            <a:ext cx="3230880" cy="2601595"/>
          </a:xfrm>
          <a:prstGeom prst="rect">
            <a:avLst/>
          </a:prstGeom>
        </p:spPr>
      </p:pic>
      <p:sp>
        <p:nvSpPr>
          <p:cNvPr id="1048972" name="直接连接符 7"/>
          <p:cNvSpPr>
            <a:spLocks noChangeShapeType="1"/>
          </p:cNvSpPr>
          <p:nvPr/>
        </p:nvSpPr>
        <p:spPr bwMode="auto">
          <a:xfrm>
            <a:off x="7990241" y="2539119"/>
            <a:ext cx="1357580" cy="0"/>
          </a:xfrm>
          <a:prstGeom prst="line">
            <a:avLst/>
          </a:prstGeom>
          <a:noFill/>
          <a:ln w="28575">
            <a:solidFill>
              <a:srgbClr val="A5A5A5"/>
            </a:solidFill>
            <a:bevel/>
          </a:ln>
        </p:spPr>
        <p:txBody>
          <a:bodyPr/>
          <a:lstStyle/>
          <a:p>
            <a:endParaRPr lang="zh-CN" altLang="en-US"/>
          </a:p>
        </p:txBody>
      </p:sp>
      <p:sp>
        <p:nvSpPr>
          <p:cNvPr id="1048974" name="直接连接符 8"/>
          <p:cNvSpPr>
            <a:spLocks noChangeShapeType="1"/>
          </p:cNvSpPr>
          <p:nvPr/>
        </p:nvSpPr>
        <p:spPr bwMode="auto">
          <a:xfrm>
            <a:off x="8004165" y="2539119"/>
            <a:ext cx="0" cy="1197455"/>
          </a:xfrm>
          <a:prstGeom prst="line">
            <a:avLst/>
          </a:prstGeom>
          <a:noFill/>
          <a:ln w="28575">
            <a:solidFill>
              <a:srgbClr val="A5A5A5"/>
            </a:solidFill>
            <a:bevel/>
          </a:ln>
        </p:spPr>
        <p:txBody>
          <a:bodyPr/>
          <a:lstStyle/>
          <a:p>
            <a:endParaRPr lang="zh-CN" altLang="en-US"/>
          </a:p>
        </p:txBody>
      </p:sp>
      <p:sp>
        <p:nvSpPr>
          <p:cNvPr id="1048976" name="直接连接符 9"/>
          <p:cNvSpPr>
            <a:spLocks noChangeShapeType="1"/>
          </p:cNvSpPr>
          <p:nvPr/>
        </p:nvSpPr>
        <p:spPr bwMode="auto">
          <a:xfrm>
            <a:off x="6664687" y="3736574"/>
            <a:ext cx="1357580" cy="0"/>
          </a:xfrm>
          <a:prstGeom prst="line">
            <a:avLst/>
          </a:prstGeom>
          <a:noFill/>
          <a:ln w="28575">
            <a:solidFill>
              <a:srgbClr val="A5A5A5"/>
            </a:solidFill>
            <a:bevel/>
          </a:ln>
        </p:spPr>
        <p:txBody>
          <a:bodyPr/>
          <a:lstStyle/>
          <a:p>
            <a:endParaRPr lang="zh-CN" altLang="en-US"/>
          </a:p>
        </p:txBody>
      </p:sp>
      <p:sp>
        <p:nvSpPr>
          <p:cNvPr id="1048978" name="直接连接符 10"/>
          <p:cNvSpPr>
            <a:spLocks noChangeShapeType="1"/>
          </p:cNvSpPr>
          <p:nvPr/>
        </p:nvSpPr>
        <p:spPr bwMode="auto">
          <a:xfrm>
            <a:off x="6677219" y="3736574"/>
            <a:ext cx="1392" cy="1197455"/>
          </a:xfrm>
          <a:prstGeom prst="line">
            <a:avLst/>
          </a:prstGeom>
          <a:noFill/>
          <a:ln w="28575">
            <a:solidFill>
              <a:srgbClr val="A5A5A5"/>
            </a:solidFill>
            <a:bevel/>
          </a:ln>
        </p:spPr>
        <p:txBody>
          <a:bodyPr/>
          <a:lstStyle/>
          <a:p>
            <a:endParaRPr lang="zh-CN" altLang="en-US"/>
          </a:p>
        </p:txBody>
      </p:sp>
      <p:sp>
        <p:nvSpPr>
          <p:cNvPr id="1048980" name="直接连接符 11"/>
          <p:cNvSpPr>
            <a:spLocks noChangeShapeType="1"/>
          </p:cNvSpPr>
          <p:nvPr/>
        </p:nvSpPr>
        <p:spPr bwMode="auto">
          <a:xfrm>
            <a:off x="5350271" y="4934029"/>
            <a:ext cx="1357580" cy="1393"/>
          </a:xfrm>
          <a:prstGeom prst="line">
            <a:avLst/>
          </a:prstGeom>
          <a:noFill/>
          <a:ln w="28575">
            <a:solidFill>
              <a:srgbClr val="A5A5A5"/>
            </a:solidFill>
            <a:bevel/>
          </a:ln>
        </p:spPr>
        <p:txBody>
          <a:bodyPr/>
          <a:lstStyle/>
          <a:p>
            <a:endParaRPr lang="zh-CN" altLang="en-US"/>
          </a:p>
        </p:txBody>
      </p:sp>
      <p:sp>
        <p:nvSpPr>
          <p:cNvPr id="1048982" name="直接连接符 12"/>
          <p:cNvSpPr>
            <a:spLocks noChangeShapeType="1"/>
          </p:cNvSpPr>
          <p:nvPr/>
        </p:nvSpPr>
        <p:spPr bwMode="auto">
          <a:xfrm>
            <a:off x="5364195" y="4934029"/>
            <a:ext cx="0" cy="802016"/>
          </a:xfrm>
          <a:prstGeom prst="line">
            <a:avLst/>
          </a:prstGeom>
          <a:noFill/>
          <a:ln w="28575">
            <a:solidFill>
              <a:srgbClr val="A5A5A5"/>
            </a:solidFill>
            <a:bevel/>
          </a:ln>
        </p:spPr>
        <p:txBody>
          <a:bodyPr/>
          <a:lstStyle/>
          <a:p>
            <a:endParaRPr lang="zh-CN" altLang="en-US"/>
          </a:p>
        </p:txBody>
      </p:sp>
      <p:grpSp>
        <p:nvGrpSpPr>
          <p:cNvPr id="2" name="组合 0"/>
          <p:cNvGrpSpPr/>
          <p:nvPr/>
        </p:nvGrpSpPr>
        <p:grpSpPr>
          <a:xfrm>
            <a:off x="2944495" y="1536700"/>
            <a:ext cx="6168390" cy="1019175"/>
            <a:chOff x="4637" y="2420"/>
            <a:chExt cx="9714" cy="1605"/>
          </a:xfrm>
        </p:grpSpPr>
        <p:sp>
          <p:nvSpPr>
            <p:cNvPr id="1048994" name="椭圆 29"/>
            <p:cNvSpPr>
              <a:spLocks noChangeArrowheads="1"/>
            </p:cNvSpPr>
            <p:nvPr/>
          </p:nvSpPr>
          <p:spPr bwMode="auto">
            <a:xfrm>
              <a:off x="12956" y="2602"/>
              <a:ext cx="1395" cy="1397"/>
            </a:xfrm>
            <a:prstGeom prst="ellipse">
              <a:avLst/>
            </a:prstGeom>
            <a:solidFill>
              <a:srgbClr val="EE635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zh-CN" sz="1600" b="1">
                <a:solidFill>
                  <a:prstClr val="white"/>
                </a:solidFill>
                <a:latin typeface="Arial" panose="020B0604020202020204" pitchFamily="34" charset="0"/>
                <a:ea typeface="微软雅黑" panose="020B0503020204020204" charset="-122"/>
              </a:endParaRPr>
            </a:p>
          </p:txBody>
        </p:sp>
        <p:sp>
          <p:nvSpPr>
            <p:cNvPr id="1048996" name="椭圆 30"/>
            <p:cNvSpPr>
              <a:spLocks noChangeArrowheads="1"/>
            </p:cNvSpPr>
            <p:nvPr/>
          </p:nvSpPr>
          <p:spPr bwMode="auto">
            <a:xfrm>
              <a:off x="13103" y="2751"/>
              <a:ext cx="1101" cy="1099"/>
            </a:xfrm>
            <a:prstGeom prst="ellipse">
              <a:avLst/>
            </a:prstGeom>
            <a:noFill/>
            <a:ln w="25400">
              <a:solidFill>
                <a:schemeClr val="bg1"/>
              </a:solidFill>
              <a:prstDash val="sysDash"/>
              <a:bevel/>
            </a:ln>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zh-CN">
                <a:solidFill>
                  <a:srgbClr val="FFFFFF"/>
                </a:solidFill>
              </a:endParaRPr>
            </a:p>
          </p:txBody>
        </p:sp>
        <p:sp>
          <p:nvSpPr>
            <p:cNvPr id="1048998" name="TextBox 31"/>
            <p:cNvSpPr>
              <a:spLocks noChangeArrowheads="1"/>
            </p:cNvSpPr>
            <p:nvPr/>
          </p:nvSpPr>
          <p:spPr bwMode="auto">
            <a:xfrm>
              <a:off x="13309" y="2721"/>
              <a:ext cx="768" cy="1304"/>
            </a:xfrm>
            <a:prstGeom prst="rect">
              <a:avLst/>
            </a:prstGeom>
            <a:noFill/>
            <a:ln>
              <a:noFill/>
            </a:ln>
          </p:spPr>
          <p:txBody>
            <a:bodyPr wrap="non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en-US" sz="4400" b="1" dirty="0">
                  <a:solidFill>
                    <a:schemeClr val="bg1"/>
                  </a:solidFill>
                  <a:sym typeface="微软雅黑" panose="020B0503020204020204" charset="-122"/>
                </a:rPr>
                <a:t>3</a:t>
              </a:r>
              <a:endParaRPr lang="zh-CN" altLang="en-US" sz="4400" b="1" dirty="0">
                <a:solidFill>
                  <a:schemeClr val="bg1"/>
                </a:solidFill>
                <a:sym typeface="微软雅黑" panose="020B0503020204020204" charset="-122"/>
              </a:endParaRPr>
            </a:p>
          </p:txBody>
        </p:sp>
        <p:cxnSp>
          <p:nvCxnSpPr>
            <p:cNvPr id="3145774" name="直接箭头连接符 32"/>
            <p:cNvCxnSpPr>
              <a:cxnSpLocks noChangeShapeType="1"/>
            </p:cNvCxnSpPr>
            <p:nvPr/>
          </p:nvCxnSpPr>
          <p:spPr bwMode="auto">
            <a:xfrm>
              <a:off x="4672" y="3562"/>
              <a:ext cx="8284" cy="35"/>
            </a:xfrm>
            <a:prstGeom prst="straightConnector1">
              <a:avLst/>
            </a:prstGeom>
            <a:noFill/>
            <a:ln w="28575">
              <a:solidFill>
                <a:srgbClr val="EE6351"/>
              </a:solidFill>
              <a:prstDash val="dashDot"/>
              <a:bevel/>
              <a:tailEnd type="arrow" w="med" len="med"/>
            </a:ln>
          </p:spPr>
        </p:cxnSp>
        <p:sp>
          <p:nvSpPr>
            <p:cNvPr id="1049000" name="TextBox 33"/>
            <p:cNvSpPr>
              <a:spLocks noChangeArrowheads="1"/>
            </p:cNvSpPr>
            <p:nvPr/>
          </p:nvSpPr>
          <p:spPr bwMode="auto">
            <a:xfrm>
              <a:off x="4637" y="2603"/>
              <a:ext cx="1099" cy="1115"/>
            </a:xfrm>
            <a:prstGeom prst="rect">
              <a:avLst/>
            </a:prstGeom>
            <a:noFill/>
            <a:ln>
              <a:noFill/>
            </a:ln>
          </p:spPr>
          <p:txBody>
            <a:bodyPr wrap="non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en-US" sz="4000" b="1" dirty="0">
                  <a:solidFill>
                    <a:srgbClr val="EE6351"/>
                  </a:solidFill>
                  <a:latin typeface="微软雅黑" panose="020B0503020204020204" charset="-122"/>
                  <a:ea typeface="微软雅黑" panose="020B0503020204020204" charset="-122"/>
                  <a:sym typeface="微软雅黑" panose="020B0503020204020204" charset="-122"/>
                </a:rPr>
                <a:t>答</a:t>
              </a:r>
            </a:p>
          </p:txBody>
        </p:sp>
        <p:sp>
          <p:nvSpPr>
            <p:cNvPr id="1049002" name="TextBox 34"/>
            <p:cNvSpPr>
              <a:spLocks noChangeArrowheads="1"/>
            </p:cNvSpPr>
            <p:nvPr/>
          </p:nvSpPr>
          <p:spPr bwMode="auto">
            <a:xfrm>
              <a:off x="6724" y="2420"/>
              <a:ext cx="5208" cy="1283"/>
            </a:xfrm>
            <a:prstGeom prst="rect">
              <a:avLst/>
            </a:prstGeom>
            <a:noFill/>
            <a:ln>
              <a:noFill/>
            </a:ln>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30000"/>
                </a:lnSpc>
              </a:pPr>
              <a:r>
                <a:rPr lang="zh-CN" altLang="en-US" sz="4000" dirty="0">
                  <a:latin typeface="微软雅黑" panose="020B0503020204020204" charset="-122"/>
                  <a:ea typeface="微软雅黑" panose="020B0503020204020204" charset="-122"/>
                  <a:sym typeface="微软雅黑" panose="020B0503020204020204" charset="-122"/>
                </a:rPr>
                <a:t>作答</a:t>
              </a:r>
            </a:p>
          </p:txBody>
        </p:sp>
      </p:grpSp>
      <p:grpSp>
        <p:nvGrpSpPr>
          <p:cNvPr id="3" name="组合 1"/>
          <p:cNvGrpSpPr/>
          <p:nvPr/>
        </p:nvGrpSpPr>
        <p:grpSpPr>
          <a:xfrm>
            <a:off x="2944495" y="2728595"/>
            <a:ext cx="4832985" cy="998220"/>
            <a:chOff x="4637" y="4297"/>
            <a:chExt cx="7611" cy="1572"/>
          </a:xfrm>
        </p:grpSpPr>
        <p:sp>
          <p:nvSpPr>
            <p:cNvPr id="1049004" name="椭圆 36"/>
            <p:cNvSpPr>
              <a:spLocks noChangeArrowheads="1"/>
            </p:cNvSpPr>
            <p:nvPr/>
          </p:nvSpPr>
          <p:spPr bwMode="auto">
            <a:xfrm>
              <a:off x="10851" y="4472"/>
              <a:ext cx="1397" cy="1397"/>
            </a:xfrm>
            <a:prstGeom prst="ellipse">
              <a:avLst/>
            </a:prstGeom>
            <a:solidFill>
              <a:srgbClr val="EE635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zh-CN" sz="1600" b="1">
                <a:solidFill>
                  <a:prstClr val="white"/>
                </a:solidFill>
                <a:latin typeface="Arial" panose="020B0604020202020204" pitchFamily="34" charset="0"/>
                <a:ea typeface="微软雅黑" panose="020B0503020204020204" charset="-122"/>
              </a:endParaRPr>
            </a:p>
          </p:txBody>
        </p:sp>
        <p:sp>
          <p:nvSpPr>
            <p:cNvPr id="1049006" name="椭圆 37"/>
            <p:cNvSpPr>
              <a:spLocks noChangeArrowheads="1"/>
            </p:cNvSpPr>
            <p:nvPr/>
          </p:nvSpPr>
          <p:spPr bwMode="auto">
            <a:xfrm>
              <a:off x="11000" y="4621"/>
              <a:ext cx="1101" cy="1099"/>
            </a:xfrm>
            <a:prstGeom prst="ellipse">
              <a:avLst/>
            </a:prstGeom>
            <a:noFill/>
            <a:ln w="25400">
              <a:solidFill>
                <a:schemeClr val="bg1"/>
              </a:solidFill>
              <a:prstDash val="sysDash"/>
              <a:bevel/>
            </a:ln>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zh-CN">
                <a:solidFill>
                  <a:srgbClr val="FFFFFF"/>
                </a:solidFill>
              </a:endParaRPr>
            </a:p>
          </p:txBody>
        </p:sp>
        <p:sp>
          <p:nvSpPr>
            <p:cNvPr id="1049008" name="TextBox 38"/>
            <p:cNvSpPr>
              <a:spLocks noChangeArrowheads="1"/>
            </p:cNvSpPr>
            <p:nvPr/>
          </p:nvSpPr>
          <p:spPr bwMode="auto">
            <a:xfrm>
              <a:off x="11121" y="4530"/>
              <a:ext cx="768" cy="1304"/>
            </a:xfrm>
            <a:prstGeom prst="rect">
              <a:avLst/>
            </a:prstGeom>
            <a:noFill/>
            <a:ln>
              <a:noFill/>
            </a:ln>
          </p:spPr>
          <p:txBody>
            <a:bodyPr wrap="non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en-US" sz="4400" b="1">
                  <a:solidFill>
                    <a:schemeClr val="bg1"/>
                  </a:solidFill>
                  <a:sym typeface="微软雅黑" panose="020B0503020204020204" charset="-122"/>
                </a:rPr>
                <a:t>2</a:t>
              </a:r>
              <a:endParaRPr lang="zh-CN" altLang="en-US" sz="4400" b="1">
                <a:solidFill>
                  <a:schemeClr val="bg1"/>
                </a:solidFill>
                <a:sym typeface="微软雅黑" panose="020B0503020204020204" charset="-122"/>
              </a:endParaRPr>
            </a:p>
          </p:txBody>
        </p:sp>
        <p:cxnSp>
          <p:nvCxnSpPr>
            <p:cNvPr id="3145776" name="直接箭头连接符 39"/>
            <p:cNvCxnSpPr>
              <a:cxnSpLocks noChangeShapeType="1"/>
            </p:cNvCxnSpPr>
            <p:nvPr/>
          </p:nvCxnSpPr>
          <p:spPr bwMode="auto">
            <a:xfrm>
              <a:off x="4672" y="5420"/>
              <a:ext cx="6181" cy="48"/>
            </a:xfrm>
            <a:prstGeom prst="straightConnector1">
              <a:avLst/>
            </a:prstGeom>
            <a:noFill/>
            <a:ln w="28575">
              <a:solidFill>
                <a:srgbClr val="EE6351"/>
              </a:solidFill>
              <a:prstDash val="dashDot"/>
              <a:bevel/>
              <a:tailEnd type="arrow" w="med" len="med"/>
            </a:ln>
          </p:spPr>
        </p:cxnSp>
        <p:sp>
          <p:nvSpPr>
            <p:cNvPr id="1049010" name="TextBox 40"/>
            <p:cNvSpPr>
              <a:spLocks noChangeArrowheads="1"/>
            </p:cNvSpPr>
            <p:nvPr/>
          </p:nvSpPr>
          <p:spPr bwMode="auto">
            <a:xfrm>
              <a:off x="4637" y="4456"/>
              <a:ext cx="1099" cy="1115"/>
            </a:xfrm>
            <a:prstGeom prst="rect">
              <a:avLst/>
            </a:prstGeom>
            <a:noFill/>
            <a:ln>
              <a:noFill/>
            </a:ln>
          </p:spPr>
          <p:txBody>
            <a:bodyPr wrap="non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4000" b="1" dirty="0">
                  <a:solidFill>
                    <a:srgbClr val="EE6351"/>
                  </a:solidFill>
                  <a:latin typeface="微软雅黑" panose="020B0503020204020204" charset="-122"/>
                  <a:ea typeface="微软雅黑" panose="020B0503020204020204" charset="-122"/>
                  <a:sym typeface="微软雅黑" panose="020B0503020204020204" charset="-122"/>
                </a:rPr>
                <a:t>忆</a:t>
              </a:r>
            </a:p>
          </p:txBody>
        </p:sp>
        <p:sp>
          <p:nvSpPr>
            <p:cNvPr id="1049012" name="TextBox 41"/>
            <p:cNvSpPr>
              <a:spLocks noChangeArrowheads="1"/>
            </p:cNvSpPr>
            <p:nvPr/>
          </p:nvSpPr>
          <p:spPr bwMode="auto">
            <a:xfrm>
              <a:off x="6724" y="4297"/>
              <a:ext cx="3627" cy="1283"/>
            </a:xfrm>
            <a:prstGeom prst="rect">
              <a:avLst/>
            </a:prstGeom>
            <a:noFill/>
            <a:ln>
              <a:noFill/>
            </a:ln>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30000"/>
                </a:lnSpc>
              </a:pPr>
              <a:r>
                <a:rPr lang="zh-CN" altLang="en-US" sz="4000" dirty="0">
                  <a:latin typeface="微软雅黑" panose="020B0503020204020204" charset="-122"/>
                  <a:ea typeface="微软雅黑" panose="020B0503020204020204" charset="-122"/>
                  <a:sym typeface="微软雅黑" panose="020B0503020204020204" charset="-122"/>
                </a:rPr>
                <a:t>回忆教材</a:t>
              </a:r>
            </a:p>
          </p:txBody>
        </p:sp>
      </p:grpSp>
      <p:grpSp>
        <p:nvGrpSpPr>
          <p:cNvPr id="4" name="组合 2"/>
          <p:cNvGrpSpPr/>
          <p:nvPr/>
        </p:nvGrpSpPr>
        <p:grpSpPr>
          <a:xfrm>
            <a:off x="2944495" y="3906520"/>
            <a:ext cx="3497580" cy="1033145"/>
            <a:chOff x="4637" y="6152"/>
            <a:chExt cx="5508" cy="1627"/>
          </a:xfrm>
        </p:grpSpPr>
        <p:sp>
          <p:nvSpPr>
            <p:cNvPr id="1049014" name="椭圆 43"/>
            <p:cNvSpPr>
              <a:spLocks noChangeArrowheads="1"/>
            </p:cNvSpPr>
            <p:nvPr/>
          </p:nvSpPr>
          <p:spPr bwMode="auto">
            <a:xfrm>
              <a:off x="8748" y="6382"/>
              <a:ext cx="1397" cy="1397"/>
            </a:xfrm>
            <a:prstGeom prst="ellipse">
              <a:avLst/>
            </a:prstGeom>
            <a:solidFill>
              <a:srgbClr val="EE635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zh-CN" sz="1600" b="1">
                <a:solidFill>
                  <a:prstClr val="white"/>
                </a:solidFill>
                <a:latin typeface="Arial" panose="020B0604020202020204" pitchFamily="34" charset="0"/>
                <a:ea typeface="微软雅黑" panose="020B0503020204020204" charset="-122"/>
              </a:endParaRPr>
            </a:p>
          </p:txBody>
        </p:sp>
        <p:sp>
          <p:nvSpPr>
            <p:cNvPr id="1049016" name="椭圆 44"/>
            <p:cNvSpPr>
              <a:spLocks noChangeArrowheads="1"/>
            </p:cNvSpPr>
            <p:nvPr/>
          </p:nvSpPr>
          <p:spPr bwMode="auto">
            <a:xfrm>
              <a:off x="8897" y="6529"/>
              <a:ext cx="1099" cy="1101"/>
            </a:xfrm>
            <a:prstGeom prst="ellipse">
              <a:avLst/>
            </a:prstGeom>
            <a:noFill/>
            <a:ln w="25400">
              <a:solidFill>
                <a:schemeClr val="bg1"/>
              </a:solidFill>
              <a:prstDash val="sysDash"/>
              <a:bevel/>
            </a:ln>
          </p:spPr>
          <p:txBody>
            <a:bodyPr anchor="ct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zh-CN">
                <a:solidFill>
                  <a:srgbClr val="FFFFFF"/>
                </a:solidFill>
              </a:endParaRPr>
            </a:p>
          </p:txBody>
        </p:sp>
        <p:sp>
          <p:nvSpPr>
            <p:cNvPr id="1049018" name="TextBox 45"/>
            <p:cNvSpPr>
              <a:spLocks noChangeArrowheads="1"/>
            </p:cNvSpPr>
            <p:nvPr/>
          </p:nvSpPr>
          <p:spPr bwMode="auto">
            <a:xfrm>
              <a:off x="9104" y="6448"/>
              <a:ext cx="768" cy="1212"/>
            </a:xfrm>
            <a:prstGeom prst="rect">
              <a:avLst/>
            </a:prstGeom>
            <a:noFill/>
            <a:ln>
              <a:noFill/>
            </a:ln>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en-US" sz="4400" b="1" dirty="0">
                  <a:solidFill>
                    <a:schemeClr val="bg1"/>
                  </a:solidFill>
                  <a:sym typeface="微软雅黑" panose="020B0503020204020204" charset="-122"/>
                </a:rPr>
                <a:t>1</a:t>
              </a:r>
              <a:endParaRPr lang="zh-CN" altLang="en-US" sz="4400" b="1" dirty="0">
                <a:solidFill>
                  <a:schemeClr val="bg1"/>
                </a:solidFill>
                <a:sym typeface="微软雅黑" panose="020B0503020204020204" charset="-122"/>
              </a:endParaRPr>
            </a:p>
          </p:txBody>
        </p:sp>
        <p:cxnSp>
          <p:nvCxnSpPr>
            <p:cNvPr id="3145778" name="直接箭头连接符 46"/>
            <p:cNvCxnSpPr>
              <a:cxnSpLocks noChangeShapeType="1"/>
            </p:cNvCxnSpPr>
            <p:nvPr/>
          </p:nvCxnSpPr>
          <p:spPr bwMode="auto">
            <a:xfrm>
              <a:off x="4637" y="7375"/>
              <a:ext cx="4111" cy="2"/>
            </a:xfrm>
            <a:prstGeom prst="straightConnector1">
              <a:avLst/>
            </a:prstGeom>
            <a:noFill/>
            <a:ln w="28575">
              <a:solidFill>
                <a:srgbClr val="EE6351"/>
              </a:solidFill>
              <a:prstDash val="dashDot"/>
              <a:bevel/>
              <a:tailEnd type="arrow" w="med" len="med"/>
            </a:ln>
          </p:spPr>
        </p:cxnSp>
        <p:sp>
          <p:nvSpPr>
            <p:cNvPr id="1049020" name="TextBox 47"/>
            <p:cNvSpPr>
              <a:spLocks noChangeArrowheads="1"/>
            </p:cNvSpPr>
            <p:nvPr/>
          </p:nvSpPr>
          <p:spPr bwMode="auto">
            <a:xfrm>
              <a:off x="4637" y="6263"/>
              <a:ext cx="1099" cy="1115"/>
            </a:xfrm>
            <a:prstGeom prst="rect">
              <a:avLst/>
            </a:prstGeom>
            <a:noFill/>
            <a:ln>
              <a:noFill/>
            </a:ln>
          </p:spPr>
          <p:txBody>
            <a:bodyPr wrap="non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en-US" sz="4000" b="1" dirty="0">
                  <a:solidFill>
                    <a:srgbClr val="EE6351"/>
                  </a:solidFill>
                  <a:latin typeface="微软雅黑" panose="020B0503020204020204" charset="-122"/>
                  <a:ea typeface="微软雅黑" panose="020B0503020204020204" charset="-122"/>
                  <a:sym typeface="微软雅黑" panose="020B0503020204020204" charset="-122"/>
                </a:rPr>
                <a:t>审</a:t>
              </a:r>
            </a:p>
          </p:txBody>
        </p:sp>
        <p:sp>
          <p:nvSpPr>
            <p:cNvPr id="1049022" name="TextBox 48"/>
            <p:cNvSpPr>
              <a:spLocks noChangeArrowheads="1"/>
            </p:cNvSpPr>
            <p:nvPr/>
          </p:nvSpPr>
          <p:spPr bwMode="auto">
            <a:xfrm>
              <a:off x="6790" y="6152"/>
              <a:ext cx="2024" cy="1283"/>
            </a:xfrm>
            <a:prstGeom prst="rect">
              <a:avLst/>
            </a:prstGeom>
            <a:noFill/>
            <a:ln>
              <a:noFill/>
            </a:ln>
          </p:spPr>
          <p:txBody>
            <a:bodyPr>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4000" dirty="0">
                  <a:latin typeface="微软雅黑" panose="020B0503020204020204" charset="-122"/>
                  <a:ea typeface="微软雅黑" panose="020B0503020204020204" charset="-122"/>
                  <a:sym typeface="微软雅黑" panose="020B0503020204020204" charset="-122"/>
                </a:rPr>
                <a:t>审题</a:t>
              </a:r>
            </a:p>
          </p:txBody>
        </p:sp>
      </p:grpSp>
      <p:sp>
        <p:nvSpPr>
          <p:cNvPr id="1049026" name="TextBox 376"/>
          <p:cNvSpPr>
            <a:spLocks noChangeArrowheads="1"/>
          </p:cNvSpPr>
          <p:nvPr>
            <p:custDataLst>
              <p:tags r:id="rId2"/>
            </p:custDataLst>
          </p:nvPr>
        </p:nvSpPr>
        <p:spPr bwMode="auto">
          <a:xfrm>
            <a:off x="971933" y="370325"/>
            <a:ext cx="4145687" cy="701731"/>
          </a:xfrm>
          <a:prstGeom prst="rect">
            <a:avLst/>
          </a:prstGeom>
          <a:noFill/>
          <a:ln>
            <a:noFill/>
          </a:ln>
        </p:spPr>
        <p:txBody>
          <a:bodyPr wrap="none">
            <a:spAutoFit/>
          </a:bodyPr>
          <a:lstStyle>
            <a:lvl1pPr>
              <a:buFont typeface="Arial" panose="020B0604020202020204" pitchFamily="34" charset="0"/>
              <a:defRPr>
                <a:solidFill>
                  <a:schemeClr val="tx1"/>
                </a:solidFill>
                <a:latin typeface="Calibri" panose="020F050202020403020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l">
              <a:lnSpc>
                <a:spcPct val="90000"/>
              </a:lnSpc>
            </a:pPr>
            <a:r>
              <a:rPr lang="zh-CN" altLang="en-US" sz="4400" b="1" dirty="0">
                <a:latin typeface="+mj-lt"/>
                <a:ea typeface="+mj-ea"/>
                <a:cs typeface="+mj-cs"/>
                <a:sym typeface="Arial" panose="020B0604020202020204" pitchFamily="34" charset="0"/>
              </a:rPr>
              <a:t>简答题解题技巧</a:t>
            </a:r>
          </a:p>
        </p:txBody>
      </p:sp>
      <p:pic>
        <p:nvPicPr>
          <p:cNvPr id="31" name="图片 30" descr="2"/>
          <p:cNvPicPr>
            <a:picLocks noChangeAspect="1"/>
          </p:cNvPicPr>
          <p:nvPr/>
        </p:nvPicPr>
        <p:blipFill>
          <a:blip r:embed="rId5"/>
          <a:stretch>
            <a:fillRect/>
          </a:stretch>
        </p:blipFill>
        <p:spPr>
          <a:xfrm>
            <a:off x="8503920" y="0"/>
            <a:ext cx="3688080" cy="2986405"/>
          </a:xfrm>
          <a:prstGeom prst="rect">
            <a:avLst/>
          </a:prstGeom>
        </p:spPr>
      </p:pic>
      <p:sp>
        <p:nvSpPr>
          <p:cNvPr id="32" name="文本占位符 5"/>
          <p:cNvSpPr txBox="1">
            <a:spLocks/>
          </p:cNvSpPr>
          <p:nvPr/>
        </p:nvSpPr>
        <p:spPr>
          <a:xfrm>
            <a:off x="3256697" y="5771261"/>
            <a:ext cx="7224784" cy="511434"/>
          </a:xfrm>
          <a:prstGeom prst="rect">
            <a:avLst/>
          </a:prstGeom>
        </p:spPr>
        <p:txBody>
          <a:bodyPr>
            <a:noAutofit/>
          </a:bodyPr>
          <a:lstStyle/>
          <a:p>
            <a:pPr marL="228600" marR="0" lvl="0" indent="-228600" algn="l" defTabSz="914400" rtl="0" eaLnBrk="1" fontAlgn="auto" latinLnBrk="0" hangingPunct="1">
              <a:lnSpc>
                <a:spcPct val="90000"/>
              </a:lnSpc>
              <a:spcBef>
                <a:spcPts val="1000"/>
              </a:spcBef>
              <a:spcAft>
                <a:spcPts val="0"/>
              </a:spcAft>
              <a:buClrTx/>
              <a:buSzTx/>
              <a:tabLst/>
              <a:defRPr/>
            </a:pPr>
            <a:r>
              <a:rPr lang="en-US" altLang="zh-CN" sz="2000" b="1" dirty="0" smtClean="0"/>
              <a:t>        </a:t>
            </a:r>
            <a:r>
              <a:rPr kumimoji="0" lang="en-US" altLang="zh-CN" sz="2800" b="1" i="0" u="none" strike="noStrike" kern="1200" cap="none" spc="0" normalizeH="0" baseline="0" noProof="0" dirty="0" smtClean="0">
                <a:ln>
                  <a:noFill/>
                </a:ln>
                <a:solidFill>
                  <a:schemeClr val="tx1"/>
                </a:solidFill>
                <a:effectLst/>
                <a:uLnTx/>
                <a:uFillTx/>
                <a:latin typeface="黑体" pitchFamily="49" charset="-122"/>
                <a:ea typeface="黑体" pitchFamily="49" charset="-122"/>
              </a:rPr>
              <a:t>考查学生在记忆和再现概念、原理等知识点的基础上的理解和应用能力</a:t>
            </a:r>
            <a:r>
              <a:rPr kumimoji="0" lang="en-US" altLang="zh-CN" sz="2000" b="1" i="0" u="none" strike="noStrike" kern="1200" cap="none" spc="0" normalizeH="0" baseline="0" noProof="0" dirty="0" smtClean="0">
                <a:ln>
                  <a:noFill/>
                </a:ln>
                <a:solidFill>
                  <a:schemeClr val="tx1"/>
                </a:solidFill>
                <a:effectLst/>
                <a:uLnTx/>
                <a:uFillTx/>
                <a:latin typeface="+mn-lt"/>
                <a:ea typeface="+mn-ea"/>
                <a:cs typeface="+mn-cs"/>
              </a:rPr>
              <a:t>。</a:t>
            </a:r>
            <a:endParaRPr kumimoji="0" lang="en-US" altLang="zh-CN" sz="2000" b="1" i="0" u="none" strike="noStrike" kern="1200" cap="none" spc="0" normalizeH="0" baseline="0" noProof="0" dirty="0">
              <a:ln>
                <a:noFill/>
              </a:ln>
              <a:solidFill>
                <a:schemeClr val="tx1"/>
              </a:solidFill>
              <a:effectLst/>
              <a:uLnTx/>
              <a:uFillTx/>
              <a:latin typeface="+mn-lt"/>
              <a:ea typeface="+mn-ea"/>
              <a:cs typeface="+mn-cs"/>
            </a:endParaRPr>
          </a:p>
        </p:txBody>
      </p:sp>
      <p:grpSp>
        <p:nvGrpSpPr>
          <p:cNvPr id="33" name="组合 32"/>
          <p:cNvGrpSpPr/>
          <p:nvPr/>
        </p:nvGrpSpPr>
        <p:grpSpPr>
          <a:xfrm>
            <a:off x="673393" y="4640239"/>
            <a:ext cx="2520183" cy="2217761"/>
            <a:chOff x="56" y="4475"/>
            <a:chExt cx="3401" cy="3202"/>
          </a:xfrm>
        </p:grpSpPr>
        <p:sp>
          <p:nvSpPr>
            <p:cNvPr id="34" name="Freeform 5"/>
            <p:cNvSpPr>
              <a:spLocks noEditPoints="1"/>
            </p:cNvSpPr>
            <p:nvPr/>
          </p:nvSpPr>
          <p:spPr bwMode="auto">
            <a:xfrm>
              <a:off x="56" y="4475"/>
              <a:ext cx="3401" cy="3202"/>
            </a:xfrm>
            <a:custGeom>
              <a:avLst/>
              <a:gdLst>
                <a:gd name="T0" fmla="*/ 1189 w 2343"/>
                <a:gd name="T1" fmla="*/ 2128 h 2280"/>
                <a:gd name="T2" fmla="*/ 1226 w 2343"/>
                <a:gd name="T3" fmla="*/ 2156 h 2280"/>
                <a:gd name="T4" fmla="*/ 669 w 2343"/>
                <a:gd name="T5" fmla="*/ 1624 h 2280"/>
                <a:gd name="T6" fmla="*/ 1724 w 2343"/>
                <a:gd name="T7" fmla="*/ 1589 h 2280"/>
                <a:gd name="T8" fmla="*/ 1608 w 2343"/>
                <a:gd name="T9" fmla="*/ 1587 h 2280"/>
                <a:gd name="T10" fmla="*/ 957 w 2343"/>
                <a:gd name="T11" fmla="*/ 1811 h 2280"/>
                <a:gd name="T12" fmla="*/ 1452 w 2343"/>
                <a:gd name="T13" fmla="*/ 1653 h 2280"/>
                <a:gd name="T14" fmla="*/ 1415 w 2343"/>
                <a:gd name="T15" fmla="*/ 1755 h 2280"/>
                <a:gd name="T16" fmla="*/ 1211 w 2343"/>
                <a:gd name="T17" fmla="*/ 1805 h 2280"/>
                <a:gd name="T18" fmla="*/ 1178 w 2343"/>
                <a:gd name="T19" fmla="*/ 1707 h 2280"/>
                <a:gd name="T20" fmla="*/ 940 w 2343"/>
                <a:gd name="T21" fmla="*/ 164 h 2280"/>
                <a:gd name="T22" fmla="*/ 949 w 2343"/>
                <a:gd name="T23" fmla="*/ 139 h 2280"/>
                <a:gd name="T24" fmla="*/ 759 w 2343"/>
                <a:gd name="T25" fmla="*/ 227 h 2280"/>
                <a:gd name="T26" fmla="*/ 762 w 2343"/>
                <a:gd name="T27" fmla="*/ 237 h 2280"/>
                <a:gd name="T28" fmla="*/ 585 w 2343"/>
                <a:gd name="T29" fmla="*/ 194 h 2280"/>
                <a:gd name="T30" fmla="*/ 591 w 2343"/>
                <a:gd name="T31" fmla="*/ 327 h 2280"/>
                <a:gd name="T32" fmla="*/ 493 w 2343"/>
                <a:gd name="T33" fmla="*/ 207 h 2280"/>
                <a:gd name="T34" fmla="*/ 485 w 2343"/>
                <a:gd name="T35" fmla="*/ 434 h 2280"/>
                <a:gd name="T36" fmla="*/ 308 w 2343"/>
                <a:gd name="T37" fmla="*/ 464 h 2280"/>
                <a:gd name="T38" fmla="*/ 391 w 2343"/>
                <a:gd name="T39" fmla="*/ 586 h 2280"/>
                <a:gd name="T40" fmla="*/ 190 w 2343"/>
                <a:gd name="T41" fmla="*/ 795 h 2280"/>
                <a:gd name="T42" fmla="*/ 406 w 2343"/>
                <a:gd name="T43" fmla="*/ 740 h 2280"/>
                <a:gd name="T44" fmla="*/ 152 w 2343"/>
                <a:gd name="T45" fmla="*/ 1123 h 2280"/>
                <a:gd name="T46" fmla="*/ 264 w 2343"/>
                <a:gd name="T47" fmla="*/ 1139 h 2280"/>
                <a:gd name="T48" fmla="*/ 152 w 2343"/>
                <a:gd name="T49" fmla="*/ 1123 h 2280"/>
                <a:gd name="T50" fmla="*/ 242 w 2343"/>
                <a:gd name="T51" fmla="*/ 1459 h 2280"/>
                <a:gd name="T52" fmla="*/ 204 w 2343"/>
                <a:gd name="T53" fmla="*/ 1443 h 2280"/>
                <a:gd name="T54" fmla="*/ 311 w 2343"/>
                <a:gd name="T55" fmla="*/ 1690 h 2280"/>
                <a:gd name="T56" fmla="*/ 325 w 2343"/>
                <a:gd name="T57" fmla="*/ 1686 h 2280"/>
                <a:gd name="T58" fmla="*/ 319 w 2343"/>
                <a:gd name="T59" fmla="*/ 1874 h 2280"/>
                <a:gd name="T60" fmla="*/ 464 w 2343"/>
                <a:gd name="T61" fmla="*/ 1824 h 2280"/>
                <a:gd name="T62" fmla="*/ 340 w 2343"/>
                <a:gd name="T63" fmla="*/ 1943 h 2280"/>
                <a:gd name="T64" fmla="*/ 591 w 2343"/>
                <a:gd name="T65" fmla="*/ 1904 h 2280"/>
                <a:gd name="T66" fmla="*/ 614 w 2343"/>
                <a:gd name="T67" fmla="*/ 2044 h 2280"/>
                <a:gd name="T68" fmla="*/ 744 w 2343"/>
                <a:gd name="T69" fmla="*/ 1937 h 2280"/>
                <a:gd name="T70" fmla="*/ 936 w 2343"/>
                <a:gd name="T71" fmla="*/ 2133 h 2280"/>
                <a:gd name="T72" fmla="*/ 873 w 2343"/>
                <a:gd name="T73" fmla="*/ 1879 h 2280"/>
                <a:gd name="T74" fmla="*/ 1399 w 2343"/>
                <a:gd name="T75" fmla="*/ 131 h 2280"/>
                <a:gd name="T76" fmla="*/ 1384 w 2343"/>
                <a:gd name="T77" fmla="*/ 205 h 2280"/>
                <a:gd name="T78" fmla="*/ 1399 w 2343"/>
                <a:gd name="T79" fmla="*/ 131 h 2280"/>
                <a:gd name="T80" fmla="*/ 1609 w 2343"/>
                <a:gd name="T81" fmla="*/ 272 h 2280"/>
                <a:gd name="T82" fmla="*/ 1605 w 2343"/>
                <a:gd name="T83" fmla="*/ 242 h 2280"/>
                <a:gd name="T84" fmla="*/ 1817 w 2343"/>
                <a:gd name="T85" fmla="*/ 345 h 2280"/>
                <a:gd name="T86" fmla="*/ 1814 w 2343"/>
                <a:gd name="T87" fmla="*/ 357 h 2280"/>
                <a:gd name="T88" fmla="*/ 1991 w 2343"/>
                <a:gd name="T89" fmla="*/ 351 h 2280"/>
                <a:gd name="T90" fmla="*/ 1953 w 2343"/>
                <a:gd name="T91" fmla="*/ 490 h 2280"/>
                <a:gd name="T92" fmla="*/ 2103 w 2343"/>
                <a:gd name="T93" fmla="*/ 434 h 2280"/>
                <a:gd name="T94" fmla="*/ 2033 w 2343"/>
                <a:gd name="T95" fmla="*/ 649 h 2280"/>
                <a:gd name="T96" fmla="*/ 2205 w 2343"/>
                <a:gd name="T97" fmla="*/ 742 h 2280"/>
                <a:gd name="T98" fmla="*/ 2082 w 2343"/>
                <a:gd name="T99" fmla="*/ 842 h 2280"/>
                <a:gd name="T100" fmla="*/ 2211 w 2343"/>
                <a:gd name="T101" fmla="*/ 1092 h 2280"/>
                <a:gd name="T102" fmla="*/ 2022 w 2343"/>
                <a:gd name="T103" fmla="*/ 972 h 2280"/>
                <a:gd name="T104" fmla="*/ 2156 w 2343"/>
                <a:gd name="T105" fmla="*/ 1420 h 2280"/>
                <a:gd name="T106" fmla="*/ 2045 w 2343"/>
                <a:gd name="T107" fmla="*/ 1398 h 2280"/>
                <a:gd name="T108" fmla="*/ 2156 w 2343"/>
                <a:gd name="T109" fmla="*/ 1420 h 2280"/>
                <a:gd name="T110" fmla="*/ 1978 w 2343"/>
                <a:gd name="T111" fmla="*/ 1701 h 2280"/>
                <a:gd name="T112" fmla="*/ 2018 w 2343"/>
                <a:gd name="T113" fmla="*/ 1697 h 2280"/>
                <a:gd name="T114" fmla="*/ 1853 w 2343"/>
                <a:gd name="T115" fmla="*/ 1886 h 2280"/>
                <a:gd name="T116" fmla="*/ 1840 w 2343"/>
                <a:gd name="T117" fmla="*/ 1879 h 2280"/>
                <a:gd name="T118" fmla="*/ 1826 w 2343"/>
                <a:gd name="T119" fmla="*/ 2067 h 2280"/>
                <a:gd name="T120" fmla="*/ 1681 w 2343"/>
                <a:gd name="T121" fmla="*/ 1993 h 2280"/>
                <a:gd name="T122" fmla="*/ 1767 w 2343"/>
                <a:gd name="T123" fmla="*/ 2115 h 2280"/>
                <a:gd name="T124" fmla="*/ 1532 w 2343"/>
                <a:gd name="T125" fmla="*/ 2015 h 2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43" h="2280">
                  <a:moveTo>
                    <a:pt x="1296" y="2145"/>
                  </a:moveTo>
                  <a:cubicBezTo>
                    <a:pt x="1325" y="2141"/>
                    <a:pt x="1354" y="2139"/>
                    <a:pt x="1375" y="2141"/>
                  </a:cubicBezTo>
                  <a:cubicBezTo>
                    <a:pt x="1410" y="2145"/>
                    <a:pt x="1446" y="2162"/>
                    <a:pt x="1475" y="2183"/>
                  </a:cubicBezTo>
                  <a:cubicBezTo>
                    <a:pt x="1503" y="2204"/>
                    <a:pt x="1526" y="2229"/>
                    <a:pt x="1535" y="2251"/>
                  </a:cubicBezTo>
                  <a:cubicBezTo>
                    <a:pt x="1482" y="2269"/>
                    <a:pt x="1406" y="2280"/>
                    <a:pt x="1346" y="2279"/>
                  </a:cubicBezTo>
                  <a:cubicBezTo>
                    <a:pt x="1290" y="2278"/>
                    <a:pt x="1228" y="2229"/>
                    <a:pt x="1206" y="2176"/>
                  </a:cubicBezTo>
                  <a:cubicBezTo>
                    <a:pt x="1196" y="2151"/>
                    <a:pt x="1177" y="2154"/>
                    <a:pt x="1189" y="2128"/>
                  </a:cubicBezTo>
                  <a:cubicBezTo>
                    <a:pt x="1205" y="2093"/>
                    <a:pt x="1227" y="2049"/>
                    <a:pt x="1250" y="2020"/>
                  </a:cubicBezTo>
                  <a:cubicBezTo>
                    <a:pt x="1298" y="1961"/>
                    <a:pt x="1399" y="1908"/>
                    <a:pt x="1448" y="1890"/>
                  </a:cubicBezTo>
                  <a:cubicBezTo>
                    <a:pt x="1425" y="1932"/>
                    <a:pt x="1400" y="1984"/>
                    <a:pt x="1364" y="2038"/>
                  </a:cubicBezTo>
                  <a:cubicBezTo>
                    <a:pt x="1350" y="2057"/>
                    <a:pt x="1330" y="2077"/>
                    <a:pt x="1307" y="2095"/>
                  </a:cubicBezTo>
                  <a:cubicBezTo>
                    <a:pt x="1279" y="2117"/>
                    <a:pt x="1262" y="2126"/>
                    <a:pt x="1232" y="2142"/>
                  </a:cubicBezTo>
                  <a:lnTo>
                    <a:pt x="1198" y="2161"/>
                  </a:lnTo>
                  <a:lnTo>
                    <a:pt x="1226" y="2156"/>
                  </a:lnTo>
                  <a:cubicBezTo>
                    <a:pt x="1250" y="2153"/>
                    <a:pt x="1273" y="2148"/>
                    <a:pt x="1296" y="2145"/>
                  </a:cubicBezTo>
                  <a:close/>
                  <a:moveTo>
                    <a:pt x="671" y="1505"/>
                  </a:moveTo>
                  <a:lnTo>
                    <a:pt x="692" y="1570"/>
                  </a:lnTo>
                  <a:lnTo>
                    <a:pt x="763" y="1571"/>
                  </a:lnTo>
                  <a:lnTo>
                    <a:pt x="705" y="1604"/>
                  </a:lnTo>
                  <a:lnTo>
                    <a:pt x="726" y="1666"/>
                  </a:lnTo>
                  <a:lnTo>
                    <a:pt x="669" y="1624"/>
                  </a:lnTo>
                  <a:lnTo>
                    <a:pt x="611" y="1662"/>
                  </a:lnTo>
                  <a:lnTo>
                    <a:pt x="634" y="1603"/>
                  </a:lnTo>
                  <a:lnTo>
                    <a:pt x="577" y="1568"/>
                  </a:lnTo>
                  <a:lnTo>
                    <a:pt x="648" y="1569"/>
                  </a:lnTo>
                  <a:lnTo>
                    <a:pt x="671" y="1505"/>
                  </a:lnTo>
                  <a:close/>
                  <a:moveTo>
                    <a:pt x="1703" y="1524"/>
                  </a:moveTo>
                  <a:lnTo>
                    <a:pt x="1724" y="1589"/>
                  </a:lnTo>
                  <a:lnTo>
                    <a:pt x="1795" y="1590"/>
                  </a:lnTo>
                  <a:lnTo>
                    <a:pt x="1736" y="1623"/>
                  </a:lnTo>
                  <a:lnTo>
                    <a:pt x="1757" y="1685"/>
                  </a:lnTo>
                  <a:lnTo>
                    <a:pt x="1700" y="1643"/>
                  </a:lnTo>
                  <a:lnTo>
                    <a:pt x="1642" y="1681"/>
                  </a:lnTo>
                  <a:lnTo>
                    <a:pt x="1665" y="1622"/>
                  </a:lnTo>
                  <a:lnTo>
                    <a:pt x="1608" y="1587"/>
                  </a:lnTo>
                  <a:lnTo>
                    <a:pt x="1680" y="1588"/>
                  </a:lnTo>
                  <a:lnTo>
                    <a:pt x="1703" y="1524"/>
                  </a:lnTo>
                  <a:close/>
                  <a:moveTo>
                    <a:pt x="903" y="1643"/>
                  </a:moveTo>
                  <a:lnTo>
                    <a:pt x="924" y="1707"/>
                  </a:lnTo>
                  <a:lnTo>
                    <a:pt x="995" y="1708"/>
                  </a:lnTo>
                  <a:lnTo>
                    <a:pt x="936" y="1747"/>
                  </a:lnTo>
                  <a:lnTo>
                    <a:pt x="957" y="1811"/>
                  </a:lnTo>
                  <a:lnTo>
                    <a:pt x="900" y="1770"/>
                  </a:lnTo>
                  <a:lnTo>
                    <a:pt x="842" y="1809"/>
                  </a:lnTo>
                  <a:lnTo>
                    <a:pt x="865" y="1745"/>
                  </a:lnTo>
                  <a:lnTo>
                    <a:pt x="809" y="1705"/>
                  </a:lnTo>
                  <a:lnTo>
                    <a:pt x="880" y="1706"/>
                  </a:lnTo>
                  <a:lnTo>
                    <a:pt x="903" y="1643"/>
                  </a:lnTo>
                  <a:close/>
                  <a:moveTo>
                    <a:pt x="1452" y="1653"/>
                  </a:moveTo>
                  <a:lnTo>
                    <a:pt x="1473" y="1717"/>
                  </a:lnTo>
                  <a:lnTo>
                    <a:pt x="1544" y="1718"/>
                  </a:lnTo>
                  <a:lnTo>
                    <a:pt x="1486" y="1757"/>
                  </a:lnTo>
                  <a:lnTo>
                    <a:pt x="1507" y="1821"/>
                  </a:lnTo>
                  <a:lnTo>
                    <a:pt x="1450" y="1780"/>
                  </a:lnTo>
                  <a:lnTo>
                    <a:pt x="1392" y="1819"/>
                  </a:lnTo>
                  <a:lnTo>
                    <a:pt x="1415" y="1755"/>
                  </a:lnTo>
                  <a:lnTo>
                    <a:pt x="1358" y="1715"/>
                  </a:lnTo>
                  <a:lnTo>
                    <a:pt x="1429" y="1716"/>
                  </a:lnTo>
                  <a:lnTo>
                    <a:pt x="1452" y="1653"/>
                  </a:lnTo>
                  <a:close/>
                  <a:moveTo>
                    <a:pt x="1178" y="1707"/>
                  </a:moveTo>
                  <a:lnTo>
                    <a:pt x="1198" y="1771"/>
                  </a:lnTo>
                  <a:lnTo>
                    <a:pt x="1269" y="1772"/>
                  </a:lnTo>
                  <a:lnTo>
                    <a:pt x="1211" y="1805"/>
                  </a:lnTo>
                  <a:lnTo>
                    <a:pt x="1232" y="1866"/>
                  </a:lnTo>
                  <a:lnTo>
                    <a:pt x="1175" y="1824"/>
                  </a:lnTo>
                  <a:lnTo>
                    <a:pt x="1117" y="1861"/>
                  </a:lnTo>
                  <a:lnTo>
                    <a:pt x="1140" y="1804"/>
                  </a:lnTo>
                  <a:lnTo>
                    <a:pt x="1083" y="1769"/>
                  </a:lnTo>
                  <a:lnTo>
                    <a:pt x="1154" y="1770"/>
                  </a:lnTo>
                  <a:lnTo>
                    <a:pt x="1178" y="1707"/>
                  </a:lnTo>
                  <a:close/>
                  <a:moveTo>
                    <a:pt x="987" y="123"/>
                  </a:moveTo>
                  <a:cubicBezTo>
                    <a:pt x="1002" y="116"/>
                    <a:pt x="1017" y="109"/>
                    <a:pt x="1026" y="102"/>
                  </a:cubicBezTo>
                  <a:cubicBezTo>
                    <a:pt x="1042" y="89"/>
                    <a:pt x="1055" y="70"/>
                    <a:pt x="1063" y="51"/>
                  </a:cubicBezTo>
                  <a:cubicBezTo>
                    <a:pt x="1071" y="32"/>
                    <a:pt x="1075" y="13"/>
                    <a:pt x="1073" y="0"/>
                  </a:cubicBezTo>
                  <a:cubicBezTo>
                    <a:pt x="1042" y="7"/>
                    <a:pt x="1002" y="24"/>
                    <a:pt x="973" y="43"/>
                  </a:cubicBezTo>
                  <a:cubicBezTo>
                    <a:pt x="946" y="60"/>
                    <a:pt x="930" y="102"/>
                    <a:pt x="934" y="135"/>
                  </a:cubicBezTo>
                  <a:cubicBezTo>
                    <a:pt x="936" y="150"/>
                    <a:pt x="926" y="155"/>
                    <a:pt x="940" y="164"/>
                  </a:cubicBezTo>
                  <a:cubicBezTo>
                    <a:pt x="957" y="176"/>
                    <a:pt x="980" y="191"/>
                    <a:pt x="999" y="198"/>
                  </a:cubicBezTo>
                  <a:cubicBezTo>
                    <a:pt x="1040" y="213"/>
                    <a:pt x="1104" y="208"/>
                    <a:pt x="1133" y="202"/>
                  </a:cubicBezTo>
                  <a:cubicBezTo>
                    <a:pt x="1110" y="189"/>
                    <a:pt x="1083" y="171"/>
                    <a:pt x="1050" y="156"/>
                  </a:cubicBezTo>
                  <a:cubicBezTo>
                    <a:pt x="1038" y="150"/>
                    <a:pt x="1023" y="146"/>
                    <a:pt x="1006" y="144"/>
                  </a:cubicBezTo>
                  <a:cubicBezTo>
                    <a:pt x="987" y="142"/>
                    <a:pt x="975" y="143"/>
                    <a:pt x="956" y="144"/>
                  </a:cubicBezTo>
                  <a:lnTo>
                    <a:pt x="934" y="145"/>
                  </a:lnTo>
                  <a:lnTo>
                    <a:pt x="949" y="139"/>
                  </a:lnTo>
                  <a:cubicBezTo>
                    <a:pt x="962" y="133"/>
                    <a:pt x="974" y="129"/>
                    <a:pt x="987" y="123"/>
                  </a:cubicBezTo>
                  <a:close/>
                  <a:moveTo>
                    <a:pt x="813" y="201"/>
                  </a:moveTo>
                  <a:cubicBezTo>
                    <a:pt x="828" y="190"/>
                    <a:pt x="842" y="179"/>
                    <a:pt x="850" y="168"/>
                  </a:cubicBezTo>
                  <a:cubicBezTo>
                    <a:pt x="865" y="151"/>
                    <a:pt x="874" y="128"/>
                    <a:pt x="878" y="106"/>
                  </a:cubicBezTo>
                  <a:cubicBezTo>
                    <a:pt x="882" y="83"/>
                    <a:pt x="882" y="62"/>
                    <a:pt x="877" y="48"/>
                  </a:cubicBezTo>
                  <a:cubicBezTo>
                    <a:pt x="846" y="63"/>
                    <a:pt x="807" y="91"/>
                    <a:pt x="780" y="119"/>
                  </a:cubicBezTo>
                  <a:cubicBezTo>
                    <a:pt x="755" y="144"/>
                    <a:pt x="747" y="193"/>
                    <a:pt x="759" y="227"/>
                  </a:cubicBezTo>
                  <a:cubicBezTo>
                    <a:pt x="765" y="242"/>
                    <a:pt x="755" y="250"/>
                    <a:pt x="772" y="256"/>
                  </a:cubicBezTo>
                  <a:cubicBezTo>
                    <a:pt x="793" y="265"/>
                    <a:pt x="821" y="275"/>
                    <a:pt x="844" y="278"/>
                  </a:cubicBezTo>
                  <a:cubicBezTo>
                    <a:pt x="890" y="284"/>
                    <a:pt x="958" y="264"/>
                    <a:pt x="988" y="251"/>
                  </a:cubicBezTo>
                  <a:cubicBezTo>
                    <a:pt x="960" y="242"/>
                    <a:pt x="927" y="229"/>
                    <a:pt x="888" y="221"/>
                  </a:cubicBezTo>
                  <a:cubicBezTo>
                    <a:pt x="874" y="218"/>
                    <a:pt x="857" y="217"/>
                    <a:pt x="839" y="219"/>
                  </a:cubicBezTo>
                  <a:cubicBezTo>
                    <a:pt x="817" y="222"/>
                    <a:pt x="805" y="225"/>
                    <a:pt x="785" y="231"/>
                  </a:cubicBezTo>
                  <a:lnTo>
                    <a:pt x="762" y="237"/>
                  </a:lnTo>
                  <a:lnTo>
                    <a:pt x="776" y="227"/>
                  </a:lnTo>
                  <a:cubicBezTo>
                    <a:pt x="788" y="218"/>
                    <a:pt x="801" y="210"/>
                    <a:pt x="813" y="201"/>
                  </a:cubicBezTo>
                  <a:close/>
                  <a:moveTo>
                    <a:pt x="624" y="292"/>
                  </a:moveTo>
                  <a:cubicBezTo>
                    <a:pt x="641" y="279"/>
                    <a:pt x="658" y="265"/>
                    <a:pt x="668" y="253"/>
                  </a:cubicBezTo>
                  <a:cubicBezTo>
                    <a:pt x="685" y="233"/>
                    <a:pt x="696" y="205"/>
                    <a:pt x="701" y="179"/>
                  </a:cubicBezTo>
                  <a:cubicBezTo>
                    <a:pt x="706" y="153"/>
                    <a:pt x="706" y="127"/>
                    <a:pt x="700" y="111"/>
                  </a:cubicBezTo>
                  <a:cubicBezTo>
                    <a:pt x="662" y="129"/>
                    <a:pt x="617" y="162"/>
                    <a:pt x="585" y="194"/>
                  </a:cubicBezTo>
                  <a:cubicBezTo>
                    <a:pt x="555" y="224"/>
                    <a:pt x="546" y="282"/>
                    <a:pt x="561" y="322"/>
                  </a:cubicBezTo>
                  <a:cubicBezTo>
                    <a:pt x="567" y="340"/>
                    <a:pt x="556" y="349"/>
                    <a:pt x="575" y="356"/>
                  </a:cubicBezTo>
                  <a:cubicBezTo>
                    <a:pt x="601" y="367"/>
                    <a:pt x="634" y="379"/>
                    <a:pt x="660" y="383"/>
                  </a:cubicBezTo>
                  <a:cubicBezTo>
                    <a:pt x="715" y="390"/>
                    <a:pt x="796" y="365"/>
                    <a:pt x="831" y="350"/>
                  </a:cubicBezTo>
                  <a:cubicBezTo>
                    <a:pt x="798" y="339"/>
                    <a:pt x="759" y="324"/>
                    <a:pt x="713" y="314"/>
                  </a:cubicBezTo>
                  <a:cubicBezTo>
                    <a:pt x="696" y="311"/>
                    <a:pt x="676" y="311"/>
                    <a:pt x="654" y="313"/>
                  </a:cubicBezTo>
                  <a:cubicBezTo>
                    <a:pt x="629" y="316"/>
                    <a:pt x="615" y="320"/>
                    <a:pt x="591" y="327"/>
                  </a:cubicBezTo>
                  <a:lnTo>
                    <a:pt x="564" y="334"/>
                  </a:lnTo>
                  <a:lnTo>
                    <a:pt x="581" y="322"/>
                  </a:lnTo>
                  <a:cubicBezTo>
                    <a:pt x="595" y="312"/>
                    <a:pt x="610" y="302"/>
                    <a:pt x="624" y="292"/>
                  </a:cubicBezTo>
                  <a:close/>
                  <a:moveTo>
                    <a:pt x="448" y="418"/>
                  </a:moveTo>
                  <a:cubicBezTo>
                    <a:pt x="464" y="400"/>
                    <a:pt x="479" y="382"/>
                    <a:pt x="488" y="366"/>
                  </a:cubicBezTo>
                  <a:cubicBezTo>
                    <a:pt x="502" y="341"/>
                    <a:pt x="508" y="309"/>
                    <a:pt x="509" y="280"/>
                  </a:cubicBezTo>
                  <a:cubicBezTo>
                    <a:pt x="508" y="251"/>
                    <a:pt x="503" y="223"/>
                    <a:pt x="493" y="207"/>
                  </a:cubicBezTo>
                  <a:cubicBezTo>
                    <a:pt x="457" y="234"/>
                    <a:pt x="414" y="280"/>
                    <a:pt x="386" y="321"/>
                  </a:cubicBezTo>
                  <a:cubicBezTo>
                    <a:pt x="361" y="359"/>
                    <a:pt x="363" y="423"/>
                    <a:pt x="386" y="463"/>
                  </a:cubicBezTo>
                  <a:cubicBezTo>
                    <a:pt x="397" y="481"/>
                    <a:pt x="387" y="493"/>
                    <a:pt x="409" y="497"/>
                  </a:cubicBezTo>
                  <a:cubicBezTo>
                    <a:pt x="438" y="503"/>
                    <a:pt x="477" y="509"/>
                    <a:pt x="506" y="508"/>
                  </a:cubicBezTo>
                  <a:cubicBezTo>
                    <a:pt x="566" y="504"/>
                    <a:pt x="647" y="460"/>
                    <a:pt x="682" y="436"/>
                  </a:cubicBezTo>
                  <a:cubicBezTo>
                    <a:pt x="645" y="432"/>
                    <a:pt x="600" y="424"/>
                    <a:pt x="549" y="423"/>
                  </a:cubicBezTo>
                  <a:cubicBezTo>
                    <a:pt x="530" y="423"/>
                    <a:pt x="508" y="427"/>
                    <a:pt x="485" y="434"/>
                  </a:cubicBezTo>
                  <a:cubicBezTo>
                    <a:pt x="458" y="442"/>
                    <a:pt x="444" y="450"/>
                    <a:pt x="420" y="462"/>
                  </a:cubicBezTo>
                  <a:lnTo>
                    <a:pt x="392" y="476"/>
                  </a:lnTo>
                  <a:lnTo>
                    <a:pt x="408" y="459"/>
                  </a:lnTo>
                  <a:cubicBezTo>
                    <a:pt x="421" y="445"/>
                    <a:pt x="435" y="432"/>
                    <a:pt x="448" y="418"/>
                  </a:cubicBezTo>
                  <a:close/>
                  <a:moveTo>
                    <a:pt x="294" y="614"/>
                  </a:moveTo>
                  <a:cubicBezTo>
                    <a:pt x="304" y="592"/>
                    <a:pt x="313" y="570"/>
                    <a:pt x="316" y="553"/>
                  </a:cubicBezTo>
                  <a:cubicBezTo>
                    <a:pt x="321" y="524"/>
                    <a:pt x="317" y="492"/>
                    <a:pt x="308" y="464"/>
                  </a:cubicBezTo>
                  <a:cubicBezTo>
                    <a:pt x="299" y="436"/>
                    <a:pt x="286" y="412"/>
                    <a:pt x="272" y="400"/>
                  </a:cubicBezTo>
                  <a:cubicBezTo>
                    <a:pt x="245" y="438"/>
                    <a:pt x="219" y="494"/>
                    <a:pt x="206" y="543"/>
                  </a:cubicBezTo>
                  <a:cubicBezTo>
                    <a:pt x="193" y="587"/>
                    <a:pt x="215" y="647"/>
                    <a:pt x="250" y="678"/>
                  </a:cubicBezTo>
                  <a:cubicBezTo>
                    <a:pt x="266" y="691"/>
                    <a:pt x="259" y="706"/>
                    <a:pt x="282" y="703"/>
                  </a:cubicBezTo>
                  <a:cubicBezTo>
                    <a:pt x="311" y="698"/>
                    <a:pt x="350" y="691"/>
                    <a:pt x="377" y="680"/>
                  </a:cubicBezTo>
                  <a:cubicBezTo>
                    <a:pt x="433" y="657"/>
                    <a:pt x="496" y="589"/>
                    <a:pt x="522" y="555"/>
                  </a:cubicBezTo>
                  <a:cubicBezTo>
                    <a:pt x="485" y="563"/>
                    <a:pt x="440" y="570"/>
                    <a:pt x="391" y="586"/>
                  </a:cubicBezTo>
                  <a:cubicBezTo>
                    <a:pt x="373" y="592"/>
                    <a:pt x="353" y="603"/>
                    <a:pt x="334" y="617"/>
                  </a:cubicBezTo>
                  <a:cubicBezTo>
                    <a:pt x="312" y="634"/>
                    <a:pt x="300" y="646"/>
                    <a:pt x="281" y="666"/>
                  </a:cubicBezTo>
                  <a:lnTo>
                    <a:pt x="259" y="688"/>
                  </a:lnTo>
                  <a:lnTo>
                    <a:pt x="269" y="666"/>
                  </a:lnTo>
                  <a:cubicBezTo>
                    <a:pt x="277" y="649"/>
                    <a:pt x="286" y="632"/>
                    <a:pt x="294" y="614"/>
                  </a:cubicBezTo>
                  <a:close/>
                  <a:moveTo>
                    <a:pt x="184" y="865"/>
                  </a:moveTo>
                  <a:cubicBezTo>
                    <a:pt x="188" y="839"/>
                    <a:pt x="191" y="813"/>
                    <a:pt x="190" y="795"/>
                  </a:cubicBezTo>
                  <a:cubicBezTo>
                    <a:pt x="188" y="763"/>
                    <a:pt x="176" y="731"/>
                    <a:pt x="159" y="704"/>
                  </a:cubicBezTo>
                  <a:cubicBezTo>
                    <a:pt x="142" y="678"/>
                    <a:pt x="122" y="656"/>
                    <a:pt x="103" y="647"/>
                  </a:cubicBezTo>
                  <a:cubicBezTo>
                    <a:pt x="86" y="694"/>
                    <a:pt x="74" y="761"/>
                    <a:pt x="72" y="815"/>
                  </a:cubicBezTo>
                  <a:cubicBezTo>
                    <a:pt x="71" y="865"/>
                    <a:pt x="110" y="922"/>
                    <a:pt x="154" y="944"/>
                  </a:cubicBezTo>
                  <a:cubicBezTo>
                    <a:pt x="174" y="953"/>
                    <a:pt x="172" y="970"/>
                    <a:pt x="194" y="961"/>
                  </a:cubicBezTo>
                  <a:cubicBezTo>
                    <a:pt x="224" y="948"/>
                    <a:pt x="262" y="930"/>
                    <a:pt x="287" y="911"/>
                  </a:cubicBezTo>
                  <a:cubicBezTo>
                    <a:pt x="340" y="871"/>
                    <a:pt x="388" y="782"/>
                    <a:pt x="406" y="740"/>
                  </a:cubicBezTo>
                  <a:cubicBezTo>
                    <a:pt x="369" y="758"/>
                    <a:pt x="324" y="778"/>
                    <a:pt x="278" y="809"/>
                  </a:cubicBezTo>
                  <a:cubicBezTo>
                    <a:pt x="260" y="820"/>
                    <a:pt x="243" y="837"/>
                    <a:pt x="226" y="857"/>
                  </a:cubicBezTo>
                  <a:cubicBezTo>
                    <a:pt x="207" y="881"/>
                    <a:pt x="199" y="896"/>
                    <a:pt x="183" y="922"/>
                  </a:cubicBezTo>
                  <a:lnTo>
                    <a:pt x="166" y="952"/>
                  </a:lnTo>
                  <a:lnTo>
                    <a:pt x="171" y="927"/>
                  </a:lnTo>
                  <a:cubicBezTo>
                    <a:pt x="175" y="906"/>
                    <a:pt x="180" y="885"/>
                    <a:pt x="184" y="865"/>
                  </a:cubicBezTo>
                  <a:close/>
                  <a:moveTo>
                    <a:pt x="152" y="1123"/>
                  </a:moveTo>
                  <a:cubicBezTo>
                    <a:pt x="150" y="1097"/>
                    <a:pt x="146" y="1071"/>
                    <a:pt x="140" y="1054"/>
                  </a:cubicBezTo>
                  <a:cubicBezTo>
                    <a:pt x="130" y="1024"/>
                    <a:pt x="109" y="996"/>
                    <a:pt x="86" y="975"/>
                  </a:cubicBezTo>
                  <a:cubicBezTo>
                    <a:pt x="62" y="955"/>
                    <a:pt x="37" y="939"/>
                    <a:pt x="18" y="936"/>
                  </a:cubicBezTo>
                  <a:cubicBezTo>
                    <a:pt x="13" y="986"/>
                    <a:pt x="19" y="1054"/>
                    <a:pt x="32" y="1106"/>
                  </a:cubicBezTo>
                  <a:cubicBezTo>
                    <a:pt x="44" y="1155"/>
                    <a:pt x="96" y="1198"/>
                    <a:pt x="145" y="1207"/>
                  </a:cubicBezTo>
                  <a:cubicBezTo>
                    <a:pt x="167" y="1211"/>
                    <a:pt x="169" y="1228"/>
                    <a:pt x="188" y="1212"/>
                  </a:cubicBezTo>
                  <a:cubicBezTo>
                    <a:pt x="213" y="1192"/>
                    <a:pt x="245" y="1164"/>
                    <a:pt x="264" y="1139"/>
                  </a:cubicBezTo>
                  <a:cubicBezTo>
                    <a:pt x="304" y="1085"/>
                    <a:pt x="328" y="987"/>
                    <a:pt x="333" y="941"/>
                  </a:cubicBezTo>
                  <a:cubicBezTo>
                    <a:pt x="303" y="969"/>
                    <a:pt x="265" y="1001"/>
                    <a:pt x="228" y="1043"/>
                  </a:cubicBezTo>
                  <a:cubicBezTo>
                    <a:pt x="214" y="1059"/>
                    <a:pt x="202" y="1080"/>
                    <a:pt x="191" y="1104"/>
                  </a:cubicBezTo>
                  <a:cubicBezTo>
                    <a:pt x="179" y="1132"/>
                    <a:pt x="175" y="1149"/>
                    <a:pt x="167" y="1178"/>
                  </a:cubicBezTo>
                  <a:lnTo>
                    <a:pt x="159" y="1211"/>
                  </a:lnTo>
                  <a:lnTo>
                    <a:pt x="157" y="1186"/>
                  </a:lnTo>
                  <a:cubicBezTo>
                    <a:pt x="155" y="1165"/>
                    <a:pt x="154" y="1144"/>
                    <a:pt x="152" y="1123"/>
                  </a:cubicBezTo>
                  <a:close/>
                  <a:moveTo>
                    <a:pt x="182" y="1384"/>
                  </a:moveTo>
                  <a:cubicBezTo>
                    <a:pt x="173" y="1360"/>
                    <a:pt x="161" y="1336"/>
                    <a:pt x="151" y="1321"/>
                  </a:cubicBezTo>
                  <a:cubicBezTo>
                    <a:pt x="133" y="1296"/>
                    <a:pt x="105" y="1276"/>
                    <a:pt x="76" y="1262"/>
                  </a:cubicBezTo>
                  <a:cubicBezTo>
                    <a:pt x="48" y="1250"/>
                    <a:pt x="20" y="1243"/>
                    <a:pt x="0" y="1246"/>
                  </a:cubicBezTo>
                  <a:cubicBezTo>
                    <a:pt x="10" y="1295"/>
                    <a:pt x="35" y="1358"/>
                    <a:pt x="63" y="1404"/>
                  </a:cubicBezTo>
                  <a:cubicBezTo>
                    <a:pt x="87" y="1447"/>
                    <a:pt x="150" y="1473"/>
                    <a:pt x="199" y="1466"/>
                  </a:cubicBezTo>
                  <a:cubicBezTo>
                    <a:pt x="221" y="1464"/>
                    <a:pt x="228" y="1479"/>
                    <a:pt x="242" y="1459"/>
                  </a:cubicBezTo>
                  <a:cubicBezTo>
                    <a:pt x="260" y="1431"/>
                    <a:pt x="283" y="1395"/>
                    <a:pt x="294" y="1365"/>
                  </a:cubicBezTo>
                  <a:cubicBezTo>
                    <a:pt x="317" y="1302"/>
                    <a:pt x="311" y="1201"/>
                    <a:pt x="303" y="1155"/>
                  </a:cubicBezTo>
                  <a:cubicBezTo>
                    <a:pt x="282" y="1191"/>
                    <a:pt x="255" y="1233"/>
                    <a:pt x="232" y="1285"/>
                  </a:cubicBezTo>
                  <a:cubicBezTo>
                    <a:pt x="223" y="1304"/>
                    <a:pt x="217" y="1328"/>
                    <a:pt x="214" y="1354"/>
                  </a:cubicBezTo>
                  <a:cubicBezTo>
                    <a:pt x="211" y="1384"/>
                    <a:pt x="211" y="1402"/>
                    <a:pt x="212" y="1432"/>
                  </a:cubicBezTo>
                  <a:lnTo>
                    <a:pt x="214" y="1466"/>
                  </a:lnTo>
                  <a:lnTo>
                    <a:pt x="204" y="1443"/>
                  </a:lnTo>
                  <a:cubicBezTo>
                    <a:pt x="197" y="1423"/>
                    <a:pt x="190" y="1403"/>
                    <a:pt x="182" y="1384"/>
                  </a:cubicBezTo>
                  <a:close/>
                  <a:moveTo>
                    <a:pt x="274" y="1615"/>
                  </a:moveTo>
                  <a:cubicBezTo>
                    <a:pt x="258" y="1595"/>
                    <a:pt x="241" y="1575"/>
                    <a:pt x="227" y="1563"/>
                  </a:cubicBezTo>
                  <a:cubicBezTo>
                    <a:pt x="203" y="1544"/>
                    <a:pt x="171" y="1532"/>
                    <a:pt x="140" y="1527"/>
                  </a:cubicBezTo>
                  <a:cubicBezTo>
                    <a:pt x="110" y="1522"/>
                    <a:pt x="81" y="1523"/>
                    <a:pt x="62" y="1531"/>
                  </a:cubicBezTo>
                  <a:cubicBezTo>
                    <a:pt x="84" y="1576"/>
                    <a:pt x="125" y="1630"/>
                    <a:pt x="163" y="1667"/>
                  </a:cubicBezTo>
                  <a:cubicBezTo>
                    <a:pt x="198" y="1701"/>
                    <a:pt x="265" y="1710"/>
                    <a:pt x="311" y="1690"/>
                  </a:cubicBezTo>
                  <a:cubicBezTo>
                    <a:pt x="332" y="1681"/>
                    <a:pt x="342" y="1695"/>
                    <a:pt x="350" y="1671"/>
                  </a:cubicBezTo>
                  <a:cubicBezTo>
                    <a:pt x="361" y="1640"/>
                    <a:pt x="374" y="1599"/>
                    <a:pt x="377" y="1567"/>
                  </a:cubicBezTo>
                  <a:cubicBezTo>
                    <a:pt x="383" y="1500"/>
                    <a:pt x="351" y="1404"/>
                    <a:pt x="332" y="1362"/>
                  </a:cubicBezTo>
                  <a:cubicBezTo>
                    <a:pt x="321" y="1402"/>
                    <a:pt x="305" y="1450"/>
                    <a:pt x="296" y="1506"/>
                  </a:cubicBezTo>
                  <a:cubicBezTo>
                    <a:pt x="293" y="1527"/>
                    <a:pt x="293" y="1551"/>
                    <a:pt x="297" y="1577"/>
                  </a:cubicBezTo>
                  <a:cubicBezTo>
                    <a:pt x="301" y="1608"/>
                    <a:pt x="306" y="1625"/>
                    <a:pt x="315" y="1654"/>
                  </a:cubicBezTo>
                  <a:lnTo>
                    <a:pt x="325" y="1686"/>
                  </a:lnTo>
                  <a:lnTo>
                    <a:pt x="310" y="1666"/>
                  </a:lnTo>
                  <a:cubicBezTo>
                    <a:pt x="298" y="1649"/>
                    <a:pt x="286" y="1632"/>
                    <a:pt x="274" y="1615"/>
                  </a:cubicBezTo>
                  <a:close/>
                  <a:moveTo>
                    <a:pt x="415" y="1797"/>
                  </a:moveTo>
                  <a:cubicBezTo>
                    <a:pt x="395" y="1781"/>
                    <a:pt x="374" y="1766"/>
                    <a:pt x="358" y="1757"/>
                  </a:cubicBezTo>
                  <a:cubicBezTo>
                    <a:pt x="330" y="1744"/>
                    <a:pt x="296" y="1740"/>
                    <a:pt x="265" y="1743"/>
                  </a:cubicBezTo>
                  <a:cubicBezTo>
                    <a:pt x="235" y="1746"/>
                    <a:pt x="206" y="1754"/>
                    <a:pt x="190" y="1766"/>
                  </a:cubicBezTo>
                  <a:cubicBezTo>
                    <a:pt x="222" y="1804"/>
                    <a:pt x="273" y="1847"/>
                    <a:pt x="319" y="1874"/>
                  </a:cubicBezTo>
                  <a:cubicBezTo>
                    <a:pt x="361" y="1899"/>
                    <a:pt x="428" y="1891"/>
                    <a:pt x="468" y="1861"/>
                  </a:cubicBezTo>
                  <a:cubicBezTo>
                    <a:pt x="486" y="1847"/>
                    <a:pt x="500" y="1858"/>
                    <a:pt x="502" y="1833"/>
                  </a:cubicBezTo>
                  <a:cubicBezTo>
                    <a:pt x="505" y="1800"/>
                    <a:pt x="508" y="1757"/>
                    <a:pt x="504" y="1725"/>
                  </a:cubicBezTo>
                  <a:cubicBezTo>
                    <a:pt x="495" y="1659"/>
                    <a:pt x="442" y="1573"/>
                    <a:pt x="414" y="1537"/>
                  </a:cubicBezTo>
                  <a:cubicBezTo>
                    <a:pt x="412" y="1579"/>
                    <a:pt x="408" y="1629"/>
                    <a:pt x="412" y="1685"/>
                  </a:cubicBezTo>
                  <a:cubicBezTo>
                    <a:pt x="413" y="1706"/>
                    <a:pt x="419" y="1730"/>
                    <a:pt x="429" y="1755"/>
                  </a:cubicBezTo>
                  <a:cubicBezTo>
                    <a:pt x="440" y="1783"/>
                    <a:pt x="449" y="1798"/>
                    <a:pt x="464" y="1824"/>
                  </a:cubicBezTo>
                  <a:lnTo>
                    <a:pt x="481" y="1854"/>
                  </a:lnTo>
                  <a:lnTo>
                    <a:pt x="462" y="1837"/>
                  </a:lnTo>
                  <a:cubicBezTo>
                    <a:pt x="446" y="1824"/>
                    <a:pt x="431" y="1810"/>
                    <a:pt x="415" y="1797"/>
                  </a:cubicBezTo>
                  <a:close/>
                  <a:moveTo>
                    <a:pt x="581" y="1950"/>
                  </a:moveTo>
                  <a:cubicBezTo>
                    <a:pt x="558" y="1935"/>
                    <a:pt x="535" y="1922"/>
                    <a:pt x="516" y="1915"/>
                  </a:cubicBezTo>
                  <a:cubicBezTo>
                    <a:pt x="486" y="1904"/>
                    <a:pt x="449" y="1904"/>
                    <a:pt x="417" y="1910"/>
                  </a:cubicBezTo>
                  <a:cubicBezTo>
                    <a:pt x="385" y="1916"/>
                    <a:pt x="356" y="1928"/>
                    <a:pt x="340" y="1943"/>
                  </a:cubicBezTo>
                  <a:cubicBezTo>
                    <a:pt x="377" y="1979"/>
                    <a:pt x="436" y="2019"/>
                    <a:pt x="488" y="2042"/>
                  </a:cubicBezTo>
                  <a:cubicBezTo>
                    <a:pt x="535" y="2064"/>
                    <a:pt x="605" y="2048"/>
                    <a:pt x="644" y="2012"/>
                  </a:cubicBezTo>
                  <a:cubicBezTo>
                    <a:pt x="662" y="1996"/>
                    <a:pt x="677" y="2005"/>
                    <a:pt x="677" y="1979"/>
                  </a:cubicBezTo>
                  <a:cubicBezTo>
                    <a:pt x="677" y="1943"/>
                    <a:pt x="676" y="1898"/>
                    <a:pt x="668" y="1864"/>
                  </a:cubicBezTo>
                  <a:cubicBezTo>
                    <a:pt x="651" y="1795"/>
                    <a:pt x="586" y="1710"/>
                    <a:pt x="552" y="1675"/>
                  </a:cubicBezTo>
                  <a:cubicBezTo>
                    <a:pt x="555" y="1720"/>
                    <a:pt x="556" y="1773"/>
                    <a:pt x="566" y="1833"/>
                  </a:cubicBezTo>
                  <a:cubicBezTo>
                    <a:pt x="570" y="1855"/>
                    <a:pt x="579" y="1879"/>
                    <a:pt x="591" y="1904"/>
                  </a:cubicBezTo>
                  <a:cubicBezTo>
                    <a:pt x="606" y="1933"/>
                    <a:pt x="617" y="1948"/>
                    <a:pt x="636" y="1974"/>
                  </a:cubicBezTo>
                  <a:lnTo>
                    <a:pt x="657" y="2003"/>
                  </a:lnTo>
                  <a:lnTo>
                    <a:pt x="635" y="1988"/>
                  </a:lnTo>
                  <a:cubicBezTo>
                    <a:pt x="617" y="1976"/>
                    <a:pt x="599" y="1962"/>
                    <a:pt x="581" y="1950"/>
                  </a:cubicBezTo>
                  <a:close/>
                  <a:moveTo>
                    <a:pt x="783" y="2049"/>
                  </a:moveTo>
                  <a:cubicBezTo>
                    <a:pt x="758" y="2039"/>
                    <a:pt x="732" y="2031"/>
                    <a:pt x="713" y="2028"/>
                  </a:cubicBezTo>
                  <a:cubicBezTo>
                    <a:pt x="681" y="2024"/>
                    <a:pt x="645" y="2032"/>
                    <a:pt x="614" y="2044"/>
                  </a:cubicBezTo>
                  <a:cubicBezTo>
                    <a:pt x="584" y="2058"/>
                    <a:pt x="558" y="2075"/>
                    <a:pt x="546" y="2093"/>
                  </a:cubicBezTo>
                  <a:cubicBezTo>
                    <a:pt x="590" y="2121"/>
                    <a:pt x="655" y="2147"/>
                    <a:pt x="711" y="2159"/>
                  </a:cubicBezTo>
                  <a:cubicBezTo>
                    <a:pt x="761" y="2170"/>
                    <a:pt x="827" y="2139"/>
                    <a:pt x="858" y="2096"/>
                  </a:cubicBezTo>
                  <a:cubicBezTo>
                    <a:pt x="872" y="2076"/>
                    <a:pt x="889" y="2082"/>
                    <a:pt x="883" y="2056"/>
                  </a:cubicBezTo>
                  <a:cubicBezTo>
                    <a:pt x="876" y="2022"/>
                    <a:pt x="865" y="1977"/>
                    <a:pt x="851" y="1946"/>
                  </a:cubicBezTo>
                  <a:cubicBezTo>
                    <a:pt x="820" y="1882"/>
                    <a:pt x="739" y="1813"/>
                    <a:pt x="699" y="1786"/>
                  </a:cubicBezTo>
                  <a:cubicBezTo>
                    <a:pt x="711" y="1829"/>
                    <a:pt x="723" y="1881"/>
                    <a:pt x="744" y="1937"/>
                  </a:cubicBezTo>
                  <a:cubicBezTo>
                    <a:pt x="753" y="1958"/>
                    <a:pt x="767" y="1980"/>
                    <a:pt x="784" y="2002"/>
                  </a:cubicBezTo>
                  <a:cubicBezTo>
                    <a:pt x="804" y="2027"/>
                    <a:pt x="818" y="2039"/>
                    <a:pt x="842" y="2060"/>
                  </a:cubicBezTo>
                  <a:lnTo>
                    <a:pt x="868" y="2084"/>
                  </a:lnTo>
                  <a:lnTo>
                    <a:pt x="844" y="2074"/>
                  </a:lnTo>
                  <a:cubicBezTo>
                    <a:pt x="823" y="2066"/>
                    <a:pt x="804" y="2057"/>
                    <a:pt x="783" y="2049"/>
                  </a:cubicBezTo>
                  <a:close/>
                  <a:moveTo>
                    <a:pt x="1015" y="2140"/>
                  </a:moveTo>
                  <a:cubicBezTo>
                    <a:pt x="986" y="2135"/>
                    <a:pt x="957" y="2132"/>
                    <a:pt x="936" y="2133"/>
                  </a:cubicBezTo>
                  <a:cubicBezTo>
                    <a:pt x="902" y="2136"/>
                    <a:pt x="865" y="2151"/>
                    <a:pt x="835" y="2171"/>
                  </a:cubicBezTo>
                  <a:cubicBezTo>
                    <a:pt x="806" y="2191"/>
                    <a:pt x="782" y="2216"/>
                    <a:pt x="772" y="2237"/>
                  </a:cubicBezTo>
                  <a:cubicBezTo>
                    <a:pt x="825" y="2257"/>
                    <a:pt x="900" y="2271"/>
                    <a:pt x="961" y="2271"/>
                  </a:cubicBezTo>
                  <a:cubicBezTo>
                    <a:pt x="1016" y="2273"/>
                    <a:pt x="1079" y="2226"/>
                    <a:pt x="1103" y="2174"/>
                  </a:cubicBezTo>
                  <a:cubicBezTo>
                    <a:pt x="1114" y="2150"/>
                    <a:pt x="1133" y="2153"/>
                    <a:pt x="1122" y="2126"/>
                  </a:cubicBezTo>
                  <a:cubicBezTo>
                    <a:pt x="1108" y="2091"/>
                    <a:pt x="1087" y="2047"/>
                    <a:pt x="1066" y="2017"/>
                  </a:cubicBezTo>
                  <a:cubicBezTo>
                    <a:pt x="1020" y="1956"/>
                    <a:pt x="921" y="1900"/>
                    <a:pt x="873" y="1879"/>
                  </a:cubicBezTo>
                  <a:cubicBezTo>
                    <a:pt x="894" y="1922"/>
                    <a:pt x="917" y="1975"/>
                    <a:pt x="951" y="2030"/>
                  </a:cubicBezTo>
                  <a:cubicBezTo>
                    <a:pt x="964" y="2050"/>
                    <a:pt x="983" y="2071"/>
                    <a:pt x="1006" y="2090"/>
                  </a:cubicBezTo>
                  <a:cubicBezTo>
                    <a:pt x="1033" y="2112"/>
                    <a:pt x="1050" y="2122"/>
                    <a:pt x="1079" y="2139"/>
                  </a:cubicBezTo>
                  <a:lnTo>
                    <a:pt x="1112" y="2159"/>
                  </a:lnTo>
                  <a:lnTo>
                    <a:pt x="1084" y="2154"/>
                  </a:lnTo>
                  <a:cubicBezTo>
                    <a:pt x="1061" y="2149"/>
                    <a:pt x="1038" y="2144"/>
                    <a:pt x="1015" y="2140"/>
                  </a:cubicBezTo>
                  <a:close/>
                  <a:moveTo>
                    <a:pt x="1399" y="131"/>
                  </a:moveTo>
                  <a:cubicBezTo>
                    <a:pt x="1384" y="124"/>
                    <a:pt x="1369" y="115"/>
                    <a:pt x="1360" y="108"/>
                  </a:cubicBezTo>
                  <a:cubicBezTo>
                    <a:pt x="1345" y="95"/>
                    <a:pt x="1333" y="75"/>
                    <a:pt x="1325" y="56"/>
                  </a:cubicBezTo>
                  <a:cubicBezTo>
                    <a:pt x="1318" y="37"/>
                    <a:pt x="1315" y="18"/>
                    <a:pt x="1317" y="5"/>
                  </a:cubicBezTo>
                  <a:cubicBezTo>
                    <a:pt x="1348" y="13"/>
                    <a:pt x="1387" y="31"/>
                    <a:pt x="1416" y="51"/>
                  </a:cubicBezTo>
                  <a:cubicBezTo>
                    <a:pt x="1442" y="69"/>
                    <a:pt x="1457" y="112"/>
                    <a:pt x="1451" y="145"/>
                  </a:cubicBezTo>
                  <a:cubicBezTo>
                    <a:pt x="1448" y="160"/>
                    <a:pt x="1458" y="164"/>
                    <a:pt x="1445" y="173"/>
                  </a:cubicBezTo>
                  <a:cubicBezTo>
                    <a:pt x="1427" y="184"/>
                    <a:pt x="1403" y="198"/>
                    <a:pt x="1384" y="205"/>
                  </a:cubicBezTo>
                  <a:cubicBezTo>
                    <a:pt x="1343" y="218"/>
                    <a:pt x="1279" y="211"/>
                    <a:pt x="1250" y="205"/>
                  </a:cubicBezTo>
                  <a:cubicBezTo>
                    <a:pt x="1273" y="192"/>
                    <a:pt x="1301" y="175"/>
                    <a:pt x="1334" y="161"/>
                  </a:cubicBezTo>
                  <a:cubicBezTo>
                    <a:pt x="1347" y="156"/>
                    <a:pt x="1362" y="153"/>
                    <a:pt x="1379" y="151"/>
                  </a:cubicBezTo>
                  <a:cubicBezTo>
                    <a:pt x="1399" y="150"/>
                    <a:pt x="1410" y="151"/>
                    <a:pt x="1429" y="153"/>
                  </a:cubicBezTo>
                  <a:lnTo>
                    <a:pt x="1450" y="155"/>
                  </a:lnTo>
                  <a:lnTo>
                    <a:pt x="1436" y="148"/>
                  </a:lnTo>
                  <a:cubicBezTo>
                    <a:pt x="1424" y="142"/>
                    <a:pt x="1411" y="137"/>
                    <a:pt x="1399" y="131"/>
                  </a:cubicBezTo>
                  <a:close/>
                  <a:moveTo>
                    <a:pt x="1570" y="215"/>
                  </a:moveTo>
                  <a:cubicBezTo>
                    <a:pt x="1555" y="204"/>
                    <a:pt x="1542" y="192"/>
                    <a:pt x="1534" y="181"/>
                  </a:cubicBezTo>
                  <a:cubicBezTo>
                    <a:pt x="1520" y="164"/>
                    <a:pt x="1512" y="140"/>
                    <a:pt x="1508" y="117"/>
                  </a:cubicBezTo>
                  <a:cubicBezTo>
                    <a:pt x="1505" y="95"/>
                    <a:pt x="1505" y="73"/>
                    <a:pt x="1511" y="60"/>
                  </a:cubicBezTo>
                  <a:cubicBezTo>
                    <a:pt x="1542" y="76"/>
                    <a:pt x="1580" y="106"/>
                    <a:pt x="1606" y="134"/>
                  </a:cubicBezTo>
                  <a:cubicBezTo>
                    <a:pt x="1630" y="160"/>
                    <a:pt x="1636" y="209"/>
                    <a:pt x="1622" y="243"/>
                  </a:cubicBezTo>
                  <a:cubicBezTo>
                    <a:pt x="1616" y="258"/>
                    <a:pt x="1626" y="266"/>
                    <a:pt x="1609" y="272"/>
                  </a:cubicBezTo>
                  <a:cubicBezTo>
                    <a:pt x="1587" y="280"/>
                    <a:pt x="1559" y="289"/>
                    <a:pt x="1536" y="291"/>
                  </a:cubicBezTo>
                  <a:cubicBezTo>
                    <a:pt x="1489" y="296"/>
                    <a:pt x="1422" y="272"/>
                    <a:pt x="1393" y="258"/>
                  </a:cubicBezTo>
                  <a:cubicBezTo>
                    <a:pt x="1421" y="250"/>
                    <a:pt x="1455" y="238"/>
                    <a:pt x="1494" y="232"/>
                  </a:cubicBezTo>
                  <a:cubicBezTo>
                    <a:pt x="1508" y="229"/>
                    <a:pt x="1525" y="230"/>
                    <a:pt x="1544" y="232"/>
                  </a:cubicBezTo>
                  <a:cubicBezTo>
                    <a:pt x="1565" y="235"/>
                    <a:pt x="1577" y="239"/>
                    <a:pt x="1597" y="246"/>
                  </a:cubicBezTo>
                  <a:lnTo>
                    <a:pt x="1620" y="253"/>
                  </a:lnTo>
                  <a:lnTo>
                    <a:pt x="1605" y="242"/>
                  </a:lnTo>
                  <a:cubicBezTo>
                    <a:pt x="1594" y="233"/>
                    <a:pt x="1582" y="225"/>
                    <a:pt x="1570" y="215"/>
                  </a:cubicBezTo>
                  <a:close/>
                  <a:moveTo>
                    <a:pt x="1755" y="313"/>
                  </a:moveTo>
                  <a:cubicBezTo>
                    <a:pt x="1738" y="299"/>
                    <a:pt x="1722" y="285"/>
                    <a:pt x="1712" y="272"/>
                  </a:cubicBezTo>
                  <a:cubicBezTo>
                    <a:pt x="1697" y="252"/>
                    <a:pt x="1687" y="224"/>
                    <a:pt x="1682" y="197"/>
                  </a:cubicBezTo>
                  <a:cubicBezTo>
                    <a:pt x="1679" y="171"/>
                    <a:pt x="1679" y="145"/>
                    <a:pt x="1686" y="129"/>
                  </a:cubicBezTo>
                  <a:cubicBezTo>
                    <a:pt x="1723" y="148"/>
                    <a:pt x="1767" y="183"/>
                    <a:pt x="1798" y="217"/>
                  </a:cubicBezTo>
                  <a:cubicBezTo>
                    <a:pt x="1827" y="247"/>
                    <a:pt x="1833" y="305"/>
                    <a:pt x="1817" y="345"/>
                  </a:cubicBezTo>
                  <a:cubicBezTo>
                    <a:pt x="1810" y="363"/>
                    <a:pt x="1821" y="372"/>
                    <a:pt x="1802" y="379"/>
                  </a:cubicBezTo>
                  <a:cubicBezTo>
                    <a:pt x="1776" y="389"/>
                    <a:pt x="1742" y="399"/>
                    <a:pt x="1716" y="402"/>
                  </a:cubicBezTo>
                  <a:cubicBezTo>
                    <a:pt x="1660" y="407"/>
                    <a:pt x="1581" y="380"/>
                    <a:pt x="1546" y="363"/>
                  </a:cubicBezTo>
                  <a:cubicBezTo>
                    <a:pt x="1580" y="354"/>
                    <a:pt x="1619" y="340"/>
                    <a:pt x="1665" y="332"/>
                  </a:cubicBezTo>
                  <a:cubicBezTo>
                    <a:pt x="1682" y="329"/>
                    <a:pt x="1703" y="330"/>
                    <a:pt x="1724" y="333"/>
                  </a:cubicBezTo>
                  <a:cubicBezTo>
                    <a:pt x="1750" y="337"/>
                    <a:pt x="1763" y="341"/>
                    <a:pt x="1787" y="349"/>
                  </a:cubicBezTo>
                  <a:lnTo>
                    <a:pt x="1814" y="357"/>
                  </a:lnTo>
                  <a:lnTo>
                    <a:pt x="1797" y="344"/>
                  </a:lnTo>
                  <a:cubicBezTo>
                    <a:pt x="1783" y="334"/>
                    <a:pt x="1769" y="324"/>
                    <a:pt x="1755" y="313"/>
                  </a:cubicBezTo>
                  <a:close/>
                  <a:moveTo>
                    <a:pt x="1926" y="445"/>
                  </a:moveTo>
                  <a:cubicBezTo>
                    <a:pt x="1911" y="427"/>
                    <a:pt x="1896" y="408"/>
                    <a:pt x="1888" y="392"/>
                  </a:cubicBezTo>
                  <a:cubicBezTo>
                    <a:pt x="1875" y="367"/>
                    <a:pt x="1870" y="335"/>
                    <a:pt x="1871" y="305"/>
                  </a:cubicBezTo>
                  <a:cubicBezTo>
                    <a:pt x="1872" y="276"/>
                    <a:pt x="1878" y="249"/>
                    <a:pt x="1889" y="233"/>
                  </a:cubicBezTo>
                  <a:cubicBezTo>
                    <a:pt x="1925" y="261"/>
                    <a:pt x="1965" y="308"/>
                    <a:pt x="1991" y="351"/>
                  </a:cubicBezTo>
                  <a:cubicBezTo>
                    <a:pt x="2016" y="390"/>
                    <a:pt x="2011" y="454"/>
                    <a:pt x="1986" y="493"/>
                  </a:cubicBezTo>
                  <a:cubicBezTo>
                    <a:pt x="1975" y="511"/>
                    <a:pt x="1985" y="523"/>
                    <a:pt x="1963" y="526"/>
                  </a:cubicBezTo>
                  <a:cubicBezTo>
                    <a:pt x="1933" y="531"/>
                    <a:pt x="1894" y="535"/>
                    <a:pt x="1866" y="533"/>
                  </a:cubicBezTo>
                  <a:cubicBezTo>
                    <a:pt x="1805" y="527"/>
                    <a:pt x="1726" y="480"/>
                    <a:pt x="1692" y="455"/>
                  </a:cubicBezTo>
                  <a:cubicBezTo>
                    <a:pt x="1729" y="452"/>
                    <a:pt x="1775" y="445"/>
                    <a:pt x="1826" y="447"/>
                  </a:cubicBezTo>
                  <a:cubicBezTo>
                    <a:pt x="1845" y="447"/>
                    <a:pt x="1867" y="452"/>
                    <a:pt x="1889" y="460"/>
                  </a:cubicBezTo>
                  <a:cubicBezTo>
                    <a:pt x="1915" y="469"/>
                    <a:pt x="1929" y="477"/>
                    <a:pt x="1953" y="490"/>
                  </a:cubicBezTo>
                  <a:lnTo>
                    <a:pt x="1980" y="505"/>
                  </a:lnTo>
                  <a:lnTo>
                    <a:pt x="1965" y="488"/>
                  </a:lnTo>
                  <a:cubicBezTo>
                    <a:pt x="1952" y="473"/>
                    <a:pt x="1939" y="460"/>
                    <a:pt x="1926" y="445"/>
                  </a:cubicBezTo>
                  <a:close/>
                  <a:moveTo>
                    <a:pt x="2073" y="647"/>
                  </a:moveTo>
                  <a:cubicBezTo>
                    <a:pt x="2064" y="625"/>
                    <a:pt x="2056" y="602"/>
                    <a:pt x="2053" y="585"/>
                  </a:cubicBezTo>
                  <a:cubicBezTo>
                    <a:pt x="2049" y="556"/>
                    <a:pt x="2054" y="524"/>
                    <a:pt x="2064" y="496"/>
                  </a:cubicBezTo>
                  <a:cubicBezTo>
                    <a:pt x="2075" y="469"/>
                    <a:pt x="2089" y="445"/>
                    <a:pt x="2103" y="434"/>
                  </a:cubicBezTo>
                  <a:cubicBezTo>
                    <a:pt x="2128" y="472"/>
                    <a:pt x="2152" y="530"/>
                    <a:pt x="2164" y="579"/>
                  </a:cubicBezTo>
                  <a:cubicBezTo>
                    <a:pt x="2175" y="624"/>
                    <a:pt x="2151" y="683"/>
                    <a:pt x="2115" y="712"/>
                  </a:cubicBezTo>
                  <a:cubicBezTo>
                    <a:pt x="2098" y="725"/>
                    <a:pt x="2104" y="740"/>
                    <a:pt x="2082" y="736"/>
                  </a:cubicBezTo>
                  <a:cubicBezTo>
                    <a:pt x="2052" y="730"/>
                    <a:pt x="2014" y="722"/>
                    <a:pt x="1988" y="710"/>
                  </a:cubicBezTo>
                  <a:cubicBezTo>
                    <a:pt x="1933" y="685"/>
                    <a:pt x="1872" y="615"/>
                    <a:pt x="1847" y="579"/>
                  </a:cubicBezTo>
                  <a:cubicBezTo>
                    <a:pt x="1884" y="589"/>
                    <a:pt x="1929" y="598"/>
                    <a:pt x="1977" y="616"/>
                  </a:cubicBezTo>
                  <a:cubicBezTo>
                    <a:pt x="1995" y="622"/>
                    <a:pt x="2014" y="634"/>
                    <a:pt x="2033" y="649"/>
                  </a:cubicBezTo>
                  <a:cubicBezTo>
                    <a:pt x="2055" y="666"/>
                    <a:pt x="2065" y="678"/>
                    <a:pt x="2084" y="699"/>
                  </a:cubicBezTo>
                  <a:lnTo>
                    <a:pt x="2105" y="722"/>
                  </a:lnTo>
                  <a:lnTo>
                    <a:pt x="2096" y="700"/>
                  </a:lnTo>
                  <a:cubicBezTo>
                    <a:pt x="2089" y="682"/>
                    <a:pt x="2080" y="665"/>
                    <a:pt x="2073" y="647"/>
                  </a:cubicBezTo>
                  <a:close/>
                  <a:moveTo>
                    <a:pt x="2174" y="902"/>
                  </a:moveTo>
                  <a:cubicBezTo>
                    <a:pt x="2170" y="876"/>
                    <a:pt x="2168" y="850"/>
                    <a:pt x="2170" y="831"/>
                  </a:cubicBezTo>
                  <a:cubicBezTo>
                    <a:pt x="2173" y="800"/>
                    <a:pt x="2187" y="768"/>
                    <a:pt x="2205" y="742"/>
                  </a:cubicBezTo>
                  <a:cubicBezTo>
                    <a:pt x="2223" y="716"/>
                    <a:pt x="2244" y="695"/>
                    <a:pt x="2262" y="687"/>
                  </a:cubicBezTo>
                  <a:cubicBezTo>
                    <a:pt x="2278" y="735"/>
                    <a:pt x="2288" y="802"/>
                    <a:pt x="2287" y="856"/>
                  </a:cubicBezTo>
                  <a:cubicBezTo>
                    <a:pt x="2287" y="906"/>
                    <a:pt x="2246" y="961"/>
                    <a:pt x="2201" y="981"/>
                  </a:cubicBezTo>
                  <a:cubicBezTo>
                    <a:pt x="2180" y="991"/>
                    <a:pt x="2182" y="1008"/>
                    <a:pt x="2160" y="997"/>
                  </a:cubicBezTo>
                  <a:cubicBezTo>
                    <a:pt x="2131" y="983"/>
                    <a:pt x="2093" y="964"/>
                    <a:pt x="2069" y="944"/>
                  </a:cubicBezTo>
                  <a:cubicBezTo>
                    <a:pt x="2018" y="902"/>
                    <a:pt x="1972" y="812"/>
                    <a:pt x="1956" y="769"/>
                  </a:cubicBezTo>
                  <a:cubicBezTo>
                    <a:pt x="1992" y="788"/>
                    <a:pt x="2037" y="810"/>
                    <a:pt x="2082" y="842"/>
                  </a:cubicBezTo>
                  <a:cubicBezTo>
                    <a:pt x="2099" y="854"/>
                    <a:pt x="2116" y="872"/>
                    <a:pt x="2132" y="893"/>
                  </a:cubicBezTo>
                  <a:cubicBezTo>
                    <a:pt x="2150" y="917"/>
                    <a:pt x="2158" y="932"/>
                    <a:pt x="2172" y="959"/>
                  </a:cubicBezTo>
                  <a:lnTo>
                    <a:pt x="2188" y="989"/>
                  </a:lnTo>
                  <a:lnTo>
                    <a:pt x="2184" y="964"/>
                  </a:lnTo>
                  <a:cubicBezTo>
                    <a:pt x="2181" y="943"/>
                    <a:pt x="2177" y="922"/>
                    <a:pt x="2174" y="902"/>
                  </a:cubicBezTo>
                  <a:close/>
                  <a:moveTo>
                    <a:pt x="2196" y="1161"/>
                  </a:moveTo>
                  <a:cubicBezTo>
                    <a:pt x="2199" y="1135"/>
                    <a:pt x="2204" y="1110"/>
                    <a:pt x="2211" y="1092"/>
                  </a:cubicBezTo>
                  <a:cubicBezTo>
                    <a:pt x="2222" y="1063"/>
                    <a:pt x="2244" y="1036"/>
                    <a:pt x="2268" y="1016"/>
                  </a:cubicBezTo>
                  <a:cubicBezTo>
                    <a:pt x="2292" y="996"/>
                    <a:pt x="2318" y="982"/>
                    <a:pt x="2337" y="979"/>
                  </a:cubicBezTo>
                  <a:cubicBezTo>
                    <a:pt x="2340" y="1029"/>
                    <a:pt x="2332" y="1096"/>
                    <a:pt x="2317" y="1149"/>
                  </a:cubicBezTo>
                  <a:cubicBezTo>
                    <a:pt x="2303" y="1197"/>
                    <a:pt x="2249" y="1238"/>
                    <a:pt x="2200" y="1245"/>
                  </a:cubicBezTo>
                  <a:cubicBezTo>
                    <a:pt x="2178" y="1248"/>
                    <a:pt x="2176" y="1265"/>
                    <a:pt x="2157" y="1249"/>
                  </a:cubicBezTo>
                  <a:cubicBezTo>
                    <a:pt x="2133" y="1227"/>
                    <a:pt x="2102" y="1199"/>
                    <a:pt x="2083" y="1173"/>
                  </a:cubicBezTo>
                  <a:cubicBezTo>
                    <a:pt x="2045" y="1118"/>
                    <a:pt x="2026" y="1018"/>
                    <a:pt x="2022" y="972"/>
                  </a:cubicBezTo>
                  <a:cubicBezTo>
                    <a:pt x="2051" y="1001"/>
                    <a:pt x="2088" y="1035"/>
                    <a:pt x="2123" y="1078"/>
                  </a:cubicBezTo>
                  <a:cubicBezTo>
                    <a:pt x="2136" y="1094"/>
                    <a:pt x="2148" y="1116"/>
                    <a:pt x="2157" y="1140"/>
                  </a:cubicBezTo>
                  <a:cubicBezTo>
                    <a:pt x="2169" y="1169"/>
                    <a:pt x="2172" y="1186"/>
                    <a:pt x="2179" y="1216"/>
                  </a:cubicBezTo>
                  <a:lnTo>
                    <a:pt x="2186" y="1249"/>
                  </a:lnTo>
                  <a:lnTo>
                    <a:pt x="2189" y="1224"/>
                  </a:lnTo>
                  <a:cubicBezTo>
                    <a:pt x="2192" y="1203"/>
                    <a:pt x="2193" y="1182"/>
                    <a:pt x="2196" y="1161"/>
                  </a:cubicBezTo>
                  <a:close/>
                  <a:moveTo>
                    <a:pt x="2156" y="1420"/>
                  </a:moveTo>
                  <a:cubicBezTo>
                    <a:pt x="2167" y="1397"/>
                    <a:pt x="2179" y="1374"/>
                    <a:pt x="2190" y="1359"/>
                  </a:cubicBezTo>
                  <a:cubicBezTo>
                    <a:pt x="2209" y="1335"/>
                    <a:pt x="2238" y="1315"/>
                    <a:pt x="2266" y="1303"/>
                  </a:cubicBezTo>
                  <a:cubicBezTo>
                    <a:pt x="2295" y="1292"/>
                    <a:pt x="2324" y="1286"/>
                    <a:pt x="2343" y="1289"/>
                  </a:cubicBezTo>
                  <a:cubicBezTo>
                    <a:pt x="2332" y="1338"/>
                    <a:pt x="2305" y="1400"/>
                    <a:pt x="2275" y="1445"/>
                  </a:cubicBezTo>
                  <a:cubicBezTo>
                    <a:pt x="2249" y="1487"/>
                    <a:pt x="2185" y="1510"/>
                    <a:pt x="2136" y="1502"/>
                  </a:cubicBezTo>
                  <a:cubicBezTo>
                    <a:pt x="2114" y="1499"/>
                    <a:pt x="2107" y="1514"/>
                    <a:pt x="2094" y="1493"/>
                  </a:cubicBezTo>
                  <a:cubicBezTo>
                    <a:pt x="2077" y="1465"/>
                    <a:pt x="2055" y="1428"/>
                    <a:pt x="2045" y="1398"/>
                  </a:cubicBezTo>
                  <a:cubicBezTo>
                    <a:pt x="2025" y="1334"/>
                    <a:pt x="2034" y="1233"/>
                    <a:pt x="2044" y="1188"/>
                  </a:cubicBezTo>
                  <a:cubicBezTo>
                    <a:pt x="2063" y="1224"/>
                    <a:pt x="2089" y="1267"/>
                    <a:pt x="2110" y="1319"/>
                  </a:cubicBezTo>
                  <a:cubicBezTo>
                    <a:pt x="2118" y="1339"/>
                    <a:pt x="2123" y="1363"/>
                    <a:pt x="2125" y="1389"/>
                  </a:cubicBezTo>
                  <a:cubicBezTo>
                    <a:pt x="2128" y="1420"/>
                    <a:pt x="2126" y="1437"/>
                    <a:pt x="2124" y="1468"/>
                  </a:cubicBezTo>
                  <a:lnTo>
                    <a:pt x="2122" y="1502"/>
                  </a:lnTo>
                  <a:lnTo>
                    <a:pt x="2132" y="1478"/>
                  </a:lnTo>
                  <a:cubicBezTo>
                    <a:pt x="2140" y="1459"/>
                    <a:pt x="2148" y="1440"/>
                    <a:pt x="2156" y="1420"/>
                  </a:cubicBezTo>
                  <a:close/>
                  <a:moveTo>
                    <a:pt x="2056" y="1648"/>
                  </a:moveTo>
                  <a:cubicBezTo>
                    <a:pt x="2073" y="1628"/>
                    <a:pt x="2090" y="1609"/>
                    <a:pt x="2105" y="1598"/>
                  </a:cubicBezTo>
                  <a:cubicBezTo>
                    <a:pt x="2129" y="1580"/>
                    <a:pt x="2162" y="1569"/>
                    <a:pt x="2193" y="1565"/>
                  </a:cubicBezTo>
                  <a:cubicBezTo>
                    <a:pt x="2223" y="1561"/>
                    <a:pt x="2253" y="1563"/>
                    <a:pt x="2271" y="1572"/>
                  </a:cubicBezTo>
                  <a:cubicBezTo>
                    <a:pt x="2247" y="1616"/>
                    <a:pt x="2205" y="1668"/>
                    <a:pt x="2165" y="1704"/>
                  </a:cubicBezTo>
                  <a:cubicBezTo>
                    <a:pt x="2128" y="1737"/>
                    <a:pt x="2061" y="1743"/>
                    <a:pt x="2016" y="1722"/>
                  </a:cubicBezTo>
                  <a:cubicBezTo>
                    <a:pt x="1996" y="1712"/>
                    <a:pt x="1985" y="1725"/>
                    <a:pt x="1978" y="1701"/>
                  </a:cubicBezTo>
                  <a:cubicBezTo>
                    <a:pt x="1968" y="1670"/>
                    <a:pt x="1957" y="1628"/>
                    <a:pt x="1955" y="1596"/>
                  </a:cubicBezTo>
                  <a:cubicBezTo>
                    <a:pt x="1952" y="1529"/>
                    <a:pt x="1987" y="1434"/>
                    <a:pt x="2008" y="1393"/>
                  </a:cubicBezTo>
                  <a:cubicBezTo>
                    <a:pt x="2017" y="1434"/>
                    <a:pt x="2031" y="1482"/>
                    <a:pt x="2038" y="1538"/>
                  </a:cubicBezTo>
                  <a:cubicBezTo>
                    <a:pt x="2041" y="1559"/>
                    <a:pt x="2039" y="1584"/>
                    <a:pt x="2035" y="1610"/>
                  </a:cubicBezTo>
                  <a:cubicBezTo>
                    <a:pt x="2029" y="1640"/>
                    <a:pt x="2023" y="1656"/>
                    <a:pt x="2013" y="1685"/>
                  </a:cubicBezTo>
                  <a:lnTo>
                    <a:pt x="2002" y="1717"/>
                  </a:lnTo>
                  <a:lnTo>
                    <a:pt x="2018" y="1697"/>
                  </a:lnTo>
                  <a:cubicBezTo>
                    <a:pt x="2031" y="1681"/>
                    <a:pt x="2043" y="1664"/>
                    <a:pt x="2056" y="1648"/>
                  </a:cubicBezTo>
                  <a:close/>
                  <a:moveTo>
                    <a:pt x="1908" y="1824"/>
                  </a:moveTo>
                  <a:cubicBezTo>
                    <a:pt x="1929" y="1809"/>
                    <a:pt x="1950" y="1795"/>
                    <a:pt x="1967" y="1787"/>
                  </a:cubicBezTo>
                  <a:cubicBezTo>
                    <a:pt x="1995" y="1775"/>
                    <a:pt x="2029" y="1772"/>
                    <a:pt x="2060" y="1776"/>
                  </a:cubicBezTo>
                  <a:cubicBezTo>
                    <a:pt x="2090" y="1780"/>
                    <a:pt x="2118" y="1789"/>
                    <a:pt x="2134" y="1802"/>
                  </a:cubicBezTo>
                  <a:cubicBezTo>
                    <a:pt x="2101" y="1839"/>
                    <a:pt x="2048" y="1879"/>
                    <a:pt x="2001" y="1905"/>
                  </a:cubicBezTo>
                  <a:cubicBezTo>
                    <a:pt x="1958" y="1928"/>
                    <a:pt x="1892" y="1918"/>
                    <a:pt x="1853" y="1886"/>
                  </a:cubicBezTo>
                  <a:cubicBezTo>
                    <a:pt x="1835" y="1872"/>
                    <a:pt x="1821" y="1882"/>
                    <a:pt x="1820" y="1857"/>
                  </a:cubicBezTo>
                  <a:cubicBezTo>
                    <a:pt x="1818" y="1824"/>
                    <a:pt x="1817" y="1781"/>
                    <a:pt x="1822" y="1750"/>
                  </a:cubicBezTo>
                  <a:cubicBezTo>
                    <a:pt x="1834" y="1684"/>
                    <a:pt x="1890" y="1600"/>
                    <a:pt x="1919" y="1565"/>
                  </a:cubicBezTo>
                  <a:cubicBezTo>
                    <a:pt x="1919" y="1607"/>
                    <a:pt x="1922" y="1657"/>
                    <a:pt x="1916" y="1713"/>
                  </a:cubicBezTo>
                  <a:cubicBezTo>
                    <a:pt x="1913" y="1734"/>
                    <a:pt x="1906" y="1758"/>
                    <a:pt x="1896" y="1782"/>
                  </a:cubicBezTo>
                  <a:cubicBezTo>
                    <a:pt x="1884" y="1810"/>
                    <a:pt x="1874" y="1825"/>
                    <a:pt x="1858" y="1850"/>
                  </a:cubicBezTo>
                  <a:lnTo>
                    <a:pt x="1840" y="1879"/>
                  </a:lnTo>
                  <a:lnTo>
                    <a:pt x="1860" y="1863"/>
                  </a:lnTo>
                  <a:cubicBezTo>
                    <a:pt x="1876" y="1851"/>
                    <a:pt x="1892" y="1837"/>
                    <a:pt x="1908" y="1824"/>
                  </a:cubicBezTo>
                  <a:close/>
                  <a:moveTo>
                    <a:pt x="1737" y="1972"/>
                  </a:moveTo>
                  <a:cubicBezTo>
                    <a:pt x="1760" y="1957"/>
                    <a:pt x="1784" y="1945"/>
                    <a:pt x="1803" y="1939"/>
                  </a:cubicBezTo>
                  <a:cubicBezTo>
                    <a:pt x="1834" y="1929"/>
                    <a:pt x="1870" y="1930"/>
                    <a:pt x="1902" y="1937"/>
                  </a:cubicBezTo>
                  <a:cubicBezTo>
                    <a:pt x="1934" y="1945"/>
                    <a:pt x="1963" y="1958"/>
                    <a:pt x="1978" y="1973"/>
                  </a:cubicBezTo>
                  <a:cubicBezTo>
                    <a:pt x="1939" y="2008"/>
                    <a:pt x="1879" y="2045"/>
                    <a:pt x="1826" y="2067"/>
                  </a:cubicBezTo>
                  <a:cubicBezTo>
                    <a:pt x="1778" y="2087"/>
                    <a:pt x="1709" y="2068"/>
                    <a:pt x="1671" y="2031"/>
                  </a:cubicBezTo>
                  <a:cubicBezTo>
                    <a:pt x="1654" y="2014"/>
                    <a:pt x="1638" y="2023"/>
                    <a:pt x="1640" y="1997"/>
                  </a:cubicBezTo>
                  <a:cubicBezTo>
                    <a:pt x="1641" y="1961"/>
                    <a:pt x="1644" y="1916"/>
                    <a:pt x="1653" y="1883"/>
                  </a:cubicBezTo>
                  <a:cubicBezTo>
                    <a:pt x="1673" y="1814"/>
                    <a:pt x="1741" y="1732"/>
                    <a:pt x="1776" y="1698"/>
                  </a:cubicBezTo>
                  <a:cubicBezTo>
                    <a:pt x="1771" y="1742"/>
                    <a:pt x="1768" y="1796"/>
                    <a:pt x="1756" y="1855"/>
                  </a:cubicBezTo>
                  <a:cubicBezTo>
                    <a:pt x="1752" y="1877"/>
                    <a:pt x="1742" y="1901"/>
                    <a:pt x="1728" y="1925"/>
                  </a:cubicBezTo>
                  <a:cubicBezTo>
                    <a:pt x="1712" y="1954"/>
                    <a:pt x="1701" y="1968"/>
                    <a:pt x="1681" y="1993"/>
                  </a:cubicBezTo>
                  <a:lnTo>
                    <a:pt x="1659" y="2021"/>
                  </a:lnTo>
                  <a:lnTo>
                    <a:pt x="1681" y="2007"/>
                  </a:lnTo>
                  <a:cubicBezTo>
                    <a:pt x="1700" y="1996"/>
                    <a:pt x="1718" y="1983"/>
                    <a:pt x="1737" y="1972"/>
                  </a:cubicBezTo>
                  <a:close/>
                  <a:moveTo>
                    <a:pt x="1531" y="2063"/>
                  </a:moveTo>
                  <a:cubicBezTo>
                    <a:pt x="1557" y="2054"/>
                    <a:pt x="1583" y="2047"/>
                    <a:pt x="1602" y="2045"/>
                  </a:cubicBezTo>
                  <a:cubicBezTo>
                    <a:pt x="1634" y="2042"/>
                    <a:pt x="1670" y="2051"/>
                    <a:pt x="1700" y="2064"/>
                  </a:cubicBezTo>
                  <a:cubicBezTo>
                    <a:pt x="1730" y="2079"/>
                    <a:pt x="1755" y="2097"/>
                    <a:pt x="1767" y="2115"/>
                  </a:cubicBezTo>
                  <a:cubicBezTo>
                    <a:pt x="1722" y="2142"/>
                    <a:pt x="1655" y="2165"/>
                    <a:pt x="1599" y="2175"/>
                  </a:cubicBezTo>
                  <a:cubicBezTo>
                    <a:pt x="1548" y="2185"/>
                    <a:pt x="1484" y="2152"/>
                    <a:pt x="1455" y="2107"/>
                  </a:cubicBezTo>
                  <a:cubicBezTo>
                    <a:pt x="1441" y="2087"/>
                    <a:pt x="1425" y="2092"/>
                    <a:pt x="1431" y="2066"/>
                  </a:cubicBezTo>
                  <a:cubicBezTo>
                    <a:pt x="1439" y="2032"/>
                    <a:pt x="1452" y="1988"/>
                    <a:pt x="1467" y="1958"/>
                  </a:cubicBezTo>
                  <a:cubicBezTo>
                    <a:pt x="1500" y="1895"/>
                    <a:pt x="1583" y="1829"/>
                    <a:pt x="1625" y="1803"/>
                  </a:cubicBezTo>
                  <a:cubicBezTo>
                    <a:pt x="1611" y="1846"/>
                    <a:pt x="1598" y="1898"/>
                    <a:pt x="1574" y="1953"/>
                  </a:cubicBezTo>
                  <a:cubicBezTo>
                    <a:pt x="1565" y="1973"/>
                    <a:pt x="1550" y="1995"/>
                    <a:pt x="1532" y="2015"/>
                  </a:cubicBezTo>
                  <a:cubicBezTo>
                    <a:pt x="1511" y="2040"/>
                    <a:pt x="1496" y="2052"/>
                    <a:pt x="1472" y="2072"/>
                  </a:cubicBezTo>
                  <a:lnTo>
                    <a:pt x="1445" y="2095"/>
                  </a:lnTo>
                  <a:lnTo>
                    <a:pt x="1470" y="2086"/>
                  </a:lnTo>
                  <a:cubicBezTo>
                    <a:pt x="1490" y="2078"/>
                    <a:pt x="1510" y="2070"/>
                    <a:pt x="1531" y="2063"/>
                  </a:cubicBezTo>
                  <a:close/>
                </a:path>
              </a:pathLst>
            </a:custGeom>
            <a:solidFill>
              <a:srgbClr val="40474D"/>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矩形 34"/>
            <p:cNvSpPr/>
            <p:nvPr/>
          </p:nvSpPr>
          <p:spPr>
            <a:xfrm>
              <a:off x="474" y="5310"/>
              <a:ext cx="2604" cy="1358"/>
            </a:xfrm>
            <a:prstGeom prst="rect">
              <a:avLst/>
            </a:prstGeom>
            <a:noFill/>
            <a:ln>
              <a:noFill/>
            </a:ln>
          </p:spPr>
          <p:txBody>
            <a:bodyPr wrap="square" rtlCol="0" anchor="t">
              <a:spAutoFit/>
            </a:bodyPr>
            <a:lstStyle/>
            <a:p>
              <a:pPr algn="ctr"/>
              <a:r>
                <a:rPr lang="zh-CN" altLang="en-US" sz="5400" b="1" dirty="0" smtClean="0">
                  <a:solidFill>
                    <a:srgbClr val="7030A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运用</a:t>
              </a:r>
              <a:endParaRPr lang="zh-CN" altLang="en-US" sz="5400" b="1" dirty="0">
                <a:solidFill>
                  <a:srgbClr val="7030A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grpSp>
    </p:spTree>
    <p:custDataLst>
      <p:tags r:id="rId1"/>
    </p:custData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plus(in)">
                                      <p:cBhvr>
                                        <p:cTn id="7" dur="1000"/>
                                        <p:tgtEl>
                                          <p:spTgt spid="31"/>
                                        </p:tgtEl>
                                      </p:cBhvr>
                                    </p:animEffect>
                                  </p:childTnLst>
                                </p:cTn>
                              </p:par>
                              <p:par>
                                <p:cTn id="8" presetID="13" presetClass="entr" presetSubtype="16"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plus(in)">
                                      <p:cBhvr>
                                        <p:cTn id="10" dur="1000"/>
                                        <p:tgtEl>
                                          <p:spTgt spid="36"/>
                                        </p:tgtEl>
                                      </p:cBhvr>
                                    </p:animEffect>
                                  </p:childTnLst>
                                </p:cTn>
                              </p:par>
                            </p:childTnLst>
                          </p:cTn>
                        </p:par>
                        <p:par>
                          <p:cTn id="11" fill="hold">
                            <p:stCondLst>
                              <p:cond delay="1000"/>
                            </p:stCondLst>
                            <p:childTnLst>
                              <p:par>
                                <p:cTn id="12" presetID="4" presetClass="entr" presetSubtype="16"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ox(in)">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
                                        </p:tgtEl>
                                        <p:attrNameLst>
                                          <p:attrName>style.visibility</p:attrName>
                                        </p:attrNameLst>
                                      </p:cBhvr>
                                      <p:to>
                                        <p:strVal val="visible"/>
                                      </p:to>
                                    </p:set>
                                    <p:anim calcmode="lin" valueType="num">
                                      <p:cBhvr additive="base">
                                        <p:cTn id="31" dur="500" fill="hold"/>
                                        <p:tgtEl>
                                          <p:spTgt spid="1"/>
                                        </p:tgtEl>
                                        <p:attrNameLst>
                                          <p:attrName>ppt_x</p:attrName>
                                        </p:attrNameLst>
                                      </p:cBhvr>
                                      <p:tavLst>
                                        <p:tav tm="0">
                                          <p:val>
                                            <p:strVal val="0-#ppt_w/2"/>
                                          </p:val>
                                        </p:tav>
                                        <p:tav tm="100000">
                                          <p:val>
                                            <p:strVal val="#ppt_x"/>
                                          </p:val>
                                        </p:tav>
                                      </p:tavLst>
                                    </p:anim>
                                    <p:anim calcmode="lin" valueType="num">
                                      <p:cBhvr additive="base">
                                        <p:cTn id="32" dur="500" fill="hold"/>
                                        <p:tgtEl>
                                          <p:spTgt spid="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0-#ppt_w/2"/>
                                          </p:val>
                                        </p:tav>
                                        <p:tav tm="100000">
                                          <p:val>
                                            <p:strVal val="#ppt_x"/>
                                          </p:val>
                                        </p:tav>
                                      </p:tavLst>
                                    </p:anim>
                                    <p:anim calcmode="lin" valueType="num">
                                      <p:cBhvr additive="base">
                                        <p:cTn id="3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
          <p:cNvPicPr>
            <a:picLocks noChangeAspect="1"/>
          </p:cNvPicPr>
          <p:nvPr/>
        </p:nvPicPr>
        <p:blipFill>
          <a:blip r:embed="rId3"/>
          <a:stretch>
            <a:fillRect/>
          </a:stretch>
        </p:blipFill>
        <p:spPr>
          <a:xfrm flipH="1">
            <a:off x="0" y="0"/>
            <a:ext cx="3688080" cy="2986405"/>
          </a:xfrm>
          <a:prstGeom prst="rect">
            <a:avLst/>
          </a:prstGeom>
        </p:spPr>
      </p:pic>
      <p:pic>
        <p:nvPicPr>
          <p:cNvPr id="10" name="图片 9" descr="1"/>
          <p:cNvPicPr>
            <a:picLocks noChangeAspect="1"/>
          </p:cNvPicPr>
          <p:nvPr/>
        </p:nvPicPr>
        <p:blipFill>
          <a:blip r:embed="rId4" cstate="print"/>
          <a:stretch>
            <a:fillRect/>
          </a:stretch>
        </p:blipFill>
        <p:spPr>
          <a:xfrm flipH="1" flipV="1">
            <a:off x="8961120" y="4256405"/>
            <a:ext cx="3230880" cy="2601595"/>
          </a:xfrm>
          <a:prstGeom prst="rect">
            <a:avLst/>
          </a:prstGeom>
        </p:spPr>
      </p:pic>
      <p:sp>
        <p:nvSpPr>
          <p:cNvPr id="167" name=" 167"/>
          <p:cNvSpPr/>
          <p:nvPr/>
        </p:nvSpPr>
        <p:spPr>
          <a:xfrm>
            <a:off x="2914113" y="2538484"/>
            <a:ext cx="6454970" cy="1484875"/>
          </a:xfrm>
          <a:prstGeom prst="roundRect">
            <a:avLst/>
          </a:prstGeom>
          <a:solidFill>
            <a:srgbClr val="55854B">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r>
              <a:rPr lang="zh-CN" altLang="en-US" sz="4400" b="1" dirty="0" smtClean="0">
                <a:solidFill>
                  <a:srgbClr val="C00000"/>
                </a:solidFill>
                <a:latin typeface="微软雅黑" panose="020B0503020204020204" charset="-122"/>
                <a:ea typeface="微软雅黑"/>
                <a:sym typeface="+mn-ea"/>
              </a:rPr>
              <a:t>    真题演练，能力提升</a:t>
            </a:r>
            <a:endParaRPr lang="en-US" altLang="zh-CN" sz="4400" b="1" dirty="0" smtClean="0">
              <a:solidFill>
                <a:srgbClr val="C00000"/>
              </a:solidFill>
              <a:latin typeface="微软雅黑" panose="020B0503020204020204" charset="-122"/>
              <a:ea typeface="微软雅黑"/>
              <a:sym typeface="+mn-ea"/>
            </a:endParaRPr>
          </a:p>
        </p:txBody>
      </p:sp>
      <p:pic>
        <p:nvPicPr>
          <p:cNvPr id="3" name="图片 2" descr="蝴蝶"/>
          <p:cNvPicPr>
            <a:picLocks noChangeAspect="1"/>
          </p:cNvPicPr>
          <p:nvPr/>
        </p:nvPicPr>
        <p:blipFill>
          <a:blip r:embed="rId5"/>
          <a:stretch>
            <a:fillRect/>
          </a:stretch>
        </p:blipFill>
        <p:spPr>
          <a:xfrm>
            <a:off x="2054113" y="3197712"/>
            <a:ext cx="1774986" cy="1725979"/>
          </a:xfrm>
          <a:prstGeom prst="rect">
            <a:avLst/>
          </a:prstGeom>
        </p:spPr>
      </p:pic>
      <p:pic>
        <p:nvPicPr>
          <p:cNvPr id="4" name="图片 3" descr="蝴蝶2"/>
          <p:cNvPicPr>
            <a:picLocks noChangeAspect="1"/>
          </p:cNvPicPr>
          <p:nvPr/>
        </p:nvPicPr>
        <p:blipFill>
          <a:blip r:embed="rId6"/>
          <a:stretch>
            <a:fillRect/>
          </a:stretch>
        </p:blipFill>
        <p:spPr>
          <a:xfrm>
            <a:off x="8257539" y="1393542"/>
            <a:ext cx="1886294" cy="1706538"/>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3" presetClass="entr" presetSubtype="16" fill="hold" nodeType="withEffect">
                                  <p:childTnLst>
                                    <p:set>
                                      <p:cBhvr>
                                        <p:cTn id="6" dur="1" fill="hold">
                                          <p:stCondLst>
                                            <p:cond delay="0"/>
                                          </p:stCondLst>
                                        </p:cTn>
                                        <p:tgtEl>
                                          <p:spTgt spid="6"/>
                                        </p:tgtEl>
                                        <p:attrNameLst>
                                          <p:attrName>style.visibility</p:attrName>
                                        </p:attrNameLst>
                                      </p:cBhvr>
                                      <p:to>
                                        <p:strVal val="visible"/>
                                      </p:to>
                                    </p:set>
                                    <p:animEffect transition="in" filter="plus(in)">
                                      <p:cBhvr>
                                        <p:cTn id="7" dur="1000"/>
                                        <p:tgtEl>
                                          <p:spTgt spid="6"/>
                                        </p:tgtEl>
                                      </p:cBhvr>
                                    </p:animEffect>
                                  </p:childTnLst>
                                </p:cTn>
                              </p:par>
                              <p:par>
                                <p:cTn id="8" presetID="13" presetClass="entr" presetSubtype="16" fill="hold" nodeType="withEffect">
                                  <p:childTnLst>
                                    <p:set>
                                      <p:cBhvr>
                                        <p:cTn id="9" dur="1" fill="hold">
                                          <p:stCondLst>
                                            <p:cond delay="0"/>
                                          </p:stCondLst>
                                        </p:cTn>
                                        <p:tgtEl>
                                          <p:spTgt spid="10"/>
                                        </p:tgtEl>
                                        <p:attrNameLst>
                                          <p:attrName>style.visibility</p:attrName>
                                        </p:attrNameLst>
                                      </p:cBhvr>
                                      <p:to>
                                        <p:strVal val="visible"/>
                                      </p:to>
                                    </p:set>
                                    <p:animEffect transition="in" filter="plus(in)">
                                      <p:cBhvr>
                                        <p:cTn id="10" dur="1000"/>
                                        <p:tgtEl>
                                          <p:spTgt spid="10"/>
                                        </p:tgtEl>
                                      </p:cBhvr>
                                    </p:animEffect>
                                  </p:childTnLst>
                                </p:cTn>
                              </p:par>
                            </p:childTnLst>
                          </p:cTn>
                        </p:par>
                        <p:par>
                          <p:cTn id="11" fill="hold" nodeType="withGroup">
                            <p:stCondLst>
                              <p:cond delay="1000"/>
                            </p:stCondLst>
                            <p:childTnLst>
                              <p:par>
                                <p:cTn id="12" presetID="8" presetClass="entr" presetSubtype="16" fill="hold" grpId="0" nodeType="afterEffect">
                                  <p:childTnLst>
                                    <p:set>
                                      <p:cBhvr>
                                        <p:cTn id="13" dur="1" fill="hold">
                                          <p:stCondLst>
                                            <p:cond delay="0"/>
                                          </p:stCondLst>
                                        </p:cTn>
                                        <p:tgtEl>
                                          <p:spTgt spid="167"/>
                                        </p:tgtEl>
                                        <p:attrNameLst>
                                          <p:attrName>style.visibility</p:attrName>
                                        </p:attrNameLst>
                                      </p:cBhvr>
                                      <p:to>
                                        <p:strVal val="visible"/>
                                      </p:to>
                                    </p:set>
                                    <p:animEffect transition="in" filter="diamond(in)">
                                      <p:cBhvr>
                                        <p:cTn id="14" dur="1000"/>
                                        <p:tgtEl>
                                          <p:spTgt spid="167"/>
                                        </p:tgtEl>
                                      </p:cBhvr>
                                    </p:animEffect>
                                  </p:childTnLst>
                                </p:cTn>
                              </p:par>
                            </p:childTnLst>
                          </p:cTn>
                        </p:par>
                        <p:par>
                          <p:cTn id="15" fill="hold" nodeType="withGroup">
                            <p:stCondLst>
                              <p:cond delay="2000"/>
                            </p:stCondLst>
                            <p:childTnLst>
                              <p:par>
                                <p:cTn id="16" presetID="2" presetClass="entr" presetSubtype="8" fill="hold" nodeType="afterEffec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1000" fill="hold"/>
                                        <p:tgtEl>
                                          <p:spTgt spid="3"/>
                                        </p:tgtEl>
                                        <p:attrNameLst>
                                          <p:attrName>ppt_x</p:attrName>
                                        </p:attrNameLst>
                                      </p:cBhvr>
                                      <p:tavLst>
                                        <p:tav tm="0">
                                          <p:val>
                                            <p:strVal val="0-#ppt_w/2"/>
                                          </p:val>
                                        </p:tav>
                                        <p:tav tm="100000">
                                          <p:val>
                                            <p:strVal val="#ppt_x"/>
                                          </p:val>
                                        </p:tav>
                                      </p:tavLst>
                                    </p:anim>
                                    <p:anim calcmode="lin" valueType="num">
                                      <p:cBhvr additive="base">
                                        <p:cTn id="19" dur="1000" fill="hold"/>
                                        <p:tgtEl>
                                          <p:spTgt spid="3"/>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000" fill="hold"/>
                                        <p:tgtEl>
                                          <p:spTgt spid="4"/>
                                        </p:tgtEl>
                                        <p:attrNameLst>
                                          <p:attrName>ppt_x</p:attrName>
                                        </p:attrNameLst>
                                      </p:cBhvr>
                                      <p:tavLst>
                                        <p:tav tm="0">
                                          <p:val>
                                            <p:strVal val="1+#ppt_w/2"/>
                                          </p:val>
                                        </p:tav>
                                        <p:tav tm="100000">
                                          <p:val>
                                            <p:strVal val="#ppt_x"/>
                                          </p:val>
                                        </p:tav>
                                      </p:tavLst>
                                    </p:anim>
                                    <p:anim calcmode="lin" valueType="num">
                                      <p:cBhvr additive="base">
                                        <p:cTn id="23"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
          <p:cNvPicPr>
            <a:picLocks noChangeAspect="1"/>
          </p:cNvPicPr>
          <p:nvPr/>
        </p:nvPicPr>
        <p:blipFill>
          <a:blip r:embed="rId3"/>
          <a:stretch>
            <a:fillRect/>
          </a:stretch>
        </p:blipFill>
        <p:spPr>
          <a:xfrm>
            <a:off x="8503920" y="0"/>
            <a:ext cx="3688080" cy="2986405"/>
          </a:xfrm>
          <a:prstGeom prst="rect">
            <a:avLst/>
          </a:prstGeom>
        </p:spPr>
      </p:pic>
      <p:pic>
        <p:nvPicPr>
          <p:cNvPr id="10" name="图片 9" descr="1"/>
          <p:cNvPicPr>
            <a:picLocks noChangeAspect="1"/>
          </p:cNvPicPr>
          <p:nvPr/>
        </p:nvPicPr>
        <p:blipFill>
          <a:blip r:embed="rId4" cstate="print"/>
          <a:stretch>
            <a:fillRect/>
          </a:stretch>
        </p:blipFill>
        <p:spPr>
          <a:xfrm flipV="1">
            <a:off x="0" y="4256405"/>
            <a:ext cx="3230880" cy="2601595"/>
          </a:xfrm>
          <a:prstGeom prst="rect">
            <a:avLst/>
          </a:prstGeom>
        </p:spPr>
      </p:pic>
      <p:sp>
        <p:nvSpPr>
          <p:cNvPr id="7169" name="Rectangle 1"/>
          <p:cNvSpPr>
            <a:spLocks noChangeArrowheads="1"/>
          </p:cNvSpPr>
          <p:nvPr/>
        </p:nvSpPr>
        <p:spPr bwMode="auto">
          <a:xfrm>
            <a:off x="1451280" y="751047"/>
            <a:ext cx="8270545"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sz="3200" b="1" i="0" u="none" strike="noStrike" cap="none" normalizeH="0" baseline="0" dirty="0" smtClean="0">
                <a:ln>
                  <a:noFill/>
                </a:ln>
                <a:solidFill>
                  <a:srgbClr val="0000FF"/>
                </a:solidFill>
                <a:effectLst/>
                <a:latin typeface="宋体" pitchFamily="2" charset="-122"/>
                <a:ea typeface="宋体" pitchFamily="2" charset="-122"/>
                <a:cs typeface="Times New Roman" pitchFamily="18" charset="0"/>
              </a:rPr>
              <a:t>（</a:t>
            </a:r>
            <a:r>
              <a:rPr kumimoji="0" lang="en-US" altLang="zh-CN" sz="3200" b="1" i="0" u="none" strike="noStrike" cap="none" normalizeH="0" baseline="0" dirty="0" smtClean="0">
                <a:ln>
                  <a:noFill/>
                </a:ln>
                <a:solidFill>
                  <a:srgbClr val="0000FF"/>
                </a:solidFill>
                <a:effectLst/>
                <a:latin typeface="宋体" pitchFamily="2" charset="-122"/>
                <a:ea typeface="宋体" pitchFamily="2" charset="-122"/>
                <a:cs typeface="Times New Roman" pitchFamily="18" charset="0"/>
              </a:rPr>
              <a:t>2017</a:t>
            </a:r>
            <a:r>
              <a:rPr kumimoji="0" lang="en-US" altLang="zh-CN" sz="3200" b="1" i="0" u="none" strike="noStrike" cap="none" normalizeH="0" baseline="0" dirty="0" smtClean="0">
                <a:ln>
                  <a:noFill/>
                </a:ln>
                <a:solidFill>
                  <a:srgbClr val="0000FF"/>
                </a:solidFill>
                <a:effectLst/>
                <a:latin typeface="Arial"/>
                <a:ea typeface="宋体" pitchFamily="2" charset="-122"/>
                <a:cs typeface="Times New Roman" pitchFamily="18" charset="0"/>
              </a:rPr>
              <a:t>·</a:t>
            </a:r>
            <a:r>
              <a:rPr kumimoji="0" lang="zh-CN" altLang="en-US" sz="3200" b="1" i="0" u="none" strike="noStrike" cap="none" normalizeH="0" baseline="0" dirty="0" smtClean="0">
                <a:ln>
                  <a:noFill/>
                </a:ln>
                <a:solidFill>
                  <a:srgbClr val="0000FF"/>
                </a:solidFill>
                <a:effectLst/>
                <a:latin typeface="宋体" pitchFamily="2" charset="-122"/>
                <a:ea typeface="宋体" pitchFamily="2" charset="-122"/>
                <a:cs typeface="Times New Roman" pitchFamily="18" charset="0"/>
              </a:rPr>
              <a:t>四川成都）</a:t>
            </a:r>
            <a:r>
              <a:rPr kumimoji="0" lang="en-US" altLang="zh-CN" sz="32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23</a:t>
            </a:r>
            <a:r>
              <a:rPr kumimoji="0" lang="zh-CN" altLang="en-US" sz="3200" b="1" i="0" u="none" strike="noStrike" cap="none" normalizeH="0" baseline="0" dirty="0" smtClean="0">
                <a:ln>
                  <a:noFill/>
                </a:ln>
                <a:solidFill>
                  <a:srgbClr val="000000"/>
                </a:solidFill>
                <a:effectLst/>
                <a:latin typeface="宋体" pitchFamily="2" charset="-122"/>
                <a:ea typeface="宋体" pitchFamily="2" charset="-122"/>
                <a:cs typeface="Times New Roman" pitchFamily="18" charset="0"/>
              </a:rPr>
              <a:t>．</a:t>
            </a:r>
            <a:r>
              <a:rPr kumimoji="0" lang="en-US" altLang="zh-CN" sz="32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20</a:t>
            </a:r>
            <a:r>
              <a:rPr kumimoji="0" lang="zh-CN" altLang="en-US" sz="32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世纪</a:t>
            </a:r>
            <a:r>
              <a:rPr kumimoji="0" lang="en-US" altLang="zh-CN" sz="32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30</a:t>
            </a:r>
            <a:r>
              <a:rPr kumimoji="0" lang="zh-CN" altLang="en-US" sz="32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年代有人在纽约的小学生中做了一次民意测验。结果发现，罗斯福总统最受欢迎，他后面才是上帝，而且上帝的得票数还远远落后于他。这主要是因为罗斯福实行的新政（     ）</a:t>
            </a:r>
            <a:endParaRPr kumimoji="0" lang="zh-CN" altLang="en-US" sz="32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32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A</a:t>
            </a:r>
            <a:r>
              <a:rPr kumimoji="0" lang="zh-CN" altLang="en-US" sz="32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．缓解了国内的经济危机	          </a:t>
            </a:r>
            <a:endParaRPr kumimoji="0" lang="en-US" altLang="zh-CN" sz="32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32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B</a:t>
            </a:r>
            <a:r>
              <a:rPr kumimoji="0" lang="zh-CN" altLang="en-US" sz="3200" b="1" i="0" u="none" strike="noStrike" cap="none" normalizeH="0" baseline="0" dirty="0" smtClean="0">
                <a:ln>
                  <a:noFill/>
                </a:ln>
                <a:solidFill>
                  <a:srgbClr val="000000"/>
                </a:solidFill>
                <a:effectLst/>
                <a:latin typeface="宋体" pitchFamily="2" charset="-122"/>
                <a:ea typeface="宋体" pitchFamily="2" charset="-122"/>
                <a:cs typeface="Times New Roman" pitchFamily="18" charset="0"/>
              </a:rPr>
              <a:t>．</a:t>
            </a:r>
            <a:r>
              <a:rPr kumimoji="0" lang="zh-CN" altLang="en-US" sz="32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增强了国家的军事实力</a:t>
            </a:r>
            <a:endParaRPr kumimoji="0" lang="zh-CN" altLang="en-US" sz="32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32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C</a:t>
            </a:r>
            <a:r>
              <a:rPr kumimoji="0" lang="zh-CN" altLang="en-US" sz="32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．体现了自由放任的思想	          </a:t>
            </a:r>
            <a:endParaRPr kumimoji="0" lang="en-US" altLang="zh-CN" sz="32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32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D</a:t>
            </a:r>
            <a:r>
              <a:rPr kumimoji="0" lang="zh-CN" altLang="en-US" sz="3200" b="1" i="0" u="none" strike="noStrike" cap="none" normalizeH="0" baseline="0" dirty="0" smtClean="0">
                <a:ln>
                  <a:noFill/>
                </a:ln>
                <a:solidFill>
                  <a:srgbClr val="000000"/>
                </a:solidFill>
                <a:effectLst/>
                <a:latin typeface="宋体" pitchFamily="2" charset="-122"/>
                <a:ea typeface="宋体" pitchFamily="2" charset="-122"/>
                <a:cs typeface="Times New Roman" pitchFamily="18" charset="0"/>
              </a:rPr>
              <a:t>．</a:t>
            </a:r>
            <a:r>
              <a:rPr kumimoji="0" lang="zh-CN" altLang="en-US" sz="3200" b="1" i="0" u="none" strike="noStrike" cap="none" normalizeH="0" baseline="0" dirty="0" smtClean="0">
                <a:ln>
                  <a:noFill/>
                </a:ln>
                <a:solidFill>
                  <a:schemeClr val="tx1"/>
                </a:solidFill>
                <a:effectLst/>
                <a:latin typeface="宋体" pitchFamily="2" charset="-122"/>
                <a:ea typeface="宋体" pitchFamily="2" charset="-122"/>
                <a:cs typeface="Times New Roman" pitchFamily="18" charset="0"/>
              </a:rPr>
              <a:t>提高了美国的国际地位 </a:t>
            </a:r>
            <a:endParaRPr kumimoji="0" lang="zh-CN" altLang="en-US" sz="32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5" name="矩形 4"/>
          <p:cNvSpPr/>
          <p:nvPr/>
        </p:nvSpPr>
        <p:spPr>
          <a:xfrm>
            <a:off x="6544582" y="2571551"/>
            <a:ext cx="756971"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CN" sz="5400" b="1" cap="none" spc="0" dirty="0" smtClean="0">
                <a:ln w="11430"/>
                <a:gradFill>
                  <a:gsLst>
                    <a:gs pos="0">
                      <a:srgbClr val="FF0000"/>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endParaRPr lang="zh-CN" altLang="en-US" sz="5400" b="1" cap="none" spc="0" dirty="0">
              <a:ln w="11430"/>
              <a:gradFill>
                <a:gsLst>
                  <a:gs pos="0">
                    <a:srgbClr val="FF0000"/>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mc:AlternateContent xmlns:mc="http://schemas.openxmlformats.org/markup-compatibility/2006">
    <mc:Choice xmlns:p14="http://schemas.microsoft.com/office/powerpoint/2010/main" xmlns=""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3" presetClass="entr" presetSubtype="16" fill="hold" nodeType="withEffect">
                                  <p:childTnLst>
                                    <p:set>
                                      <p:cBhvr>
                                        <p:cTn id="6" dur="1" fill="hold">
                                          <p:stCondLst>
                                            <p:cond delay="0"/>
                                          </p:stCondLst>
                                        </p:cTn>
                                        <p:tgtEl>
                                          <p:spTgt spid="6"/>
                                        </p:tgtEl>
                                        <p:attrNameLst>
                                          <p:attrName>style.visibility</p:attrName>
                                        </p:attrNameLst>
                                      </p:cBhvr>
                                      <p:to>
                                        <p:strVal val="visible"/>
                                      </p:to>
                                    </p:set>
                                    <p:animEffect transition="in" filter="plus(in)">
                                      <p:cBhvr>
                                        <p:cTn id="7" dur="1000"/>
                                        <p:tgtEl>
                                          <p:spTgt spid="6"/>
                                        </p:tgtEl>
                                      </p:cBhvr>
                                    </p:animEffect>
                                  </p:childTnLst>
                                </p:cTn>
                              </p:par>
                              <p:par>
                                <p:cTn id="8" presetID="13" presetClass="entr" presetSubtype="16" fill="hold" nodeType="withEffect">
                                  <p:childTnLst>
                                    <p:set>
                                      <p:cBhvr>
                                        <p:cTn id="9" dur="1" fill="hold">
                                          <p:stCondLst>
                                            <p:cond delay="0"/>
                                          </p:stCondLst>
                                        </p:cTn>
                                        <p:tgtEl>
                                          <p:spTgt spid="10"/>
                                        </p:tgtEl>
                                        <p:attrNameLst>
                                          <p:attrName>style.visibility</p:attrName>
                                        </p:attrNameLst>
                                      </p:cBhvr>
                                      <p:to>
                                        <p:strVal val="visible"/>
                                      </p:to>
                                    </p:set>
                                    <p:animEffect transition="in" filter="plus(in)">
                                      <p:cBhvr>
                                        <p:cTn id="10" dur="1000"/>
                                        <p:tgtEl>
                                          <p:spTgt spid="10"/>
                                        </p:tgtEl>
                                      </p:cBhvr>
                                    </p:animEffect>
                                  </p:childTnLst>
                                </p:cTn>
                              </p:par>
                            </p:childTnLst>
                          </p:cTn>
                        </p:par>
                        <p:par>
                          <p:cTn id="11" fill="hold">
                            <p:stCondLst>
                              <p:cond delay="1000"/>
                            </p:stCondLst>
                            <p:childTnLst>
                              <p:par>
                                <p:cTn id="12" presetID="5" presetClass="entr" presetSubtype="10" fill="hold" grpId="0" nodeType="afterEffect">
                                  <p:stCondLst>
                                    <p:cond delay="0"/>
                                  </p:stCondLst>
                                  <p:childTnLst>
                                    <p:set>
                                      <p:cBhvr>
                                        <p:cTn id="13" dur="1" fill="hold">
                                          <p:stCondLst>
                                            <p:cond delay="0"/>
                                          </p:stCondLst>
                                        </p:cTn>
                                        <p:tgtEl>
                                          <p:spTgt spid="7169"/>
                                        </p:tgtEl>
                                        <p:attrNameLst>
                                          <p:attrName>style.visibility</p:attrName>
                                        </p:attrNameLst>
                                      </p:cBhvr>
                                      <p:to>
                                        <p:strVal val="visible"/>
                                      </p:to>
                                    </p:set>
                                    <p:animEffect transition="in" filter="checkerboard(across)">
                                      <p:cBhvr>
                                        <p:cTn id="14" dur="500"/>
                                        <p:tgtEl>
                                          <p:spTgt spid="716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
          <p:cNvPicPr>
            <a:picLocks noChangeAspect="1"/>
          </p:cNvPicPr>
          <p:nvPr/>
        </p:nvPicPr>
        <p:blipFill>
          <a:blip r:embed="rId3"/>
          <a:stretch>
            <a:fillRect/>
          </a:stretch>
        </p:blipFill>
        <p:spPr>
          <a:xfrm>
            <a:off x="8785225" y="-350520"/>
            <a:ext cx="3688080" cy="2986405"/>
          </a:xfrm>
          <a:prstGeom prst="rect">
            <a:avLst/>
          </a:prstGeom>
        </p:spPr>
      </p:pic>
      <p:pic>
        <p:nvPicPr>
          <p:cNvPr id="10" name="图片 9" descr="1"/>
          <p:cNvPicPr>
            <a:picLocks noChangeAspect="1"/>
          </p:cNvPicPr>
          <p:nvPr/>
        </p:nvPicPr>
        <p:blipFill>
          <a:blip r:embed="rId4" cstate="print"/>
          <a:stretch>
            <a:fillRect/>
          </a:stretch>
        </p:blipFill>
        <p:spPr>
          <a:xfrm flipV="1">
            <a:off x="-412115" y="4703445"/>
            <a:ext cx="3230880" cy="2601595"/>
          </a:xfrm>
          <a:prstGeom prst="rect">
            <a:avLst/>
          </a:prstGeom>
        </p:spPr>
      </p:pic>
      <p:sp>
        <p:nvSpPr>
          <p:cNvPr id="12" name="矩形 11"/>
          <p:cNvSpPr/>
          <p:nvPr/>
        </p:nvSpPr>
        <p:spPr>
          <a:xfrm>
            <a:off x="895642" y="730572"/>
            <a:ext cx="9894278" cy="1323439"/>
          </a:xfrm>
          <a:prstGeom prst="rect">
            <a:avLst/>
          </a:prstGeom>
        </p:spPr>
        <p:txBody>
          <a:bodyPr wrap="square">
            <a:spAutoFit/>
          </a:bodyPr>
          <a:lstStyle/>
          <a:p>
            <a:r>
              <a:rPr lang="zh-CN" altLang="en-US" sz="3200" b="1" dirty="0" smtClean="0">
                <a:solidFill>
                  <a:srgbClr val="0000FF"/>
                </a:solidFill>
                <a:latin typeface="宋体" pitchFamily="2" charset="-122"/>
                <a:ea typeface="宋体" pitchFamily="2" charset="-122"/>
                <a:cs typeface="Times New Roman" pitchFamily="18" charset="0"/>
              </a:rPr>
              <a:t>（</a:t>
            </a:r>
            <a:r>
              <a:rPr lang="en-US" sz="3200" b="1" dirty="0" smtClean="0">
                <a:solidFill>
                  <a:srgbClr val="0000FF"/>
                </a:solidFill>
                <a:latin typeface="宋体" pitchFamily="2" charset="-122"/>
                <a:ea typeface="宋体" pitchFamily="2" charset="-122"/>
                <a:cs typeface="Times New Roman" pitchFamily="18" charset="0"/>
              </a:rPr>
              <a:t>2017</a:t>
            </a:r>
            <a:r>
              <a:rPr lang="en-US" altLang="zh-CN" sz="3200" b="1" dirty="0" smtClean="0">
                <a:solidFill>
                  <a:srgbClr val="0000FF"/>
                </a:solidFill>
                <a:latin typeface="宋体" pitchFamily="2" charset="-122"/>
                <a:ea typeface="宋体" pitchFamily="2" charset="-122"/>
                <a:cs typeface="Times New Roman" pitchFamily="18" charset="0"/>
              </a:rPr>
              <a:t>·</a:t>
            </a:r>
            <a:r>
              <a:rPr lang="zh-CN" altLang="en-US" sz="3200" b="1" dirty="0" smtClean="0">
                <a:solidFill>
                  <a:srgbClr val="0000FF"/>
                </a:solidFill>
                <a:latin typeface="宋体" pitchFamily="2" charset="-122"/>
                <a:ea typeface="宋体" pitchFamily="2" charset="-122"/>
                <a:cs typeface="Times New Roman" pitchFamily="18" charset="0"/>
              </a:rPr>
              <a:t>湖北孝感）</a:t>
            </a:r>
            <a:r>
              <a:rPr lang="en-US" sz="2400" dirty="0" smtClean="0">
                <a:latin typeface="微软雅黑" pitchFamily="34" charset="-122"/>
                <a:ea typeface="微软雅黑" pitchFamily="34" charset="-122"/>
              </a:rPr>
              <a:t>23</a:t>
            </a:r>
            <a:r>
              <a:rPr lang="zh-CN" altLang="en-US" sz="2400" dirty="0" smtClean="0">
                <a:latin typeface="微软雅黑" pitchFamily="34" charset="-122"/>
                <a:ea typeface="微软雅黑" pitchFamily="34" charset="-122"/>
              </a:rPr>
              <a:t>．古今中外，危机与改革相伴随，直面危机，勇于改革，是人类追求历史发展、社会进步的永恒话题。阅读下列材料，回答问题：</a:t>
            </a:r>
            <a:endParaRPr lang="zh-CN" altLang="en-US" sz="2400" dirty="0">
              <a:latin typeface="微软雅黑" pitchFamily="34" charset="-122"/>
              <a:ea typeface="微软雅黑" pitchFamily="34" charset="-122"/>
            </a:endParaRPr>
          </a:p>
        </p:txBody>
      </p:sp>
      <p:sp>
        <p:nvSpPr>
          <p:cNvPr id="39937" name="Rectangle 1"/>
          <p:cNvSpPr>
            <a:spLocks noChangeArrowheads="1"/>
          </p:cNvSpPr>
          <p:nvPr/>
        </p:nvSpPr>
        <p:spPr bwMode="auto">
          <a:xfrm>
            <a:off x="661182" y="2025747"/>
            <a:ext cx="11240085" cy="36009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zh-CN" sz="2400" b="1" i="1" u="none" strike="noStrike" cap="none" normalizeH="0" baseline="0" dirty="0" smtClean="0">
                <a:ln>
                  <a:noFill/>
                </a:ln>
                <a:solidFill>
                  <a:schemeClr val="tx1"/>
                </a:solidFill>
                <a:effectLst/>
                <a:latin typeface="微软雅黑" pitchFamily="34" charset="-122"/>
                <a:ea typeface="微软雅黑" pitchFamily="34" charset="-122"/>
                <a:cs typeface="宋体" pitchFamily="2" charset="-122"/>
              </a:rPr>
              <a:t>材料三</a:t>
            </a:r>
            <a:r>
              <a:rPr kumimoji="0" lang="zh-CN" altLang="en-US" sz="2400" b="1" i="1" u="none" strike="noStrike" cap="none" normalizeH="0" baseline="0" dirty="0" smtClean="0">
                <a:ln>
                  <a:noFill/>
                </a:ln>
                <a:solidFill>
                  <a:schemeClr val="tx1"/>
                </a:solidFill>
                <a:effectLst/>
                <a:latin typeface="微软雅黑" pitchFamily="34" charset="-122"/>
                <a:ea typeface="微软雅黑" pitchFamily="34" charset="-122"/>
                <a:cs typeface="宋体" pitchFamily="2" charset="-122"/>
              </a:rPr>
              <a:t>  在社会主义的发展道路问题上，要走自己的路，不要把书本当教条，不照搬外国模式，以马克思主义为指导，以实践作为检验真理的唯一标准，解放思想，实事求是，尊重群众的首创精神，建设有中国特色的社会主义。</a:t>
            </a: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zh-CN" sz="2400" b="1" i="1" u="none" strike="noStrike" cap="none" normalizeH="0" baseline="0" dirty="0" smtClean="0">
                <a:ln>
                  <a:noFill/>
                </a:ln>
                <a:solidFill>
                  <a:schemeClr val="tx1"/>
                </a:solidFill>
                <a:effectLst/>
                <a:latin typeface="微软雅黑" pitchFamily="34" charset="-122"/>
                <a:ea typeface="微软雅黑" pitchFamily="34" charset="-122"/>
                <a:cs typeface="宋体" pitchFamily="2" charset="-122"/>
              </a:rPr>
              <a:t>                            ——</a:t>
            </a:r>
            <a:r>
              <a:rPr kumimoji="0" lang="zh-CN" altLang="en-US" sz="2400" b="1" i="1" u="none" strike="noStrike" cap="none" normalizeH="0" baseline="0" dirty="0" smtClean="0">
                <a:ln>
                  <a:noFill/>
                </a:ln>
                <a:solidFill>
                  <a:schemeClr val="tx1"/>
                </a:solidFill>
                <a:effectLst/>
                <a:latin typeface="微软雅黑" pitchFamily="34" charset="-122"/>
                <a:ea typeface="微软雅黑" pitchFamily="34" charset="-122"/>
                <a:cs typeface="宋体" pitchFamily="2" charset="-122"/>
              </a:rPr>
              <a:t>中共中央文献研究室</a:t>
            </a:r>
            <a:r>
              <a:rPr kumimoji="0" lang="en-US" altLang="zh-CN" sz="2400" b="1" i="1" u="none" strike="noStrike" cap="none" normalizeH="0" baseline="0" dirty="0" smtClean="0">
                <a:ln>
                  <a:noFill/>
                </a:ln>
                <a:solidFill>
                  <a:schemeClr val="tx1"/>
                </a:solidFill>
                <a:effectLst/>
                <a:latin typeface="微软雅黑" pitchFamily="34" charset="-122"/>
                <a:ea typeface="微软雅黑" pitchFamily="34" charset="-122"/>
                <a:cs typeface="宋体" pitchFamily="2" charset="-122"/>
              </a:rPr>
              <a:t>《</a:t>
            </a:r>
            <a:r>
              <a:rPr kumimoji="0" lang="zh-CN" altLang="en-US" sz="2400" b="1" i="1" u="none" strike="noStrike" cap="none" normalizeH="0" baseline="0" dirty="0" smtClean="0">
                <a:ln>
                  <a:noFill/>
                </a:ln>
                <a:solidFill>
                  <a:schemeClr val="tx1"/>
                </a:solidFill>
                <a:effectLst/>
                <a:latin typeface="微软雅黑" pitchFamily="34" charset="-122"/>
                <a:ea typeface="微软雅黑" pitchFamily="34" charset="-122"/>
                <a:cs typeface="宋体" pitchFamily="2" charset="-122"/>
              </a:rPr>
              <a:t>历次中央全会重要文件选编</a:t>
            </a:r>
            <a:r>
              <a:rPr kumimoji="0" lang="en-US" altLang="zh-CN" sz="2400" b="1" i="1" u="none" strike="noStrike" cap="none" normalizeH="0" baseline="0" dirty="0" smtClean="0">
                <a:ln>
                  <a:noFill/>
                </a:ln>
                <a:solidFill>
                  <a:schemeClr val="tx1"/>
                </a:solidFill>
                <a:effectLst/>
                <a:latin typeface="微软雅黑" pitchFamily="34" charset="-122"/>
                <a:ea typeface="微软雅黑" pitchFamily="34" charset="-122"/>
                <a:cs typeface="宋体" pitchFamily="2" charset="-122"/>
              </a:rPr>
              <a:t>》</a:t>
            </a:r>
          </a:p>
          <a:p>
            <a:pPr marL="0" marR="0" lvl="0" indent="0" algn="l" defTabSz="914400" rtl="0" eaLnBrk="0" fontAlgn="base" latinLnBrk="0" hangingPunct="0">
              <a:lnSpc>
                <a:spcPct val="150000"/>
              </a:lnSpc>
              <a:spcBef>
                <a:spcPct val="0"/>
              </a:spcBef>
              <a:spcAft>
                <a:spcPct val="0"/>
              </a:spcAft>
              <a:buClrTx/>
              <a:buSzTx/>
              <a:buFontTx/>
              <a:buNone/>
              <a:tabLst/>
            </a:pPr>
            <a:r>
              <a:rPr kumimoji="0" lang="zh-CN" altLang="en-US" sz="2800" b="1" i="1" u="none" strike="noStrike" cap="none" normalizeH="0" baseline="0" dirty="0" smtClean="0">
                <a:ln>
                  <a:noFill/>
                </a:ln>
                <a:solidFill>
                  <a:schemeClr val="accent6">
                    <a:lumMod val="50000"/>
                  </a:schemeClr>
                </a:solidFill>
                <a:effectLst/>
                <a:latin typeface="+mn-ea"/>
                <a:cs typeface="宋体" pitchFamily="2" charset="-122"/>
              </a:rPr>
              <a:t>（</a:t>
            </a:r>
            <a:r>
              <a:rPr kumimoji="0" lang="en-US" altLang="zh-CN" sz="2800" b="1" i="1" u="none" strike="noStrike" cap="none" normalizeH="0" baseline="0" dirty="0" smtClean="0">
                <a:ln>
                  <a:noFill/>
                </a:ln>
                <a:solidFill>
                  <a:schemeClr val="accent6">
                    <a:lumMod val="50000"/>
                  </a:schemeClr>
                </a:solidFill>
                <a:effectLst/>
                <a:latin typeface="+mn-ea"/>
                <a:cs typeface="宋体" pitchFamily="2" charset="-122"/>
              </a:rPr>
              <a:t>3</a:t>
            </a:r>
            <a:r>
              <a:rPr kumimoji="0" lang="zh-CN" altLang="en-US" sz="2800" b="1" i="1" u="none" strike="noStrike" cap="none" normalizeH="0" baseline="0" dirty="0" smtClean="0">
                <a:ln>
                  <a:noFill/>
                </a:ln>
                <a:solidFill>
                  <a:schemeClr val="accent6">
                    <a:lumMod val="50000"/>
                  </a:schemeClr>
                </a:solidFill>
                <a:effectLst/>
                <a:latin typeface="+mn-ea"/>
                <a:cs typeface="宋体" pitchFamily="2" charset="-122"/>
              </a:rPr>
              <a:t>）材料三中所称“</a:t>
            </a:r>
            <a:r>
              <a:rPr kumimoji="0" lang="zh-CN" altLang="en-US" sz="2800" b="1" i="1" u="none" strike="noStrike" cap="none" normalizeH="0" baseline="0" dirty="0" smtClean="0">
                <a:ln>
                  <a:noFill/>
                </a:ln>
                <a:solidFill>
                  <a:srgbClr val="FF0000"/>
                </a:solidFill>
                <a:effectLst/>
                <a:latin typeface="+mn-ea"/>
                <a:cs typeface="宋体" pitchFamily="2" charset="-122"/>
              </a:rPr>
              <a:t>群众</a:t>
            </a:r>
            <a:r>
              <a:rPr kumimoji="0" lang="zh-CN" altLang="en-US" sz="2800" b="1" i="1" u="none" strike="noStrike" cap="none" normalizeH="0" baseline="0" dirty="0" smtClean="0">
                <a:ln>
                  <a:noFill/>
                </a:ln>
                <a:solidFill>
                  <a:schemeClr val="accent6">
                    <a:lumMod val="50000"/>
                  </a:schemeClr>
                </a:solidFill>
                <a:effectLst/>
                <a:latin typeface="+mn-ea"/>
                <a:cs typeface="宋体" pitchFamily="2" charset="-122"/>
              </a:rPr>
              <a:t>的首创精神”的典型事例是什么？（</a:t>
            </a:r>
            <a:r>
              <a:rPr kumimoji="0" lang="en-US" altLang="zh-CN" sz="2800" b="1" i="1" u="none" strike="noStrike" cap="none" normalizeH="0" baseline="0" dirty="0" smtClean="0">
                <a:ln>
                  <a:noFill/>
                </a:ln>
                <a:solidFill>
                  <a:schemeClr val="accent6">
                    <a:lumMod val="50000"/>
                  </a:schemeClr>
                </a:solidFill>
                <a:effectLst/>
                <a:latin typeface="+mn-ea"/>
                <a:cs typeface="宋体" pitchFamily="2" charset="-122"/>
              </a:rPr>
              <a:t>l</a:t>
            </a:r>
            <a:r>
              <a:rPr kumimoji="0" lang="zh-CN" altLang="en-US" sz="2800" b="1" i="1" u="none" strike="noStrike" cap="none" normalizeH="0" baseline="0" dirty="0" smtClean="0">
                <a:ln>
                  <a:noFill/>
                </a:ln>
                <a:solidFill>
                  <a:schemeClr val="accent6">
                    <a:lumMod val="50000"/>
                  </a:schemeClr>
                </a:solidFill>
                <a:effectLst/>
                <a:latin typeface="+mn-ea"/>
                <a:cs typeface="宋体" pitchFamily="2" charset="-122"/>
              </a:rPr>
              <a:t>分）                                           我国建设有中国特色的社会主义道路的起点是什么？（</a:t>
            </a:r>
            <a:r>
              <a:rPr kumimoji="0" lang="en-US" altLang="zh-CN" sz="2800" b="1" i="1" u="none" strike="noStrike" cap="none" normalizeH="0" baseline="0" dirty="0" smtClean="0">
                <a:ln>
                  <a:noFill/>
                </a:ln>
                <a:solidFill>
                  <a:schemeClr val="accent6">
                    <a:lumMod val="50000"/>
                  </a:schemeClr>
                </a:solidFill>
                <a:effectLst/>
                <a:latin typeface="+mn-ea"/>
                <a:cs typeface="宋体" pitchFamily="2" charset="-122"/>
              </a:rPr>
              <a:t>l</a:t>
            </a:r>
            <a:r>
              <a:rPr kumimoji="0" lang="zh-CN" altLang="en-US" sz="2800" b="1" i="1" u="none" strike="noStrike" cap="none" normalizeH="0" baseline="0" dirty="0" smtClean="0">
                <a:ln>
                  <a:noFill/>
                </a:ln>
                <a:solidFill>
                  <a:schemeClr val="accent6">
                    <a:lumMod val="50000"/>
                  </a:schemeClr>
                </a:solidFill>
                <a:effectLst/>
                <a:latin typeface="+mn-ea"/>
                <a:cs typeface="宋体" pitchFamily="2" charset="-122"/>
              </a:rPr>
              <a:t>分）</a:t>
            </a:r>
          </a:p>
        </p:txBody>
      </p:sp>
    </p:spTree>
  </p:cSld>
  <p:clrMapOvr>
    <a:masterClrMapping/>
  </p:clrMapOvr>
  <mc:AlternateContent xmlns:mc="http://schemas.openxmlformats.org/markup-compatibility/2006">
    <mc:Choice xmlns:p14="http://schemas.microsoft.com/office/powerpoint/2010/main" xmlns=""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3" presetClass="entr" presetSubtype="16" fill="hold" nodeType="withEffect">
                                  <p:childTnLst>
                                    <p:set>
                                      <p:cBhvr>
                                        <p:cTn id="6" dur="1" fill="hold">
                                          <p:stCondLst>
                                            <p:cond delay="0"/>
                                          </p:stCondLst>
                                        </p:cTn>
                                        <p:tgtEl>
                                          <p:spTgt spid="6"/>
                                        </p:tgtEl>
                                        <p:attrNameLst>
                                          <p:attrName>style.visibility</p:attrName>
                                        </p:attrNameLst>
                                      </p:cBhvr>
                                      <p:to>
                                        <p:strVal val="visible"/>
                                      </p:to>
                                    </p:set>
                                    <p:animEffect transition="in" filter="plus(in)">
                                      <p:cBhvr>
                                        <p:cTn id="7" dur="1000"/>
                                        <p:tgtEl>
                                          <p:spTgt spid="6"/>
                                        </p:tgtEl>
                                      </p:cBhvr>
                                    </p:animEffect>
                                  </p:childTnLst>
                                </p:cTn>
                              </p:par>
                              <p:par>
                                <p:cTn id="8" presetID="13" presetClass="entr" presetSubtype="16" fill="hold" nodeType="withEffect">
                                  <p:childTnLst>
                                    <p:set>
                                      <p:cBhvr>
                                        <p:cTn id="9" dur="1" fill="hold">
                                          <p:stCondLst>
                                            <p:cond delay="0"/>
                                          </p:stCondLst>
                                        </p:cTn>
                                        <p:tgtEl>
                                          <p:spTgt spid="10"/>
                                        </p:tgtEl>
                                        <p:attrNameLst>
                                          <p:attrName>style.visibility</p:attrName>
                                        </p:attrNameLst>
                                      </p:cBhvr>
                                      <p:to>
                                        <p:strVal val="visible"/>
                                      </p:to>
                                    </p:set>
                                    <p:animEffect transition="in" filter="plus(in)">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2"/>
          <p:cNvPicPr>
            <a:picLocks noChangeAspect="1"/>
          </p:cNvPicPr>
          <p:nvPr/>
        </p:nvPicPr>
        <p:blipFill>
          <a:blip r:embed="rId2" cstate="print"/>
          <a:stretch>
            <a:fillRect/>
          </a:stretch>
        </p:blipFill>
        <p:spPr>
          <a:xfrm flipH="1">
            <a:off x="0" y="1"/>
            <a:ext cx="2511304" cy="2033516"/>
          </a:xfrm>
          <a:prstGeom prst="rect">
            <a:avLst/>
          </a:prstGeom>
        </p:spPr>
      </p:pic>
      <p:pic>
        <p:nvPicPr>
          <p:cNvPr id="15" name="图片 14" descr="1"/>
          <p:cNvPicPr>
            <a:picLocks noChangeAspect="1"/>
          </p:cNvPicPr>
          <p:nvPr/>
        </p:nvPicPr>
        <p:blipFill>
          <a:blip r:embed="rId3" cstate="print"/>
          <a:stretch>
            <a:fillRect/>
          </a:stretch>
        </p:blipFill>
        <p:spPr>
          <a:xfrm flipH="1" flipV="1">
            <a:off x="9171296" y="4425644"/>
            <a:ext cx="3020704" cy="2432355"/>
          </a:xfrm>
          <a:prstGeom prst="rect">
            <a:avLst/>
          </a:prstGeom>
        </p:spPr>
      </p:pic>
      <p:sp>
        <p:nvSpPr>
          <p:cNvPr id="2" name="标题 1"/>
          <p:cNvSpPr>
            <a:spLocks noGrp="1"/>
          </p:cNvSpPr>
          <p:nvPr>
            <p:ph type="title"/>
          </p:nvPr>
        </p:nvSpPr>
        <p:spPr>
          <a:xfrm>
            <a:off x="1360085" y="1286587"/>
            <a:ext cx="10509063" cy="635000"/>
          </a:xfrm>
        </p:spPr>
        <p:txBody>
          <a:bodyPr/>
          <a:lstStyle/>
          <a:p>
            <a:r>
              <a:rPr lang="zh-CN" altLang="en-US" sz="3600" b="1"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rPr>
              <a:t>参考答案</a:t>
            </a:r>
            <a:r>
              <a:rPr lang="zh-CN" altLang="en-US" sz="3600" b="1" dirty="0">
                <a:solidFill>
                  <a:schemeClr val="tx1"/>
                </a:solidFill>
              </a:rPr>
              <a:t>：</a:t>
            </a:r>
          </a:p>
        </p:txBody>
      </p:sp>
      <p:sp>
        <p:nvSpPr>
          <p:cNvPr id="3" name="内容占位符 2"/>
          <p:cNvSpPr>
            <a:spLocks noGrp="1"/>
          </p:cNvSpPr>
          <p:nvPr>
            <p:ph idx="1"/>
          </p:nvPr>
        </p:nvSpPr>
        <p:spPr>
          <a:xfrm>
            <a:off x="2033516" y="2146111"/>
            <a:ext cx="9157647" cy="2098342"/>
          </a:xfrm>
        </p:spPr>
        <p:txBody>
          <a:bodyPr/>
          <a:lstStyle/>
          <a:p>
            <a:r>
              <a:rPr lang="zh-CN" altLang="en-US" sz="4400" b="1" dirty="0" smtClean="0">
                <a:solidFill>
                  <a:schemeClr val="tx1"/>
                </a:solidFill>
              </a:rPr>
              <a:t>家庭联产承包责任制（答“包产到户”或答“大包干”亦可）。</a:t>
            </a:r>
            <a:r>
              <a:rPr lang="en-US" altLang="zh-CN" sz="4400" b="1" dirty="0" smtClean="0">
                <a:solidFill>
                  <a:schemeClr val="tx1"/>
                </a:solidFill>
              </a:rPr>
              <a:t>( 1</a:t>
            </a:r>
            <a:r>
              <a:rPr lang="zh-CN" altLang="en-US" sz="4400" b="1" dirty="0" smtClean="0">
                <a:solidFill>
                  <a:schemeClr val="tx1"/>
                </a:solidFill>
              </a:rPr>
              <a:t>分</a:t>
            </a:r>
            <a:r>
              <a:rPr lang="en-US" altLang="zh-CN" sz="4400" b="1" dirty="0" smtClean="0">
                <a:solidFill>
                  <a:schemeClr val="tx1"/>
                </a:solidFill>
              </a:rPr>
              <a:t>)</a:t>
            </a:r>
          </a:p>
          <a:p>
            <a:r>
              <a:rPr lang="zh-CN" altLang="en-US" sz="4400" b="1" dirty="0" smtClean="0">
                <a:solidFill>
                  <a:schemeClr val="tx1"/>
                </a:solidFill>
              </a:rPr>
              <a:t>起点：十一届三中全会（</a:t>
            </a:r>
            <a:r>
              <a:rPr lang="en-US" sz="4400" b="1" dirty="0" smtClean="0">
                <a:solidFill>
                  <a:schemeClr val="tx1"/>
                </a:solidFill>
              </a:rPr>
              <a:t>1</a:t>
            </a:r>
            <a:r>
              <a:rPr lang="zh-CN" altLang="en-US" sz="4400" b="1" dirty="0" smtClean="0">
                <a:solidFill>
                  <a:schemeClr val="tx1"/>
                </a:solidFill>
              </a:rPr>
              <a:t>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childTnLst>
                                    <p:set>
                                      <p:cBhvr>
                                        <p:cTn id="6" dur="1" fill="hold">
                                          <p:stCondLst>
                                            <p:cond delay="0"/>
                                          </p:stCondLst>
                                        </p:cTn>
                                        <p:tgtEl>
                                          <p:spTgt spid="14"/>
                                        </p:tgtEl>
                                        <p:attrNameLst>
                                          <p:attrName>style.visibility</p:attrName>
                                        </p:attrNameLst>
                                      </p:cBhvr>
                                      <p:to>
                                        <p:strVal val="visible"/>
                                      </p:to>
                                    </p:set>
                                    <p:animEffect transition="in" filter="plus(in)">
                                      <p:cBhvr>
                                        <p:cTn id="7" dur="1000"/>
                                        <p:tgtEl>
                                          <p:spTgt spid="14"/>
                                        </p:tgtEl>
                                      </p:cBhvr>
                                    </p:animEffect>
                                  </p:childTnLst>
                                </p:cTn>
                              </p:par>
                              <p:par>
                                <p:cTn id="8" presetID="13" presetClass="entr" presetSubtype="16" fill="hold" nodeType="withEffect">
                                  <p:childTnLst>
                                    <p:set>
                                      <p:cBhvr>
                                        <p:cTn id="9" dur="1" fill="hold">
                                          <p:stCondLst>
                                            <p:cond delay="0"/>
                                          </p:stCondLst>
                                        </p:cTn>
                                        <p:tgtEl>
                                          <p:spTgt spid="15"/>
                                        </p:tgtEl>
                                        <p:attrNameLst>
                                          <p:attrName>style.visibility</p:attrName>
                                        </p:attrNameLst>
                                      </p:cBhvr>
                                      <p:to>
                                        <p:strVal val="visible"/>
                                      </p:to>
                                    </p:set>
                                    <p:animEffect transition="in" filter="plus(in)">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
          <p:cNvPicPr>
            <a:picLocks noChangeAspect="1"/>
          </p:cNvPicPr>
          <p:nvPr/>
        </p:nvPicPr>
        <p:blipFill>
          <a:blip r:embed="rId3"/>
          <a:stretch>
            <a:fillRect/>
          </a:stretch>
        </p:blipFill>
        <p:spPr>
          <a:xfrm flipH="1">
            <a:off x="0" y="0"/>
            <a:ext cx="3688080" cy="2986405"/>
          </a:xfrm>
          <a:prstGeom prst="rect">
            <a:avLst/>
          </a:prstGeom>
        </p:spPr>
      </p:pic>
      <p:pic>
        <p:nvPicPr>
          <p:cNvPr id="10" name="图片 9" descr="1"/>
          <p:cNvPicPr>
            <a:picLocks noChangeAspect="1"/>
          </p:cNvPicPr>
          <p:nvPr/>
        </p:nvPicPr>
        <p:blipFill>
          <a:blip r:embed="rId4" cstate="print"/>
          <a:stretch>
            <a:fillRect/>
          </a:stretch>
        </p:blipFill>
        <p:spPr>
          <a:xfrm flipH="1" flipV="1">
            <a:off x="8961120" y="4256405"/>
            <a:ext cx="3230880" cy="2601595"/>
          </a:xfrm>
          <a:prstGeom prst="rect">
            <a:avLst/>
          </a:prstGeom>
        </p:spPr>
      </p:pic>
      <p:sp>
        <p:nvSpPr>
          <p:cNvPr id="167" name=" 167"/>
          <p:cNvSpPr/>
          <p:nvPr/>
        </p:nvSpPr>
        <p:spPr>
          <a:xfrm>
            <a:off x="2940988" y="955893"/>
            <a:ext cx="6371590" cy="1402080"/>
          </a:xfrm>
          <a:prstGeom prst="roundRect">
            <a:avLst/>
          </a:prstGeom>
          <a:solidFill>
            <a:srgbClr val="55854B">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ct val="0"/>
              </a:spcBef>
              <a:spcAft>
                <a:spcPct val="0"/>
              </a:spcAft>
              <a:defRPr/>
            </a:pPr>
            <a:endParaRPr lang="zh-CN" altLang="en-US">
              <a:solidFill>
                <a:srgbClr val="FFFFFF"/>
              </a:solidFill>
            </a:endParaRPr>
          </a:p>
        </p:txBody>
      </p:sp>
      <p:pic>
        <p:nvPicPr>
          <p:cNvPr id="3" name="图片 2" descr="蝴蝶"/>
          <p:cNvPicPr>
            <a:picLocks noChangeAspect="1"/>
          </p:cNvPicPr>
          <p:nvPr/>
        </p:nvPicPr>
        <p:blipFill>
          <a:blip r:embed="rId5"/>
          <a:stretch>
            <a:fillRect/>
          </a:stretch>
        </p:blipFill>
        <p:spPr>
          <a:xfrm>
            <a:off x="2291450" y="1571530"/>
            <a:ext cx="1471930" cy="1431290"/>
          </a:xfrm>
          <a:prstGeom prst="rect">
            <a:avLst/>
          </a:prstGeom>
        </p:spPr>
      </p:pic>
      <p:pic>
        <p:nvPicPr>
          <p:cNvPr id="4" name="图片 3" descr="蝴蝶2"/>
          <p:cNvPicPr>
            <a:picLocks noChangeAspect="1"/>
          </p:cNvPicPr>
          <p:nvPr/>
        </p:nvPicPr>
        <p:blipFill>
          <a:blip r:embed="rId6"/>
          <a:stretch>
            <a:fillRect/>
          </a:stretch>
        </p:blipFill>
        <p:spPr>
          <a:xfrm>
            <a:off x="8475904" y="0"/>
            <a:ext cx="1565910" cy="1416685"/>
          </a:xfrm>
          <a:prstGeom prst="rect">
            <a:avLst/>
          </a:prstGeom>
        </p:spPr>
      </p:pic>
      <p:sp>
        <p:nvSpPr>
          <p:cNvPr id="5" name="文本框 4"/>
          <p:cNvSpPr txBox="1"/>
          <p:nvPr/>
        </p:nvSpPr>
        <p:spPr>
          <a:xfrm>
            <a:off x="3755675" y="1062573"/>
            <a:ext cx="4871720" cy="1191993"/>
          </a:xfrm>
          <a:prstGeom prst="rect">
            <a:avLst/>
          </a:prstGeom>
          <a:noFill/>
        </p:spPr>
        <p:txBody>
          <a:bodyPr wrap="square" rtlCol="0">
            <a:spAutoFit/>
          </a:bodyPr>
          <a:lstStyle/>
          <a:p>
            <a:pPr algn="ctr" fontAlgn="auto">
              <a:lnSpc>
                <a:spcPct val="150000"/>
              </a:lnSpc>
            </a:pPr>
            <a:r>
              <a:rPr lang="zh-CN" altLang="en-US" sz="5400" b="1" dirty="0" smtClean="0">
                <a:solidFill>
                  <a:srgbClr val="C00000"/>
                </a:solidFill>
                <a:latin typeface="微软雅黑" panose="020B0503020204020204" charset="-122"/>
                <a:ea typeface="微软雅黑"/>
              </a:rPr>
              <a:t>中考考点分析</a:t>
            </a:r>
            <a:endParaRPr lang="zh-CN" altLang="en-US" sz="5400" b="1" dirty="0">
              <a:solidFill>
                <a:srgbClr val="C00000"/>
              </a:solidFill>
              <a:latin typeface="微软雅黑" panose="020B0503020204020204" charset="-122"/>
              <a:ea typeface="微软雅黑"/>
            </a:endParaRPr>
          </a:p>
        </p:txBody>
      </p:sp>
      <p:sp>
        <p:nvSpPr>
          <p:cNvPr id="8" name="矩形 7"/>
          <p:cNvSpPr/>
          <p:nvPr/>
        </p:nvSpPr>
        <p:spPr>
          <a:xfrm>
            <a:off x="1396619" y="2949238"/>
            <a:ext cx="9726306" cy="2677656"/>
          </a:xfrm>
          <a:prstGeom prst="rect">
            <a:avLst/>
          </a:prstGeom>
        </p:spPr>
        <p:txBody>
          <a:bodyPr wrap="square">
            <a:spAutoFit/>
          </a:bodyPr>
          <a:lstStyle/>
          <a:p>
            <a:pPr marL="342900" lvl="0" indent="-342900">
              <a:spcBef>
                <a:spcPct val="20000"/>
              </a:spcBef>
              <a:buClr>
                <a:schemeClr val="hlink"/>
              </a:buClr>
            </a:pPr>
            <a:r>
              <a:rPr lang="en-US" altLang="zh-CN" dirty="0" smtClean="0">
                <a:latin typeface="Arial Black" panose="020B0A04020102020204" pitchFamily="34" charset="0"/>
                <a:ea typeface="宋体" panose="02010600030101010101" pitchFamily="2" charset="-122"/>
              </a:rPr>
              <a:t>              </a:t>
            </a:r>
            <a:r>
              <a:rPr lang="zh-CN" altLang="en-US" sz="4000" b="1" dirty="0" smtClean="0">
                <a:solidFill>
                  <a:schemeClr val="tx1">
                    <a:lumMod val="95000"/>
                    <a:lumOff val="5000"/>
                  </a:schemeClr>
                </a:solidFill>
                <a:latin typeface="+mn-ea"/>
              </a:rPr>
              <a:t>改革，一般是指</a:t>
            </a:r>
            <a:r>
              <a:rPr lang="zh-CN" altLang="en-US" sz="4000" b="1" dirty="0" smtClean="0">
                <a:solidFill>
                  <a:srgbClr val="C00000"/>
                </a:solidFill>
                <a:effectLst>
                  <a:outerShdw blurRad="38100" dist="19050" dir="2700000" algn="tl" rotWithShape="0">
                    <a:schemeClr val="dk1">
                      <a:alpha val="40000"/>
                    </a:schemeClr>
                  </a:outerShdw>
                </a:effectLst>
                <a:latin typeface="+mn-ea"/>
              </a:rPr>
              <a:t>革除</a:t>
            </a:r>
            <a:r>
              <a:rPr lang="zh-CN" altLang="en-US" sz="4000" b="1" dirty="0" smtClean="0">
                <a:solidFill>
                  <a:schemeClr val="tx1">
                    <a:lumMod val="95000"/>
                    <a:lumOff val="5000"/>
                  </a:schemeClr>
                </a:solidFill>
                <a:latin typeface="+mn-ea"/>
              </a:rPr>
              <a:t>已经过时的</a:t>
            </a:r>
            <a:r>
              <a:rPr lang="zh-CN" altLang="en-US" sz="4000" b="1" dirty="0" smtClean="0">
                <a:solidFill>
                  <a:srgbClr val="7030A0"/>
                </a:solidFill>
                <a:effectLst>
                  <a:outerShdw blurRad="38100" dist="19050" dir="2700000" algn="tl" rotWithShape="0">
                    <a:schemeClr val="dk1">
                      <a:alpha val="40000"/>
                    </a:schemeClr>
                  </a:outerShdw>
                </a:effectLst>
                <a:latin typeface="+mn-ea"/>
              </a:rPr>
              <a:t>旧</a:t>
            </a:r>
            <a:r>
              <a:rPr lang="zh-CN" altLang="en-US" sz="4000" b="1" dirty="0" smtClean="0">
                <a:solidFill>
                  <a:schemeClr val="tx1">
                    <a:lumMod val="95000"/>
                    <a:lumOff val="5000"/>
                  </a:schemeClr>
                </a:solidFill>
                <a:latin typeface="+mn-ea"/>
              </a:rPr>
              <a:t>制度、</a:t>
            </a:r>
            <a:r>
              <a:rPr lang="zh-CN" altLang="en-US" sz="4000" b="1" dirty="0" smtClean="0">
                <a:solidFill>
                  <a:srgbClr val="7030A0"/>
                </a:solidFill>
                <a:effectLst>
                  <a:outerShdw blurRad="38100" dist="19050" dir="2700000" algn="tl" rotWithShape="0">
                    <a:schemeClr val="dk1">
                      <a:alpha val="40000"/>
                    </a:schemeClr>
                  </a:outerShdw>
                </a:effectLst>
                <a:latin typeface="+mn-ea"/>
              </a:rPr>
              <a:t>旧</a:t>
            </a:r>
            <a:r>
              <a:rPr lang="zh-CN" altLang="en-US" sz="4000" b="1" dirty="0" smtClean="0">
                <a:solidFill>
                  <a:schemeClr val="tx1">
                    <a:lumMod val="95000"/>
                    <a:lumOff val="5000"/>
                  </a:schemeClr>
                </a:solidFill>
                <a:latin typeface="+mn-ea"/>
              </a:rPr>
              <a:t>文化和</a:t>
            </a:r>
            <a:r>
              <a:rPr lang="zh-CN" altLang="en-US" sz="4000" b="1" dirty="0" smtClean="0">
                <a:solidFill>
                  <a:srgbClr val="7030A0"/>
                </a:solidFill>
                <a:effectLst>
                  <a:outerShdw blurRad="38100" dist="19050" dir="2700000" algn="tl" rotWithShape="0">
                    <a:schemeClr val="dk1">
                      <a:alpha val="40000"/>
                    </a:schemeClr>
                  </a:outerShdw>
                </a:effectLst>
                <a:latin typeface="+mn-ea"/>
              </a:rPr>
              <a:t>旧</a:t>
            </a:r>
            <a:r>
              <a:rPr lang="zh-CN" altLang="en-US" sz="4000" b="1" dirty="0" smtClean="0">
                <a:solidFill>
                  <a:schemeClr val="tx1">
                    <a:lumMod val="95000"/>
                    <a:lumOff val="5000"/>
                  </a:schemeClr>
                </a:solidFill>
                <a:latin typeface="+mn-ea"/>
              </a:rPr>
              <a:t>思想，</a:t>
            </a:r>
            <a:r>
              <a:rPr lang="zh-CN" altLang="en-US" sz="4000" b="1" dirty="0" smtClean="0">
                <a:solidFill>
                  <a:srgbClr val="C00000"/>
                </a:solidFill>
                <a:effectLst>
                  <a:outerShdw blurRad="38100" dist="19050" dir="2700000" algn="tl" rotWithShape="0">
                    <a:schemeClr val="dk1">
                      <a:alpha val="40000"/>
                    </a:schemeClr>
                  </a:outerShdw>
                </a:effectLst>
                <a:latin typeface="+mn-ea"/>
              </a:rPr>
              <a:t>创造</a:t>
            </a:r>
            <a:r>
              <a:rPr lang="zh-CN" altLang="en-US" sz="4000" b="1" dirty="0" smtClean="0">
                <a:solidFill>
                  <a:schemeClr val="tx1">
                    <a:lumMod val="95000"/>
                    <a:lumOff val="5000"/>
                  </a:schemeClr>
                </a:solidFill>
                <a:latin typeface="+mn-ea"/>
              </a:rPr>
              <a:t>富有生机的</a:t>
            </a:r>
            <a:r>
              <a:rPr lang="zh-CN" altLang="en-US" sz="4000" b="1" dirty="0" smtClean="0">
                <a:solidFill>
                  <a:srgbClr val="7030A0"/>
                </a:solidFill>
                <a:effectLst>
                  <a:outerShdw blurRad="38100" dist="19050" dir="2700000" algn="tl" rotWithShape="0">
                    <a:schemeClr val="dk1">
                      <a:alpha val="40000"/>
                    </a:schemeClr>
                  </a:outerShdw>
                </a:effectLst>
                <a:latin typeface="+mn-ea"/>
              </a:rPr>
              <a:t>新</a:t>
            </a:r>
            <a:r>
              <a:rPr lang="zh-CN" altLang="en-US" sz="4000" b="1" dirty="0" smtClean="0">
                <a:solidFill>
                  <a:schemeClr val="tx1">
                    <a:lumMod val="95000"/>
                    <a:lumOff val="5000"/>
                  </a:schemeClr>
                </a:solidFill>
                <a:latin typeface="+mn-ea"/>
              </a:rPr>
              <a:t>制度、</a:t>
            </a:r>
            <a:r>
              <a:rPr lang="zh-CN" altLang="en-US" sz="4000" b="1" dirty="0" smtClean="0">
                <a:solidFill>
                  <a:srgbClr val="7030A0"/>
                </a:solidFill>
                <a:effectLst>
                  <a:outerShdw blurRad="38100" dist="19050" dir="2700000" algn="tl" rotWithShape="0">
                    <a:schemeClr val="dk1">
                      <a:alpha val="40000"/>
                    </a:schemeClr>
                  </a:outerShdw>
                </a:effectLst>
                <a:latin typeface="+mn-ea"/>
              </a:rPr>
              <a:t>新</a:t>
            </a:r>
            <a:r>
              <a:rPr lang="zh-CN" altLang="en-US" sz="4000" b="1" dirty="0" smtClean="0">
                <a:solidFill>
                  <a:schemeClr val="tx1">
                    <a:lumMod val="95000"/>
                    <a:lumOff val="5000"/>
                  </a:schemeClr>
                </a:solidFill>
                <a:latin typeface="+mn-ea"/>
              </a:rPr>
              <a:t>文化和</a:t>
            </a:r>
            <a:r>
              <a:rPr lang="zh-CN" altLang="en-US" sz="4000" b="1" dirty="0" smtClean="0">
                <a:solidFill>
                  <a:srgbClr val="7030A0"/>
                </a:solidFill>
                <a:effectLst>
                  <a:outerShdw blurRad="38100" dist="19050" dir="2700000" algn="tl" rotWithShape="0">
                    <a:schemeClr val="dk1">
                      <a:alpha val="40000"/>
                    </a:schemeClr>
                  </a:outerShdw>
                </a:effectLst>
                <a:latin typeface="+mn-ea"/>
              </a:rPr>
              <a:t>新</a:t>
            </a:r>
            <a:r>
              <a:rPr lang="zh-CN" altLang="en-US" sz="4000" b="1" dirty="0" smtClean="0">
                <a:solidFill>
                  <a:schemeClr val="tx1">
                    <a:lumMod val="95000"/>
                    <a:lumOff val="5000"/>
                  </a:schemeClr>
                </a:solidFill>
                <a:latin typeface="+mn-ea"/>
              </a:rPr>
              <a:t>思想，</a:t>
            </a:r>
            <a:r>
              <a:rPr lang="zh-CN" altLang="en-US" sz="4000" b="1" dirty="0" smtClean="0">
                <a:solidFill>
                  <a:srgbClr val="C00000"/>
                </a:solidFill>
                <a:effectLst>
                  <a:outerShdw blurRad="38100" dist="19050" dir="2700000" algn="tl" rotWithShape="0">
                    <a:schemeClr val="dk1">
                      <a:alpha val="40000"/>
                    </a:schemeClr>
                  </a:outerShdw>
                </a:effectLst>
                <a:latin typeface="+mn-ea"/>
              </a:rPr>
              <a:t>解放生产力</a:t>
            </a:r>
            <a:r>
              <a:rPr lang="zh-CN" altLang="en-US" sz="4000" b="1" dirty="0" smtClean="0">
                <a:solidFill>
                  <a:schemeClr val="tx1">
                    <a:lumMod val="95000"/>
                    <a:lumOff val="5000"/>
                  </a:schemeClr>
                </a:solidFill>
                <a:latin typeface="+mn-ea"/>
              </a:rPr>
              <a:t>。</a:t>
            </a:r>
          </a:p>
          <a:p>
            <a:pPr marL="342900" lvl="0" indent="-342900">
              <a:spcBef>
                <a:spcPct val="20000"/>
              </a:spcBef>
              <a:buClr>
                <a:schemeClr val="hlink"/>
              </a:buClr>
            </a:pPr>
            <a:r>
              <a:rPr lang="zh-CN" altLang="en-US" sz="4000" b="1" dirty="0" smtClean="0">
                <a:solidFill>
                  <a:schemeClr val="tx1">
                    <a:lumMod val="95000"/>
                    <a:lumOff val="5000"/>
                  </a:schemeClr>
                </a:solidFill>
                <a:latin typeface="+mn-ea"/>
              </a:rPr>
              <a:t>    人类的文明史也是一部改革史。</a:t>
            </a:r>
            <a:endParaRPr lang="zh-CN" altLang="en-US" sz="4000" b="1" dirty="0">
              <a:solidFill>
                <a:schemeClr val="tx1">
                  <a:lumMod val="95000"/>
                  <a:lumOff val="5000"/>
                </a:schemeClr>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3" presetClass="entr" presetSubtype="16" fill="hold" nodeType="withEffect">
                                  <p:childTnLst>
                                    <p:set>
                                      <p:cBhvr>
                                        <p:cTn id="6" dur="1" fill="hold">
                                          <p:stCondLst>
                                            <p:cond delay="0"/>
                                          </p:stCondLst>
                                        </p:cTn>
                                        <p:tgtEl>
                                          <p:spTgt spid="6"/>
                                        </p:tgtEl>
                                        <p:attrNameLst>
                                          <p:attrName>style.visibility</p:attrName>
                                        </p:attrNameLst>
                                      </p:cBhvr>
                                      <p:to>
                                        <p:strVal val="visible"/>
                                      </p:to>
                                    </p:set>
                                    <p:animEffect transition="in" filter="plus(in)">
                                      <p:cBhvr>
                                        <p:cTn id="7" dur="1000"/>
                                        <p:tgtEl>
                                          <p:spTgt spid="6"/>
                                        </p:tgtEl>
                                      </p:cBhvr>
                                    </p:animEffect>
                                  </p:childTnLst>
                                </p:cTn>
                              </p:par>
                              <p:par>
                                <p:cTn id="8" presetID="13" presetClass="entr" presetSubtype="16" fill="hold" nodeType="withEffect">
                                  <p:childTnLst>
                                    <p:set>
                                      <p:cBhvr>
                                        <p:cTn id="9" dur="1" fill="hold">
                                          <p:stCondLst>
                                            <p:cond delay="0"/>
                                          </p:stCondLst>
                                        </p:cTn>
                                        <p:tgtEl>
                                          <p:spTgt spid="10"/>
                                        </p:tgtEl>
                                        <p:attrNameLst>
                                          <p:attrName>style.visibility</p:attrName>
                                        </p:attrNameLst>
                                      </p:cBhvr>
                                      <p:to>
                                        <p:strVal val="visible"/>
                                      </p:to>
                                    </p:set>
                                    <p:animEffect transition="in" filter="plus(in)">
                                      <p:cBhvr>
                                        <p:cTn id="10" dur="1000"/>
                                        <p:tgtEl>
                                          <p:spTgt spid="10"/>
                                        </p:tgtEl>
                                      </p:cBhvr>
                                    </p:animEffect>
                                  </p:childTnLst>
                                </p:cTn>
                              </p:par>
                            </p:childTnLst>
                          </p:cTn>
                        </p:par>
                        <p:par>
                          <p:cTn id="11" fill="hold" nodeType="withGroup">
                            <p:stCondLst>
                              <p:cond delay="1000"/>
                            </p:stCondLst>
                            <p:childTnLst>
                              <p:par>
                                <p:cTn id="12" presetID="8" presetClass="entr" presetSubtype="16" fill="hold" grpId="0" nodeType="afterEffect">
                                  <p:childTnLst>
                                    <p:set>
                                      <p:cBhvr>
                                        <p:cTn id="13" dur="1" fill="hold">
                                          <p:stCondLst>
                                            <p:cond delay="0"/>
                                          </p:stCondLst>
                                        </p:cTn>
                                        <p:tgtEl>
                                          <p:spTgt spid="167"/>
                                        </p:tgtEl>
                                        <p:attrNameLst>
                                          <p:attrName>style.visibility</p:attrName>
                                        </p:attrNameLst>
                                      </p:cBhvr>
                                      <p:to>
                                        <p:strVal val="visible"/>
                                      </p:to>
                                    </p:set>
                                    <p:animEffect transition="in" filter="diamond(in)">
                                      <p:cBhvr>
                                        <p:cTn id="14" dur="1000"/>
                                        <p:tgtEl>
                                          <p:spTgt spid="167"/>
                                        </p:tgtEl>
                                      </p:cBhvr>
                                    </p:animEffect>
                                  </p:childTnLst>
                                </p:cTn>
                              </p:par>
                            </p:childTnLst>
                          </p:cTn>
                        </p:par>
                        <p:par>
                          <p:cTn id="15" fill="hold" nodeType="withGroup">
                            <p:stCondLst>
                              <p:cond delay="2000"/>
                            </p:stCondLst>
                            <p:childTnLst>
                              <p:par>
                                <p:cTn id="16" presetID="2" presetClass="entr" presetSubtype="8" fill="hold" nodeType="afterEffec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1000" fill="hold"/>
                                        <p:tgtEl>
                                          <p:spTgt spid="3"/>
                                        </p:tgtEl>
                                        <p:attrNameLst>
                                          <p:attrName>ppt_x</p:attrName>
                                        </p:attrNameLst>
                                      </p:cBhvr>
                                      <p:tavLst>
                                        <p:tav tm="0">
                                          <p:val>
                                            <p:strVal val="0-#ppt_w/2"/>
                                          </p:val>
                                        </p:tav>
                                        <p:tav tm="100000">
                                          <p:val>
                                            <p:strVal val="#ppt_x"/>
                                          </p:val>
                                        </p:tav>
                                      </p:tavLst>
                                    </p:anim>
                                    <p:anim calcmode="lin" valueType="num">
                                      <p:cBhvr additive="base">
                                        <p:cTn id="19" dur="1000" fill="hold"/>
                                        <p:tgtEl>
                                          <p:spTgt spid="3"/>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000" fill="hold"/>
                                        <p:tgtEl>
                                          <p:spTgt spid="4"/>
                                        </p:tgtEl>
                                        <p:attrNameLst>
                                          <p:attrName>ppt_x</p:attrName>
                                        </p:attrNameLst>
                                      </p:cBhvr>
                                      <p:tavLst>
                                        <p:tav tm="0">
                                          <p:val>
                                            <p:strVal val="1+#ppt_w/2"/>
                                          </p:val>
                                        </p:tav>
                                        <p:tav tm="100000">
                                          <p:val>
                                            <p:strVal val="#ppt_x"/>
                                          </p:val>
                                        </p:tav>
                                      </p:tavLst>
                                    </p:anim>
                                    <p:anim calcmode="lin" valueType="num">
                                      <p:cBhvr additive="base">
                                        <p:cTn id="23" dur="1000" fill="hold"/>
                                        <p:tgtEl>
                                          <p:spTgt spid="4"/>
                                        </p:tgtEl>
                                        <p:attrNameLst>
                                          <p:attrName>ppt_y</p:attrName>
                                        </p:attrNameLst>
                                      </p:cBhvr>
                                      <p:tavLst>
                                        <p:tav tm="0">
                                          <p:val>
                                            <p:strVal val="#ppt_y"/>
                                          </p:val>
                                        </p:tav>
                                        <p:tav tm="100000">
                                          <p:val>
                                            <p:strVal val="#ppt_y"/>
                                          </p:val>
                                        </p:tav>
                                      </p:tavLst>
                                    </p:anim>
                                  </p:childTnLst>
                                </p:cTn>
                              </p:par>
                              <p:par>
                                <p:cTn id="24" presetID="8" presetClass="entr" presetSubtype="16" fill="hold" grpId="1" nodeType="withEffect">
                                  <p:childTnLst>
                                    <p:set>
                                      <p:cBhvr>
                                        <p:cTn id="25" dur="1" fill="hold">
                                          <p:stCondLst>
                                            <p:cond delay="0"/>
                                          </p:stCondLst>
                                        </p:cTn>
                                        <p:tgtEl>
                                          <p:spTgt spid="5"/>
                                        </p:tgtEl>
                                        <p:attrNameLst>
                                          <p:attrName>style.visibility</p:attrName>
                                        </p:attrNameLst>
                                      </p:cBhvr>
                                      <p:to>
                                        <p:strVal val="visible"/>
                                      </p:to>
                                    </p:set>
                                    <p:animEffect transition="in" filter="diamond(in)">
                                      <p:cBhvr>
                                        <p:cTn id="26" dur="1000"/>
                                        <p:tgtEl>
                                          <p:spTgt spid="5"/>
                                        </p:tgtEl>
                                      </p:cBhvr>
                                    </p:animEffect>
                                  </p:childTnLst>
                                </p:cTn>
                              </p:par>
                            </p:childTnLst>
                          </p:cTn>
                        </p:par>
                        <p:par>
                          <p:cTn id="27" fill="hold">
                            <p:stCondLst>
                              <p:cond delay="3000"/>
                            </p:stCondLst>
                            <p:childTnLst>
                              <p:par>
                                <p:cTn id="28" presetID="3"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linds(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p:bldP spid="5" grpId="1"/>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
          <p:cNvPicPr>
            <a:picLocks noChangeAspect="1"/>
          </p:cNvPicPr>
          <p:nvPr/>
        </p:nvPicPr>
        <p:blipFill>
          <a:blip r:embed="rId3"/>
          <a:stretch>
            <a:fillRect/>
          </a:stretch>
        </p:blipFill>
        <p:spPr>
          <a:xfrm flipH="1">
            <a:off x="0" y="1"/>
            <a:ext cx="3314877" cy="2684206"/>
          </a:xfrm>
          <a:prstGeom prst="rect">
            <a:avLst/>
          </a:prstGeom>
        </p:spPr>
      </p:pic>
      <p:pic>
        <p:nvPicPr>
          <p:cNvPr id="10" name="图片 9" descr="1"/>
          <p:cNvPicPr>
            <a:picLocks noChangeAspect="1"/>
          </p:cNvPicPr>
          <p:nvPr/>
        </p:nvPicPr>
        <p:blipFill>
          <a:blip r:embed="rId4" cstate="print"/>
          <a:stretch>
            <a:fillRect/>
          </a:stretch>
        </p:blipFill>
        <p:spPr>
          <a:xfrm flipH="1" flipV="1">
            <a:off x="8961120" y="4256405"/>
            <a:ext cx="3230880" cy="2601595"/>
          </a:xfrm>
          <a:prstGeom prst="rect">
            <a:avLst/>
          </a:prstGeom>
        </p:spPr>
      </p:pic>
      <p:sp>
        <p:nvSpPr>
          <p:cNvPr id="35841" name="Rectangle 1"/>
          <p:cNvSpPr>
            <a:spLocks noChangeArrowheads="1"/>
          </p:cNvSpPr>
          <p:nvPr/>
        </p:nvSpPr>
        <p:spPr bwMode="auto">
          <a:xfrm>
            <a:off x="1262008" y="743545"/>
            <a:ext cx="8581293" cy="52014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tabLst>
                <a:tab pos="2790825" algn="l"/>
                <a:tab pos="4140200" algn="l"/>
              </a:tabLst>
            </a:pPr>
            <a:r>
              <a:rPr lang="zh-CN" altLang="en-US" sz="3200" b="1" dirty="0" smtClean="0">
                <a:solidFill>
                  <a:srgbClr val="0000FF"/>
                </a:solidFill>
                <a:latin typeface="宋体" pitchFamily="2" charset="-122"/>
                <a:ea typeface="宋体" pitchFamily="2" charset="-122"/>
                <a:cs typeface="Times New Roman" pitchFamily="18" charset="0"/>
              </a:rPr>
              <a:t>（</a:t>
            </a:r>
            <a:r>
              <a:rPr lang="en-US" altLang="zh-CN" sz="3200" b="1" dirty="0" smtClean="0">
                <a:solidFill>
                  <a:srgbClr val="0000FF"/>
                </a:solidFill>
                <a:latin typeface="宋体" pitchFamily="2" charset="-122"/>
                <a:ea typeface="宋体" pitchFamily="2" charset="-122"/>
                <a:cs typeface="Times New Roman" pitchFamily="18" charset="0"/>
              </a:rPr>
              <a:t>2016</a:t>
            </a:r>
            <a:r>
              <a:rPr lang="en-US" altLang="zh-CN" sz="3200" b="1" dirty="0" smtClean="0">
                <a:solidFill>
                  <a:srgbClr val="0000FF"/>
                </a:solidFill>
                <a:latin typeface="Arial"/>
                <a:ea typeface="宋体" pitchFamily="2" charset="-122"/>
                <a:cs typeface="Times New Roman" pitchFamily="18" charset="0"/>
              </a:rPr>
              <a:t>·</a:t>
            </a:r>
            <a:r>
              <a:rPr lang="zh-CN" altLang="en-US" sz="3200" b="1" dirty="0" smtClean="0">
                <a:solidFill>
                  <a:srgbClr val="0000FF"/>
                </a:solidFill>
                <a:latin typeface="宋体" pitchFamily="2" charset="-122"/>
                <a:ea typeface="宋体" pitchFamily="2" charset="-122"/>
                <a:cs typeface="Times New Roman" pitchFamily="18" charset="0"/>
              </a:rPr>
              <a:t>四川成都）</a:t>
            </a:r>
            <a:endParaRPr lang="en-US" altLang="zh-CN" sz="3200" b="1" dirty="0" smtClean="0">
              <a:solidFill>
                <a:srgbClr val="0000FF"/>
              </a:solidFill>
              <a:latin typeface="宋体" pitchFamily="2" charset="-122"/>
              <a:ea typeface="宋体" pitchFamily="2" charset="-122"/>
              <a:cs typeface="Times New Roman" pitchFamily="18" charset="0"/>
            </a:endParaRPr>
          </a:p>
          <a:p>
            <a:pPr lvl="0" fontAlgn="base">
              <a:lnSpc>
                <a:spcPct val="150000"/>
              </a:lnSpc>
              <a:spcBef>
                <a:spcPct val="0"/>
              </a:spcBef>
              <a:spcAft>
                <a:spcPct val="0"/>
              </a:spcAft>
              <a:tabLst>
                <a:tab pos="2790825" algn="l"/>
                <a:tab pos="4140200" algn="l"/>
              </a:tabLst>
            </a:pPr>
            <a:r>
              <a:rPr kumimoji="0" lang="zh-CN"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材料三  邓小平被评为</a:t>
            </a:r>
            <a:r>
              <a:rPr kumimoji="0" lang="zh-CN" altLang="zh-CN"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a:t>
            </a:r>
            <a:r>
              <a:rPr kumimoji="0" lang="zh-CN"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时代</a:t>
            </a:r>
            <a:r>
              <a:rPr kumimoji="0" lang="zh-CN" altLang="zh-CN"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a:t>
            </a:r>
            <a:r>
              <a:rPr kumimoji="0" lang="zh-CN"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周刊</a:t>
            </a:r>
            <a:r>
              <a:rPr kumimoji="0" lang="en-US" altLang="zh-CN"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1978</a:t>
            </a:r>
            <a:r>
              <a:rPr kumimoji="0" lang="zh-CN" altLang="en-US"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年的“年度风云人物”。</a:t>
            </a:r>
            <a:r>
              <a:rPr kumimoji="0" lang="en-US" altLang="zh-CN"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1979</a:t>
            </a:r>
            <a:r>
              <a:rPr kumimoji="0" lang="zh-CN" altLang="en-US"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年</a:t>
            </a:r>
            <a:r>
              <a:rPr kumimoji="0" lang="en-US" altLang="zh-CN"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1</a:t>
            </a:r>
            <a:r>
              <a:rPr kumimoji="0" lang="zh-CN" altLang="en-US"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月</a:t>
            </a:r>
            <a:r>
              <a:rPr kumimoji="0" lang="en-US" altLang="zh-CN"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1</a:t>
            </a:r>
            <a:r>
              <a:rPr kumimoji="0" lang="zh-CN" altLang="en-US"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日，他的头像被赫然印在</a:t>
            </a:r>
            <a:r>
              <a:rPr kumimoji="0" lang="en-US" altLang="zh-CN"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a:t>
            </a:r>
            <a:r>
              <a:rPr kumimoji="0" lang="zh-CN" altLang="en-US"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时代</a:t>
            </a:r>
            <a:r>
              <a:rPr kumimoji="0" lang="en-US" altLang="zh-CN"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a:t>
            </a:r>
            <a:r>
              <a:rPr kumimoji="0" lang="zh-CN" altLang="en-US"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周刊封面上。标题写着</a:t>
            </a:r>
            <a:r>
              <a:rPr kumimoji="0" lang="en-US" altLang="zh-CN"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a:t>
            </a:r>
            <a:r>
              <a:rPr kumimoji="0" lang="zh-CN" altLang="en-US"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邓小平，中国新时代的形象</a:t>
            </a:r>
            <a:r>
              <a:rPr kumimoji="0" lang="en-US" altLang="zh-CN"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a:t>
            </a:r>
            <a:r>
              <a:rPr kumimoji="0" lang="zh-CN" altLang="en-US"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（如图</a:t>
            </a:r>
            <a:r>
              <a:rPr kumimoji="0" lang="en-US" altLang="zh-CN"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8</a:t>
            </a:r>
            <a:r>
              <a:rPr kumimoji="0" lang="zh-CN" altLang="en-US"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所示）。</a:t>
            </a:r>
            <a:r>
              <a:rPr kumimoji="0" lang="en-US" altLang="zh-CN"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a:t>
            </a:r>
            <a:r>
              <a:rPr kumimoji="0" lang="zh-CN" altLang="en-US"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时代</a:t>
            </a:r>
            <a:r>
              <a:rPr kumimoji="0" lang="en-US" altLang="zh-CN"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a:t>
            </a:r>
            <a:r>
              <a:rPr kumimoji="0" lang="zh-CN" altLang="en-US"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周刊事后承认，那年的评选，邓小平并不是热门候选人。因为他刚刚复出，中国经济一片凋敝，中国在世界中还微不足道。但就是在这种举步维艰的情况下，</a:t>
            </a:r>
            <a:r>
              <a:rPr kumimoji="0" lang="en-US" altLang="zh-CN"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a:t>
            </a:r>
            <a:r>
              <a:rPr kumimoji="0" lang="zh-CN" altLang="en-US"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时代</a:t>
            </a:r>
            <a:r>
              <a:rPr kumimoji="0" lang="en-US" altLang="zh-CN"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a:t>
            </a:r>
            <a:r>
              <a:rPr kumimoji="0" lang="zh-CN" altLang="en-US"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周刊为邓小平大胆进行经济改革和主政后的务实而大胆的风格投上了赞赏的一票。</a:t>
            </a:r>
            <a:endParaRPr kumimoji="0" lang="zh-CN" altLang="en-US" sz="2000" b="0" i="0" u="none" strike="noStrike" cap="none" normalizeH="0" baseline="0" dirty="0" smtClean="0">
              <a:ln>
                <a:noFill/>
              </a:ln>
              <a:solidFill>
                <a:schemeClr val="tx1"/>
              </a:solidFill>
              <a:effectLst/>
              <a:latin typeface="微软雅黑" pitchFamily="34" charset="-122"/>
              <a:ea typeface="微软雅黑" pitchFamily="34" charset="-122"/>
              <a:cs typeface="宋体" pitchFamily="2" charset="-122"/>
            </a:endParaRPr>
          </a:p>
          <a:p>
            <a:pPr marL="0" marR="0" lvl="0" indent="0" algn="l" defTabSz="914400" rtl="0" eaLnBrk="0" fontAlgn="base" latinLnBrk="0" hangingPunct="0">
              <a:lnSpc>
                <a:spcPct val="150000"/>
              </a:lnSpc>
              <a:spcBef>
                <a:spcPct val="0"/>
              </a:spcBef>
              <a:spcAft>
                <a:spcPct val="0"/>
              </a:spcAft>
              <a:buClrTx/>
              <a:buSzTx/>
              <a:buFontTx/>
              <a:buNone/>
              <a:tabLst>
                <a:tab pos="2790825" algn="l"/>
                <a:tab pos="4140200" algn="l"/>
              </a:tabLst>
            </a:pPr>
            <a:r>
              <a:rPr kumimoji="0" lang="en-US" altLang="zh-CN"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                 ——</a:t>
            </a:r>
            <a:r>
              <a:rPr kumimoji="0" lang="zh-CN" altLang="en-US"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据</a:t>
            </a:r>
            <a:r>
              <a:rPr kumimoji="0" lang="en-US" altLang="zh-CN"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a:t>
            </a:r>
            <a:r>
              <a:rPr kumimoji="0" lang="zh-CN" altLang="en-US"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邓小平八次登</a:t>
            </a:r>
            <a:r>
              <a:rPr kumimoji="0" lang="en-US" altLang="zh-CN"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a:t>
            </a:r>
            <a:r>
              <a:rPr kumimoji="0" lang="zh-CN" altLang="en-US"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时代</a:t>
            </a:r>
            <a:r>
              <a:rPr kumimoji="0" lang="en-US" altLang="zh-CN"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a:t>
            </a:r>
            <a:r>
              <a:rPr kumimoji="0" lang="zh-CN" altLang="en-US"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封面</a:t>
            </a:r>
            <a:r>
              <a:rPr kumimoji="0" lang="en-US" altLang="zh-CN"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a:t>
            </a:r>
            <a:r>
              <a:rPr kumimoji="0" lang="zh-CN" altLang="en-US"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a:t>
            </a:r>
            <a:r>
              <a:rPr kumimoji="0" lang="en-US" altLang="zh-CN"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a:t>
            </a:r>
            <a:r>
              <a:rPr kumimoji="0" lang="zh-CN" altLang="en-US"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中国日报</a:t>
            </a:r>
            <a:r>
              <a:rPr kumimoji="0" lang="en-US" altLang="zh-CN"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a:t>
            </a:r>
            <a:r>
              <a:rPr kumimoji="0" lang="zh-CN" altLang="en-US" sz="2000" b="0"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网）</a:t>
            </a:r>
            <a:endParaRPr kumimoji="0" lang="zh-CN" altLang="en-US" sz="2000" b="0" i="0" u="none" strike="noStrike" cap="none" normalizeH="0" baseline="0" dirty="0" smtClean="0">
              <a:ln>
                <a:noFill/>
              </a:ln>
              <a:solidFill>
                <a:schemeClr val="tx1"/>
              </a:solidFill>
              <a:effectLst/>
              <a:latin typeface="微软雅黑" pitchFamily="34" charset="-122"/>
              <a:ea typeface="微软雅黑" pitchFamily="34" charset="-122"/>
              <a:cs typeface="宋体" pitchFamily="2" charset="-122"/>
            </a:endParaRPr>
          </a:p>
          <a:p>
            <a:pPr marL="0" marR="0" lvl="0" indent="0" algn="l" defTabSz="914400" rtl="0" eaLnBrk="0" fontAlgn="base" latinLnBrk="0" hangingPunct="0">
              <a:lnSpc>
                <a:spcPct val="150000"/>
              </a:lnSpc>
              <a:spcBef>
                <a:spcPct val="0"/>
              </a:spcBef>
              <a:spcAft>
                <a:spcPct val="0"/>
              </a:spcAft>
              <a:buClrTx/>
              <a:buSzTx/>
              <a:buFontTx/>
              <a:buNone/>
              <a:tabLst>
                <a:tab pos="2790825" algn="l"/>
                <a:tab pos="4140200" algn="l"/>
              </a:tabLst>
            </a:pPr>
            <a:r>
              <a:rPr kumimoji="0" lang="en-US" altLang="zh-CN" sz="2000" b="1" i="1" u="none" strike="noStrike" cap="none" normalizeH="0" baseline="0" dirty="0" smtClean="0">
                <a:ln>
                  <a:noFill/>
                </a:ln>
                <a:solidFill>
                  <a:schemeClr val="accent6">
                    <a:lumMod val="50000"/>
                  </a:schemeClr>
                </a:solidFill>
                <a:effectLst/>
                <a:latin typeface="微软雅黑" pitchFamily="34" charset="-122"/>
                <a:ea typeface="微软雅黑" pitchFamily="34" charset="-122"/>
                <a:cs typeface="Times New Roman" pitchFamily="18" charset="0"/>
              </a:rPr>
              <a:t>(3)</a:t>
            </a:r>
            <a:r>
              <a:rPr kumimoji="0" lang="zh-CN" altLang="en-US" sz="2000" b="1" i="1" u="none" strike="noStrike" cap="none" normalizeH="0" baseline="0" dirty="0" smtClean="0">
                <a:ln>
                  <a:noFill/>
                </a:ln>
                <a:solidFill>
                  <a:schemeClr val="accent6">
                    <a:lumMod val="50000"/>
                  </a:schemeClr>
                </a:solidFill>
                <a:effectLst/>
                <a:latin typeface="微软雅黑" pitchFamily="34" charset="-122"/>
                <a:ea typeface="微软雅黑" pitchFamily="34" charset="-122"/>
                <a:cs typeface="Times New Roman" pitchFamily="18" charset="0"/>
              </a:rPr>
              <a:t>根据材料三，指出</a:t>
            </a:r>
            <a:r>
              <a:rPr kumimoji="0" lang="en-US" altLang="zh-CN" sz="2000" b="1" i="1" u="none" strike="noStrike" cap="none" normalizeH="0" baseline="0" dirty="0" smtClean="0">
                <a:ln>
                  <a:noFill/>
                </a:ln>
                <a:solidFill>
                  <a:schemeClr val="accent6">
                    <a:lumMod val="50000"/>
                  </a:schemeClr>
                </a:solidFill>
                <a:effectLst/>
                <a:latin typeface="微软雅黑" pitchFamily="34" charset="-122"/>
                <a:ea typeface="微软雅黑" pitchFamily="34" charset="-122"/>
                <a:cs typeface="Times New Roman" pitchFamily="18" charset="0"/>
              </a:rPr>
              <a:t>《</a:t>
            </a:r>
            <a:r>
              <a:rPr kumimoji="0" lang="zh-CN" altLang="en-US" sz="2000" b="1" i="1" u="none" strike="noStrike" cap="none" normalizeH="0" baseline="0" dirty="0" smtClean="0">
                <a:ln>
                  <a:noFill/>
                </a:ln>
                <a:solidFill>
                  <a:schemeClr val="accent6">
                    <a:lumMod val="50000"/>
                  </a:schemeClr>
                </a:solidFill>
                <a:effectLst/>
                <a:latin typeface="微软雅黑" pitchFamily="34" charset="-122"/>
                <a:ea typeface="微软雅黑" pitchFamily="34" charset="-122"/>
                <a:cs typeface="Times New Roman" pitchFamily="18" charset="0"/>
              </a:rPr>
              <a:t>时代</a:t>
            </a:r>
            <a:r>
              <a:rPr kumimoji="0" lang="en-US" altLang="zh-CN" sz="2000" b="1" i="1" u="none" strike="noStrike" cap="none" normalizeH="0" baseline="0" dirty="0" smtClean="0">
                <a:ln>
                  <a:noFill/>
                </a:ln>
                <a:solidFill>
                  <a:schemeClr val="accent6">
                    <a:lumMod val="50000"/>
                  </a:schemeClr>
                </a:solidFill>
                <a:effectLst/>
                <a:latin typeface="微软雅黑" pitchFamily="34" charset="-122"/>
                <a:ea typeface="微软雅黑" pitchFamily="34" charset="-122"/>
                <a:cs typeface="Times New Roman" pitchFamily="18" charset="0"/>
              </a:rPr>
              <a:t>》</a:t>
            </a:r>
            <a:r>
              <a:rPr kumimoji="0" lang="zh-CN" altLang="en-US" sz="2000" b="1" i="1" u="none" strike="noStrike" cap="none" normalizeH="0" baseline="0" dirty="0" smtClean="0">
                <a:ln>
                  <a:noFill/>
                </a:ln>
                <a:solidFill>
                  <a:schemeClr val="accent6">
                    <a:lumMod val="50000"/>
                  </a:schemeClr>
                </a:solidFill>
                <a:effectLst/>
                <a:latin typeface="微软雅黑" pitchFamily="34" charset="-122"/>
                <a:ea typeface="微软雅黑" pitchFamily="34" charset="-122"/>
                <a:cs typeface="Times New Roman" pitchFamily="18" charset="0"/>
              </a:rPr>
              <a:t>周刊为什么把邓小平评为</a:t>
            </a:r>
            <a:r>
              <a:rPr kumimoji="0" lang="en-US" altLang="zh-CN" sz="2000" b="1" i="1" u="none" strike="noStrike" cap="none" normalizeH="0" baseline="0" dirty="0" smtClean="0">
                <a:ln>
                  <a:noFill/>
                </a:ln>
                <a:solidFill>
                  <a:schemeClr val="accent6">
                    <a:lumMod val="50000"/>
                  </a:schemeClr>
                </a:solidFill>
                <a:effectLst/>
                <a:latin typeface="微软雅黑" pitchFamily="34" charset="-122"/>
                <a:ea typeface="微软雅黑" pitchFamily="34" charset="-122"/>
                <a:cs typeface="Times New Roman" pitchFamily="18" charset="0"/>
              </a:rPr>
              <a:t>1978</a:t>
            </a:r>
            <a:r>
              <a:rPr kumimoji="0" lang="zh-CN" altLang="en-US" sz="2000" b="1" i="1" u="none" strike="noStrike" cap="none" normalizeH="0" baseline="0" dirty="0" smtClean="0">
                <a:ln>
                  <a:noFill/>
                </a:ln>
                <a:solidFill>
                  <a:schemeClr val="accent6">
                    <a:lumMod val="50000"/>
                  </a:schemeClr>
                </a:solidFill>
                <a:effectLst/>
                <a:latin typeface="微软雅黑" pitchFamily="34" charset="-122"/>
                <a:ea typeface="微软雅黑" pitchFamily="34" charset="-122"/>
                <a:cs typeface="Times New Roman" pitchFamily="18" charset="0"/>
              </a:rPr>
              <a:t>年的“年度风云人物”（</a:t>
            </a:r>
            <a:r>
              <a:rPr kumimoji="0" lang="en-US" altLang="zh-CN" sz="2000" b="1" i="1" u="none" strike="noStrike" cap="none" normalizeH="0" baseline="0" dirty="0" smtClean="0">
                <a:ln>
                  <a:noFill/>
                </a:ln>
                <a:solidFill>
                  <a:schemeClr val="accent6">
                    <a:lumMod val="50000"/>
                  </a:schemeClr>
                </a:solidFill>
                <a:effectLst/>
                <a:latin typeface="微软雅黑" pitchFamily="34" charset="-122"/>
                <a:ea typeface="微软雅黑" pitchFamily="34" charset="-122"/>
                <a:cs typeface="Times New Roman" pitchFamily="18" charset="0"/>
              </a:rPr>
              <a:t>2</a:t>
            </a:r>
            <a:r>
              <a:rPr kumimoji="0" lang="zh-CN" altLang="en-US" sz="2000" b="1" i="1" u="none" strike="noStrike" cap="none" normalizeH="0" baseline="0" dirty="0" smtClean="0">
                <a:ln>
                  <a:noFill/>
                </a:ln>
                <a:solidFill>
                  <a:schemeClr val="accent6">
                    <a:lumMod val="50000"/>
                  </a:schemeClr>
                </a:solidFill>
                <a:effectLst/>
                <a:latin typeface="微软雅黑" pitchFamily="34" charset="-122"/>
                <a:ea typeface="微软雅黑" pitchFamily="34" charset="-122"/>
                <a:cs typeface="Times New Roman" pitchFamily="18" charset="0"/>
              </a:rPr>
              <a:t>分）？根据所学知识，举例说明</a:t>
            </a:r>
            <a:r>
              <a:rPr kumimoji="0" lang="en-US" altLang="zh-CN" sz="2000" b="1" i="1" u="none" strike="noStrike" cap="none" normalizeH="0" baseline="0" dirty="0" smtClean="0">
                <a:ln>
                  <a:noFill/>
                </a:ln>
                <a:solidFill>
                  <a:schemeClr val="accent6">
                    <a:lumMod val="50000"/>
                  </a:schemeClr>
                </a:solidFill>
                <a:effectLst/>
                <a:latin typeface="微软雅黑" pitchFamily="34" charset="-122"/>
                <a:ea typeface="微软雅黑" pitchFamily="34" charset="-122"/>
                <a:cs typeface="Times New Roman" pitchFamily="18" charset="0"/>
              </a:rPr>
              <a:t>1978</a:t>
            </a:r>
            <a:r>
              <a:rPr kumimoji="0" lang="zh-CN" altLang="en-US" sz="2000" b="1" i="1" u="none" strike="noStrike" cap="none" normalizeH="0" baseline="0" dirty="0" smtClean="0">
                <a:ln>
                  <a:noFill/>
                </a:ln>
                <a:solidFill>
                  <a:schemeClr val="accent6">
                    <a:lumMod val="50000"/>
                  </a:schemeClr>
                </a:solidFill>
                <a:effectLst/>
                <a:latin typeface="微软雅黑" pitchFamily="34" charset="-122"/>
                <a:ea typeface="微软雅黑" pitchFamily="34" charset="-122"/>
                <a:cs typeface="Times New Roman" pitchFamily="18" charset="0"/>
              </a:rPr>
              <a:t>年，他的哪些重大决策成为了“改变历史的那一瞬间”</a:t>
            </a:r>
            <a:r>
              <a:rPr kumimoji="0" lang="en-US" altLang="zh-CN" sz="2000" b="1" i="1" u="none" strike="noStrike" cap="none" normalizeH="0" baseline="0" dirty="0" smtClean="0">
                <a:ln>
                  <a:noFill/>
                </a:ln>
                <a:solidFill>
                  <a:schemeClr val="accent6">
                    <a:lumMod val="50000"/>
                  </a:schemeClr>
                </a:solidFill>
                <a:effectLst/>
                <a:latin typeface="微软雅黑" pitchFamily="34" charset="-122"/>
                <a:ea typeface="微软雅黑" pitchFamily="34" charset="-122"/>
                <a:cs typeface="Times New Roman" pitchFamily="18" charset="0"/>
              </a:rPr>
              <a:t>(4</a:t>
            </a:r>
            <a:r>
              <a:rPr kumimoji="0" lang="zh-CN" altLang="en-US" sz="2000" b="1" i="1" u="none" strike="noStrike" cap="none" normalizeH="0" baseline="0" dirty="0" smtClean="0">
                <a:ln>
                  <a:noFill/>
                </a:ln>
                <a:solidFill>
                  <a:schemeClr val="accent6">
                    <a:lumMod val="50000"/>
                  </a:schemeClr>
                </a:solidFill>
                <a:effectLst/>
                <a:latin typeface="微软雅黑" pitchFamily="34" charset="-122"/>
                <a:ea typeface="微软雅黑" pitchFamily="34" charset="-122"/>
                <a:cs typeface="Times New Roman" pitchFamily="18" charset="0"/>
              </a:rPr>
              <a:t>分</a:t>
            </a:r>
            <a:r>
              <a:rPr kumimoji="0" lang="en-US" altLang="zh-CN" sz="2000" b="1" i="1" u="none" strike="noStrike" cap="none" normalizeH="0" baseline="0" dirty="0" smtClean="0">
                <a:ln>
                  <a:noFill/>
                </a:ln>
                <a:solidFill>
                  <a:schemeClr val="accent6">
                    <a:lumMod val="50000"/>
                  </a:schemeClr>
                </a:solidFill>
                <a:effectLst/>
                <a:latin typeface="微软雅黑" pitchFamily="34" charset="-122"/>
                <a:ea typeface="微软雅黑" pitchFamily="34" charset="-122"/>
                <a:cs typeface="Times New Roman" pitchFamily="18" charset="0"/>
              </a:rPr>
              <a:t>)</a:t>
            </a:r>
            <a:r>
              <a:rPr kumimoji="0" lang="zh-CN" altLang="en-US" sz="2000" b="1" i="1" u="none" strike="noStrike" cap="none" normalizeH="0" baseline="0" dirty="0" smtClean="0">
                <a:ln>
                  <a:noFill/>
                </a:ln>
                <a:solidFill>
                  <a:schemeClr val="accent6">
                    <a:lumMod val="50000"/>
                  </a:schemeClr>
                </a:solidFill>
                <a:effectLst/>
                <a:latin typeface="微软雅黑" pitchFamily="34" charset="-122"/>
                <a:ea typeface="微软雅黑" pitchFamily="34" charset="-122"/>
                <a:cs typeface="Times New Roman" pitchFamily="18" charset="0"/>
              </a:rPr>
              <a:t>？</a:t>
            </a:r>
            <a:endParaRPr kumimoji="0" lang="zh-CN" altLang="en-US" sz="2000" b="1" i="1" u="none" strike="noStrike" cap="none" normalizeH="0" baseline="0" dirty="0" smtClean="0">
              <a:ln>
                <a:noFill/>
              </a:ln>
              <a:solidFill>
                <a:schemeClr val="accent6">
                  <a:lumMod val="50000"/>
                </a:schemeClr>
              </a:solidFill>
              <a:effectLst/>
              <a:latin typeface="微软雅黑" pitchFamily="34" charset="-122"/>
              <a:ea typeface="微软雅黑" pitchFamily="34" charset="-122"/>
              <a:cs typeface="宋体" pitchFamily="2" charset="-122"/>
            </a:endParaRPr>
          </a:p>
        </p:txBody>
      </p:sp>
      <p:pic>
        <p:nvPicPr>
          <p:cNvPr id="35842" name="Picture 2" descr="http://www.sznews.com/culture/images/attachement/jpg/site3/20090623/00142246e9800baa61e501.jpg"/>
          <p:cNvPicPr>
            <a:picLocks noChangeAspect="1" noChangeArrowheads="1"/>
          </p:cNvPicPr>
          <p:nvPr/>
        </p:nvPicPr>
        <p:blipFill>
          <a:blip r:embed="rId5" r:link="rId6"/>
          <a:srcRect/>
          <a:stretch>
            <a:fillRect/>
          </a:stretch>
        </p:blipFill>
        <p:spPr bwMode="auto">
          <a:xfrm>
            <a:off x="9823296" y="1414514"/>
            <a:ext cx="2028149" cy="2670789"/>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3" presetClass="entr" presetSubtype="16" fill="hold" nodeType="withEffect">
                                  <p:childTnLst>
                                    <p:set>
                                      <p:cBhvr>
                                        <p:cTn id="6" dur="1" fill="hold">
                                          <p:stCondLst>
                                            <p:cond delay="0"/>
                                          </p:stCondLst>
                                        </p:cTn>
                                        <p:tgtEl>
                                          <p:spTgt spid="6"/>
                                        </p:tgtEl>
                                        <p:attrNameLst>
                                          <p:attrName>style.visibility</p:attrName>
                                        </p:attrNameLst>
                                      </p:cBhvr>
                                      <p:to>
                                        <p:strVal val="visible"/>
                                      </p:to>
                                    </p:set>
                                    <p:animEffect transition="in" filter="plus(in)">
                                      <p:cBhvr>
                                        <p:cTn id="7" dur="1000"/>
                                        <p:tgtEl>
                                          <p:spTgt spid="6"/>
                                        </p:tgtEl>
                                      </p:cBhvr>
                                    </p:animEffect>
                                  </p:childTnLst>
                                </p:cTn>
                              </p:par>
                              <p:par>
                                <p:cTn id="8" presetID="13" presetClass="entr" presetSubtype="16" fill="hold" nodeType="withEffect">
                                  <p:childTnLst>
                                    <p:set>
                                      <p:cBhvr>
                                        <p:cTn id="9" dur="1" fill="hold">
                                          <p:stCondLst>
                                            <p:cond delay="0"/>
                                          </p:stCondLst>
                                        </p:cTn>
                                        <p:tgtEl>
                                          <p:spTgt spid="10"/>
                                        </p:tgtEl>
                                        <p:attrNameLst>
                                          <p:attrName>style.visibility</p:attrName>
                                        </p:attrNameLst>
                                      </p:cBhvr>
                                      <p:to>
                                        <p:strVal val="visible"/>
                                      </p:to>
                                    </p:set>
                                    <p:animEffect transition="in" filter="plus(in)">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2"/>
          <p:cNvPicPr>
            <a:picLocks noChangeAspect="1"/>
          </p:cNvPicPr>
          <p:nvPr/>
        </p:nvPicPr>
        <p:blipFill>
          <a:blip r:embed="rId2" cstate="print"/>
          <a:stretch>
            <a:fillRect/>
          </a:stretch>
        </p:blipFill>
        <p:spPr>
          <a:xfrm flipH="1">
            <a:off x="0" y="1"/>
            <a:ext cx="3259394" cy="2639278"/>
          </a:xfrm>
          <a:prstGeom prst="rect">
            <a:avLst/>
          </a:prstGeom>
        </p:spPr>
      </p:pic>
      <p:pic>
        <p:nvPicPr>
          <p:cNvPr id="15" name="图片 14" descr="1"/>
          <p:cNvPicPr>
            <a:picLocks noChangeAspect="1"/>
          </p:cNvPicPr>
          <p:nvPr/>
        </p:nvPicPr>
        <p:blipFill>
          <a:blip r:embed="rId3" cstate="print"/>
          <a:stretch>
            <a:fillRect/>
          </a:stretch>
        </p:blipFill>
        <p:spPr>
          <a:xfrm flipH="1" flipV="1">
            <a:off x="8455578" y="3849328"/>
            <a:ext cx="3736422" cy="3008671"/>
          </a:xfrm>
          <a:prstGeom prst="rect">
            <a:avLst/>
          </a:prstGeom>
        </p:spPr>
      </p:pic>
      <p:sp>
        <p:nvSpPr>
          <p:cNvPr id="2" name="标题 1"/>
          <p:cNvSpPr>
            <a:spLocks noGrp="1"/>
          </p:cNvSpPr>
          <p:nvPr>
            <p:ph type="title"/>
          </p:nvPr>
        </p:nvSpPr>
        <p:spPr>
          <a:xfrm>
            <a:off x="1360085" y="1286587"/>
            <a:ext cx="10509063" cy="635000"/>
          </a:xfrm>
        </p:spPr>
        <p:txBody>
          <a:bodyPr/>
          <a:lstStyle/>
          <a:p>
            <a:r>
              <a:rPr lang="zh-CN" altLang="en-US" sz="3600" b="1"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rPr>
              <a:t>参考答案</a:t>
            </a:r>
            <a:r>
              <a:rPr lang="zh-CN" altLang="en-US" sz="3600" b="1" dirty="0">
                <a:solidFill>
                  <a:schemeClr val="tx1"/>
                </a:solidFill>
              </a:rPr>
              <a:t>：</a:t>
            </a:r>
          </a:p>
        </p:txBody>
      </p:sp>
      <p:sp>
        <p:nvSpPr>
          <p:cNvPr id="3" name="内容占位符 2"/>
          <p:cNvSpPr>
            <a:spLocks noGrp="1"/>
          </p:cNvSpPr>
          <p:nvPr>
            <p:ph idx="1"/>
          </p:nvPr>
        </p:nvSpPr>
        <p:spPr>
          <a:xfrm>
            <a:off x="1930277" y="1954381"/>
            <a:ext cx="8172367" cy="2098342"/>
          </a:xfrm>
        </p:spPr>
        <p:txBody>
          <a:bodyPr/>
          <a:lstStyle/>
          <a:p>
            <a:pPr>
              <a:lnSpc>
                <a:spcPts val="4800"/>
              </a:lnSpc>
            </a:pPr>
            <a:r>
              <a:rPr lang="zh-CN" altLang="en-US" sz="3600" dirty="0" smtClean="0">
                <a:solidFill>
                  <a:schemeClr val="tx1"/>
                </a:solidFill>
                <a:latin typeface="微软雅黑" pitchFamily="34" charset="-122"/>
                <a:ea typeface="微软雅黑" pitchFamily="34" charset="-122"/>
              </a:rPr>
              <a:t>原因：因为邓小平大胆进行改革以及他主政后务实而大胆的风格。（</a:t>
            </a:r>
            <a:r>
              <a:rPr lang="en-US" sz="3600" dirty="0" smtClean="0">
                <a:solidFill>
                  <a:schemeClr val="tx1"/>
                </a:solidFill>
                <a:latin typeface="微软雅黑" pitchFamily="34" charset="-122"/>
                <a:ea typeface="微软雅黑" pitchFamily="34" charset="-122"/>
              </a:rPr>
              <a:t>2</a:t>
            </a:r>
            <a:r>
              <a:rPr lang="zh-CN" altLang="en-US" sz="3600" dirty="0" smtClean="0">
                <a:solidFill>
                  <a:schemeClr val="tx1"/>
                </a:solidFill>
                <a:latin typeface="微软雅黑" pitchFamily="34" charset="-122"/>
                <a:ea typeface="微软雅黑" pitchFamily="34" charset="-122"/>
              </a:rPr>
              <a:t>分）</a:t>
            </a:r>
          </a:p>
          <a:p>
            <a:pPr>
              <a:lnSpc>
                <a:spcPts val="4800"/>
              </a:lnSpc>
            </a:pPr>
            <a:r>
              <a:rPr lang="zh-CN" altLang="en-US" sz="3600" dirty="0" smtClean="0">
                <a:solidFill>
                  <a:schemeClr val="tx1"/>
                </a:solidFill>
                <a:latin typeface="微软雅黑" pitchFamily="34" charset="-122"/>
                <a:ea typeface="微软雅黑" pitchFamily="34" charset="-122"/>
              </a:rPr>
              <a:t>举例：组织召开了中共十一届三中全会，启动了中国的经济改革和对外开放；（</a:t>
            </a:r>
            <a:r>
              <a:rPr lang="en-US" sz="3600" dirty="0" smtClean="0">
                <a:solidFill>
                  <a:schemeClr val="tx1"/>
                </a:solidFill>
                <a:latin typeface="微软雅黑" pitchFamily="34" charset="-122"/>
                <a:ea typeface="微软雅黑" pitchFamily="34" charset="-122"/>
              </a:rPr>
              <a:t>2</a:t>
            </a:r>
            <a:r>
              <a:rPr lang="zh-CN" altLang="en-US" sz="3600" dirty="0" smtClean="0">
                <a:solidFill>
                  <a:schemeClr val="tx1"/>
                </a:solidFill>
                <a:latin typeface="微软雅黑" pitchFamily="34" charset="-122"/>
                <a:ea typeface="微软雅黑" pitchFamily="34" charset="-122"/>
              </a:rPr>
              <a:t>分）</a:t>
            </a:r>
            <a:r>
              <a:rPr lang="zh-CN" altLang="en-US" sz="3600" dirty="0" smtClean="0">
                <a:solidFill>
                  <a:srgbClr val="FF0000"/>
                </a:solidFill>
                <a:latin typeface="微软雅黑" pitchFamily="34" charset="-122"/>
                <a:ea typeface="微软雅黑" pitchFamily="34" charset="-122"/>
              </a:rPr>
              <a:t>促进了中美建交。</a:t>
            </a:r>
            <a:r>
              <a:rPr lang="zh-CN" altLang="en-US" sz="3600" dirty="0" smtClean="0">
                <a:solidFill>
                  <a:schemeClr val="tx1"/>
                </a:solidFill>
                <a:latin typeface="微软雅黑" pitchFamily="34" charset="-122"/>
                <a:ea typeface="微软雅黑" pitchFamily="34" charset="-122"/>
              </a:rPr>
              <a:t>（</a:t>
            </a:r>
            <a:r>
              <a:rPr lang="en-US" sz="3600" dirty="0" smtClean="0">
                <a:solidFill>
                  <a:schemeClr val="tx1"/>
                </a:solidFill>
                <a:latin typeface="微软雅黑" pitchFamily="34" charset="-122"/>
                <a:ea typeface="微软雅黑" pitchFamily="34" charset="-122"/>
              </a:rPr>
              <a:t>2</a:t>
            </a:r>
            <a:r>
              <a:rPr lang="zh-CN" altLang="en-US" sz="3600" dirty="0" smtClean="0">
                <a:solidFill>
                  <a:schemeClr val="tx1"/>
                </a:solidFill>
                <a:latin typeface="微软雅黑" pitchFamily="34" charset="-122"/>
                <a:ea typeface="微软雅黑" pitchFamily="34" charset="-122"/>
              </a:rPr>
              <a:t>分）</a:t>
            </a:r>
            <a:endParaRPr lang="zh-CN" altLang="en-US" sz="3600" dirty="0">
              <a:solidFill>
                <a:schemeClr val="tx1"/>
              </a:solidFill>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childTnLst>
                                    <p:set>
                                      <p:cBhvr>
                                        <p:cTn id="6" dur="1" fill="hold">
                                          <p:stCondLst>
                                            <p:cond delay="0"/>
                                          </p:stCondLst>
                                        </p:cTn>
                                        <p:tgtEl>
                                          <p:spTgt spid="14"/>
                                        </p:tgtEl>
                                        <p:attrNameLst>
                                          <p:attrName>style.visibility</p:attrName>
                                        </p:attrNameLst>
                                      </p:cBhvr>
                                      <p:to>
                                        <p:strVal val="visible"/>
                                      </p:to>
                                    </p:set>
                                    <p:animEffect transition="in" filter="plus(in)">
                                      <p:cBhvr>
                                        <p:cTn id="7" dur="1000"/>
                                        <p:tgtEl>
                                          <p:spTgt spid="14"/>
                                        </p:tgtEl>
                                      </p:cBhvr>
                                    </p:animEffect>
                                  </p:childTnLst>
                                </p:cTn>
                              </p:par>
                              <p:par>
                                <p:cTn id="8" presetID="13" presetClass="entr" presetSubtype="16" fill="hold" nodeType="withEffect">
                                  <p:childTnLst>
                                    <p:set>
                                      <p:cBhvr>
                                        <p:cTn id="9" dur="1" fill="hold">
                                          <p:stCondLst>
                                            <p:cond delay="0"/>
                                          </p:stCondLst>
                                        </p:cTn>
                                        <p:tgtEl>
                                          <p:spTgt spid="15"/>
                                        </p:tgtEl>
                                        <p:attrNameLst>
                                          <p:attrName>style.visibility</p:attrName>
                                        </p:attrNameLst>
                                      </p:cBhvr>
                                      <p:to>
                                        <p:strVal val="visible"/>
                                      </p:to>
                                    </p:set>
                                    <p:animEffect transition="in" filter="plus(in)">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3" name="内容占位符 2"/>
          <p:cNvSpPr>
            <a:spLocks noGrp="1"/>
          </p:cNvSpPr>
          <p:nvPr>
            <p:ph idx="1"/>
          </p:nvPr>
        </p:nvSpPr>
        <p:spPr>
          <a:xfrm>
            <a:off x="286072" y="356549"/>
            <a:ext cx="7685405" cy="4919980"/>
          </a:xfrm>
        </p:spPr>
        <p:txBody>
          <a:bodyPr>
            <a:noAutofit/>
          </a:bodyPr>
          <a:lstStyle/>
          <a:p>
            <a:pPr>
              <a:lnSpc>
                <a:spcPct val="100000"/>
              </a:lnSpc>
              <a:buNone/>
            </a:pPr>
            <a:r>
              <a:rPr lang="zh-CN" altLang="en-US" b="1" dirty="0" smtClean="0">
                <a:solidFill>
                  <a:schemeClr val="accent5"/>
                </a:solidFill>
                <a:latin typeface="+mn-ea"/>
              </a:rPr>
              <a:t>（</a:t>
            </a:r>
            <a:r>
              <a:rPr lang="en-US" altLang="zh-CN" b="1" dirty="0">
                <a:solidFill>
                  <a:schemeClr val="accent5"/>
                </a:solidFill>
                <a:latin typeface="+mn-ea"/>
              </a:rPr>
              <a:t>2017</a:t>
            </a:r>
            <a:r>
              <a:rPr lang="zh-CN" altLang="en-US" b="1" dirty="0">
                <a:solidFill>
                  <a:schemeClr val="accent5"/>
                </a:solidFill>
                <a:latin typeface="+mn-ea"/>
              </a:rPr>
              <a:t>重庆中考</a:t>
            </a:r>
            <a:r>
              <a:rPr lang="en-US" altLang="zh-CN" b="1" dirty="0">
                <a:solidFill>
                  <a:schemeClr val="accent5"/>
                </a:solidFill>
                <a:latin typeface="+mn-ea"/>
              </a:rPr>
              <a:t>A</a:t>
            </a:r>
            <a:r>
              <a:rPr lang="zh-CN" altLang="en-US" b="1" dirty="0">
                <a:solidFill>
                  <a:schemeClr val="accent5"/>
                </a:solidFill>
                <a:latin typeface="+mn-ea"/>
              </a:rPr>
              <a:t>卷</a:t>
            </a:r>
            <a:r>
              <a:rPr lang="en-US" altLang="zh-CN" b="1" dirty="0">
                <a:solidFill>
                  <a:schemeClr val="accent5"/>
                </a:solidFill>
                <a:latin typeface="+mn-ea"/>
              </a:rPr>
              <a:t>·21</a:t>
            </a:r>
            <a:r>
              <a:rPr lang="zh-CN" altLang="en-US" b="1" dirty="0">
                <a:solidFill>
                  <a:schemeClr val="accent5"/>
                </a:solidFill>
                <a:latin typeface="+mn-ea"/>
              </a:rPr>
              <a:t>）</a:t>
            </a:r>
          </a:p>
          <a:p>
            <a:pPr marL="0" indent="0">
              <a:lnSpc>
                <a:spcPct val="100000"/>
              </a:lnSpc>
              <a:buNone/>
            </a:pPr>
            <a:r>
              <a:rPr lang="zh-CN" altLang="en-US" dirty="0">
                <a:solidFill>
                  <a:schemeClr val="tx1"/>
                </a:solidFill>
                <a:latin typeface="+mn-ea"/>
              </a:rPr>
              <a:t> </a:t>
            </a:r>
            <a:r>
              <a:rPr lang="zh-CN" altLang="en-US" dirty="0" smtClean="0">
                <a:solidFill>
                  <a:schemeClr val="tx1"/>
                </a:solidFill>
                <a:latin typeface="+mn-ea"/>
              </a:rPr>
              <a:t>(</a:t>
            </a:r>
            <a:r>
              <a:rPr lang="zh-CN" altLang="en-US" dirty="0">
                <a:solidFill>
                  <a:schemeClr val="tx1"/>
                </a:solidFill>
                <a:latin typeface="+mn-ea"/>
              </a:rPr>
              <a:t>1)观察</a:t>
            </a:r>
            <a:r>
              <a:rPr lang="zh-CN" altLang="en-US" dirty="0" smtClean="0">
                <a:solidFill>
                  <a:schemeClr val="tx1"/>
                </a:solidFill>
                <a:latin typeface="+mn-ea"/>
              </a:rPr>
              <a:t>下图，请</a:t>
            </a:r>
            <a:r>
              <a:rPr lang="zh-CN" altLang="en-US" dirty="0">
                <a:solidFill>
                  <a:schemeClr val="tx1"/>
                </a:solidFill>
                <a:latin typeface="+mn-ea"/>
              </a:rPr>
              <a:t>将下列地点的英文字母代号填入答题</a:t>
            </a:r>
            <a:r>
              <a:rPr lang="zh-CN" altLang="en-US" dirty="0" smtClean="0">
                <a:solidFill>
                  <a:schemeClr val="tx1"/>
                </a:solidFill>
                <a:latin typeface="+mn-ea"/>
              </a:rPr>
              <a:t>卡图中</a:t>
            </a:r>
            <a:r>
              <a:rPr lang="zh-CN" altLang="en-US" dirty="0">
                <a:solidFill>
                  <a:schemeClr val="tx1"/>
                </a:solidFill>
                <a:latin typeface="+mn-ea"/>
              </a:rPr>
              <a:t>对应的方框向。(2分)</a:t>
            </a:r>
          </a:p>
          <a:p>
            <a:pPr marL="0" indent="0">
              <a:lnSpc>
                <a:spcPct val="100000"/>
              </a:lnSpc>
              <a:buNone/>
            </a:pPr>
            <a:r>
              <a:rPr lang="zh-CN" altLang="en-US" dirty="0">
                <a:solidFill>
                  <a:schemeClr val="tx1"/>
                </a:solidFill>
                <a:latin typeface="+mn-ea"/>
              </a:rPr>
              <a:t>A.20世纪80年代设置的对外开放的窗口</a:t>
            </a:r>
            <a:r>
              <a:rPr lang="zh-CN" altLang="en-US" dirty="0" smtClean="0">
                <a:solidFill>
                  <a:schemeClr val="tx1"/>
                </a:solidFill>
                <a:latin typeface="+mn-ea"/>
              </a:rPr>
              <a:t>：</a:t>
            </a:r>
            <a:endParaRPr lang="en-US" altLang="zh-CN" dirty="0" smtClean="0">
              <a:solidFill>
                <a:schemeClr val="tx1"/>
              </a:solidFill>
              <a:latin typeface="+mn-ea"/>
            </a:endParaRPr>
          </a:p>
          <a:p>
            <a:pPr marL="0" indent="0">
              <a:lnSpc>
                <a:spcPct val="100000"/>
              </a:lnSpc>
              <a:buNone/>
            </a:pPr>
            <a:r>
              <a:rPr lang="zh-CN" altLang="en-US" dirty="0" smtClean="0">
                <a:solidFill>
                  <a:schemeClr val="tx1"/>
                </a:solidFill>
                <a:latin typeface="+mn-ea"/>
              </a:rPr>
              <a:t>        深</a:t>
            </a:r>
            <a:r>
              <a:rPr lang="zh-CN" altLang="en-US" dirty="0">
                <a:solidFill>
                  <a:schemeClr val="tx1"/>
                </a:solidFill>
                <a:latin typeface="+mn-ea"/>
              </a:rPr>
              <a:t>圳经济</a:t>
            </a:r>
            <a:r>
              <a:rPr lang="zh-CN" altLang="en-US" dirty="0" smtClean="0">
                <a:solidFill>
                  <a:schemeClr val="tx1"/>
                </a:solidFill>
                <a:latin typeface="+mn-ea"/>
              </a:rPr>
              <a:t>特区</a:t>
            </a:r>
            <a:endParaRPr lang="zh-CN" altLang="en-US" dirty="0">
              <a:solidFill>
                <a:schemeClr val="tx1"/>
              </a:solidFill>
              <a:latin typeface="+mn-ea"/>
            </a:endParaRPr>
          </a:p>
          <a:p>
            <a:pPr marL="0" indent="0">
              <a:lnSpc>
                <a:spcPct val="100000"/>
              </a:lnSpc>
              <a:buNone/>
            </a:pPr>
            <a:r>
              <a:rPr lang="zh-CN" altLang="en-US" dirty="0">
                <a:solidFill>
                  <a:schemeClr val="tx1"/>
                </a:solidFill>
                <a:latin typeface="+mn-ea"/>
              </a:rPr>
              <a:t>B.20世纪90年代设置的扩大开放的窗口</a:t>
            </a:r>
            <a:r>
              <a:rPr lang="zh-CN" altLang="en-US" dirty="0" smtClean="0">
                <a:solidFill>
                  <a:schemeClr val="tx1"/>
                </a:solidFill>
                <a:latin typeface="+mn-ea"/>
              </a:rPr>
              <a:t>：</a:t>
            </a:r>
            <a:endParaRPr lang="en-US" altLang="zh-CN" dirty="0" smtClean="0">
              <a:solidFill>
                <a:schemeClr val="tx1"/>
              </a:solidFill>
              <a:latin typeface="+mn-ea"/>
            </a:endParaRPr>
          </a:p>
          <a:p>
            <a:pPr marL="0" indent="0">
              <a:lnSpc>
                <a:spcPct val="100000"/>
              </a:lnSpc>
              <a:buNone/>
            </a:pPr>
            <a:r>
              <a:rPr lang="zh-CN" altLang="en-US" dirty="0" smtClean="0">
                <a:solidFill>
                  <a:schemeClr val="tx1"/>
                </a:solidFill>
                <a:latin typeface="+mn-ea"/>
              </a:rPr>
              <a:t>        上</a:t>
            </a:r>
            <a:r>
              <a:rPr lang="zh-CN" altLang="en-US" dirty="0">
                <a:solidFill>
                  <a:schemeClr val="tx1"/>
                </a:solidFill>
                <a:latin typeface="+mn-ea"/>
              </a:rPr>
              <a:t>海浦东新</a:t>
            </a:r>
            <a:r>
              <a:rPr lang="zh-CN" altLang="en-US" dirty="0" smtClean="0">
                <a:solidFill>
                  <a:schemeClr val="tx1"/>
                </a:solidFill>
                <a:latin typeface="+mn-ea"/>
              </a:rPr>
              <a:t>区    </a:t>
            </a:r>
            <a:endParaRPr lang="en-US" altLang="zh-CN" dirty="0" smtClean="0">
              <a:solidFill>
                <a:schemeClr val="tx1"/>
              </a:solidFill>
              <a:latin typeface="+mn-ea"/>
            </a:endParaRPr>
          </a:p>
          <a:p>
            <a:pPr marL="0" indent="0">
              <a:lnSpc>
                <a:spcPct val="100000"/>
              </a:lnSpc>
              <a:buNone/>
            </a:pPr>
            <a:r>
              <a:rPr lang="zh-CN" altLang="en-US" dirty="0" smtClean="0">
                <a:solidFill>
                  <a:schemeClr val="tx1"/>
                </a:solidFill>
                <a:latin typeface="+mn-ea"/>
              </a:rPr>
              <a:t>(</a:t>
            </a:r>
            <a:r>
              <a:rPr lang="zh-CN" altLang="en-US" dirty="0">
                <a:solidFill>
                  <a:schemeClr val="tx1"/>
                </a:solidFill>
                <a:latin typeface="+mn-ea"/>
              </a:rPr>
              <a:t>2)</a:t>
            </a:r>
            <a:r>
              <a:rPr lang="zh-CN" altLang="en-US" b="1" dirty="0">
                <a:solidFill>
                  <a:schemeClr val="tx1"/>
                </a:solidFill>
                <a:latin typeface="+mn-ea"/>
              </a:rPr>
              <a:t>河北雄安新区是继深圳经济特区和上海浦东新区之后又一具有全国意义的新区,目的之一是打造扩大开放的新高地。</a:t>
            </a:r>
            <a:r>
              <a:rPr lang="zh-CN" altLang="en-US" dirty="0">
                <a:solidFill>
                  <a:schemeClr val="tx1"/>
                </a:solidFill>
                <a:latin typeface="+mn-ea"/>
              </a:rPr>
              <a:t>仔細观察该图并结合设置时间,指出上述三区设置的特点。(</a:t>
            </a:r>
            <a:r>
              <a:rPr lang="zh-CN" altLang="en-US" dirty="0" smtClean="0">
                <a:solidFill>
                  <a:schemeClr val="tx1"/>
                </a:solidFill>
                <a:latin typeface="+mn-ea"/>
              </a:rPr>
              <a:t>1分)</a:t>
            </a:r>
            <a:endParaRPr lang="zh-CN" altLang="en-US" dirty="0">
              <a:solidFill>
                <a:schemeClr val="tx1"/>
              </a:solidFill>
              <a:latin typeface="+mn-ea"/>
            </a:endParaRPr>
          </a:p>
        </p:txBody>
      </p:sp>
      <p:pic>
        <p:nvPicPr>
          <p:cNvPr id="4" name="图片 0" descr="截屏_20180402_211405"/>
          <p:cNvPicPr>
            <a:picLocks noChangeAspect="1"/>
          </p:cNvPicPr>
          <p:nvPr/>
        </p:nvPicPr>
        <p:blipFill>
          <a:blip r:embed="rId3"/>
          <a:srcRect l="4040" t="22121" r="3502" b="26515"/>
          <a:stretch>
            <a:fillRect/>
          </a:stretch>
        </p:blipFill>
        <p:spPr>
          <a:xfrm>
            <a:off x="7874759" y="245659"/>
            <a:ext cx="4317241" cy="5995035"/>
          </a:xfrm>
          <a:prstGeom prst="rect">
            <a:avLst/>
          </a:prstGeom>
        </p:spPr>
      </p:pic>
      <p:sp>
        <p:nvSpPr>
          <p:cNvPr id="2" name="文本框 1"/>
          <p:cNvSpPr txBox="1"/>
          <p:nvPr/>
        </p:nvSpPr>
        <p:spPr>
          <a:xfrm>
            <a:off x="8244840" y="6272738"/>
            <a:ext cx="3550920" cy="368300"/>
          </a:xfrm>
          <a:prstGeom prst="rect">
            <a:avLst/>
          </a:prstGeom>
          <a:noFill/>
        </p:spPr>
        <p:txBody>
          <a:bodyPr wrap="square" rtlCol="0">
            <a:spAutoFit/>
          </a:bodyPr>
          <a:lstStyle/>
          <a:p>
            <a:pPr algn="ctr"/>
            <a:r>
              <a:rPr lang="zh-CN" altLang="en-US" dirty="0"/>
              <a:t>我国对外开放格局示意图</a:t>
            </a:r>
          </a:p>
        </p:txBody>
      </p:sp>
      <p:sp>
        <p:nvSpPr>
          <p:cNvPr id="3" name="文本框 2"/>
          <p:cNvSpPr txBox="1"/>
          <p:nvPr/>
        </p:nvSpPr>
        <p:spPr>
          <a:xfrm>
            <a:off x="1733038" y="5957019"/>
            <a:ext cx="5059680" cy="646331"/>
          </a:xfrm>
          <a:prstGeom prst="rect">
            <a:avLst/>
          </a:prstGeom>
          <a:noFill/>
        </p:spPr>
        <p:txBody>
          <a:bodyPr wrap="square" rtlCol="0">
            <a:spAutoFit/>
          </a:bodyPr>
          <a:lstStyle/>
          <a:p>
            <a:r>
              <a:rPr lang="zh-CN" altLang="en-US" sz="3600" b="1" dirty="0">
                <a:solidFill>
                  <a:srgbClr val="FF0000"/>
                </a:solidFill>
                <a:latin typeface="黑体" pitchFamily="49" charset="-122"/>
                <a:ea typeface="黑体" pitchFamily="49" charset="-122"/>
              </a:rPr>
              <a:t>特点：由南向北</a:t>
            </a:r>
          </a:p>
        </p:txBody>
      </p:sp>
      <p:sp>
        <p:nvSpPr>
          <p:cNvPr id="8" name="矩形 7"/>
          <p:cNvSpPr/>
          <p:nvPr/>
        </p:nvSpPr>
        <p:spPr>
          <a:xfrm>
            <a:off x="10344336" y="5437579"/>
            <a:ext cx="61106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CN" sz="5400" b="1" cap="none" spc="50" dirty="0" smtClean="0">
                <a:ln w="11430"/>
                <a:solidFill>
                  <a:srgbClr val="FF0000"/>
                </a:solidFill>
                <a:effectLst>
                  <a:outerShdw blurRad="76200" dist="50800" dir="5400000" algn="tl" rotWithShape="0">
                    <a:srgbClr val="000000">
                      <a:alpha val="65000"/>
                    </a:srgbClr>
                  </a:outerShdw>
                </a:effectLst>
              </a:rPr>
              <a:t>A</a:t>
            </a:r>
            <a:endParaRPr lang="zh-CN" altLang="en-US" sz="5400" b="1" cap="none" spc="50" dirty="0">
              <a:ln w="11430"/>
              <a:solidFill>
                <a:srgbClr val="FF0000"/>
              </a:solidFill>
              <a:effectLst>
                <a:outerShdw blurRad="76200" dist="50800" dir="5400000" algn="tl" rotWithShape="0">
                  <a:srgbClr val="000000">
                    <a:alpha val="65000"/>
                  </a:srgbClr>
                </a:outerShdw>
              </a:effectLst>
            </a:endParaRPr>
          </a:p>
        </p:txBody>
      </p:sp>
      <p:sp>
        <p:nvSpPr>
          <p:cNvPr id="9" name="矩形 8"/>
          <p:cNvSpPr/>
          <p:nvPr/>
        </p:nvSpPr>
        <p:spPr>
          <a:xfrm>
            <a:off x="11422510" y="3513246"/>
            <a:ext cx="579005"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CN" sz="5400" b="1" cap="none" spc="50" dirty="0" smtClean="0">
                <a:ln w="11430"/>
                <a:solidFill>
                  <a:srgbClr val="FF0000"/>
                </a:solidFill>
                <a:effectLst>
                  <a:outerShdw blurRad="76200" dist="50800" dir="5400000" algn="tl" rotWithShape="0">
                    <a:srgbClr val="000000">
                      <a:alpha val="65000"/>
                    </a:srgbClr>
                  </a:outerShdw>
                </a:effectLst>
              </a:rPr>
              <a:t>B</a:t>
            </a:r>
            <a:endParaRPr lang="zh-CN" altLang="en-US" sz="5400" b="1" cap="none" spc="50" dirty="0">
              <a:ln w="11430"/>
              <a:solidFill>
                <a:srgbClr val="FF0000"/>
              </a:solidFill>
              <a:effectLst>
                <a:outerShdw blurRad="76200" dist="50800" dir="5400000" algn="tl" rotWithShape="0">
                  <a:srgbClr val="000000">
                    <a:alpha val="65000"/>
                  </a:srgbClr>
                </a:outerShdw>
              </a:effectLst>
            </a:endParaRPr>
          </a:p>
        </p:txBody>
      </p:sp>
      <p:sp>
        <p:nvSpPr>
          <p:cNvPr id="10" name="椭圆 9"/>
          <p:cNvSpPr/>
          <p:nvPr/>
        </p:nvSpPr>
        <p:spPr>
          <a:xfrm>
            <a:off x="10072468" y="1420837"/>
            <a:ext cx="1913206" cy="1139483"/>
          </a:xfrm>
          <a:prstGeom prst="ellipse">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箭头连接符 11"/>
          <p:cNvCxnSpPr/>
          <p:nvPr/>
        </p:nvCxnSpPr>
        <p:spPr>
          <a:xfrm rot="5400000" flipH="1" flipV="1">
            <a:off x="10051366" y="4410223"/>
            <a:ext cx="1041009" cy="576775"/>
          </a:xfrm>
          <a:prstGeom prst="straightConnector1">
            <a:avLst/>
          </a:prstGeom>
          <a:ln w="136525">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rot="16200000" flipV="1">
            <a:off x="9917723" y="3080826"/>
            <a:ext cx="1868661" cy="293077"/>
          </a:xfrm>
          <a:prstGeom prst="straightConnector1">
            <a:avLst/>
          </a:prstGeom>
          <a:ln w="136525">
            <a:solidFill>
              <a:schemeClr val="accent5"/>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amond(in)">
                                      <p:cBhvr>
                                        <p:cTn id="23" dur="2000"/>
                                        <p:tgtEl>
                                          <p:spTgt spid="10"/>
                                        </p:tgtEl>
                                      </p:cBhvr>
                                    </p:animEffect>
                                  </p:childTnLst>
                                </p:cTn>
                              </p:par>
                            </p:childTnLst>
                          </p:cTn>
                        </p:par>
                        <p:par>
                          <p:cTn id="24" fill="hold">
                            <p:stCondLst>
                              <p:cond delay="2000"/>
                            </p:stCondLst>
                            <p:childTnLst>
                              <p:par>
                                <p:cTn id="25" presetID="5" presetClass="entr" presetSubtype="1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heckerboard(across)">
                                      <p:cBhvr>
                                        <p:cTn id="27" dur="500"/>
                                        <p:tgtEl>
                                          <p:spTgt spid="12"/>
                                        </p:tgtEl>
                                      </p:cBhvr>
                                    </p:animEffect>
                                  </p:childTnLst>
                                </p:cTn>
                              </p:par>
                            </p:childTnLst>
                          </p:cTn>
                        </p:par>
                        <p:par>
                          <p:cTn id="28" fill="hold">
                            <p:stCondLst>
                              <p:cond delay="2500"/>
                            </p:stCondLst>
                            <p:childTnLst>
                              <p:par>
                                <p:cTn id="29" presetID="5" presetClass="entr" presetSubtype="1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heckerboard(across)">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
          <p:cNvPicPr>
            <a:picLocks noChangeAspect="1"/>
          </p:cNvPicPr>
          <p:nvPr/>
        </p:nvPicPr>
        <p:blipFill>
          <a:blip r:embed="rId3"/>
          <a:stretch>
            <a:fillRect/>
          </a:stretch>
        </p:blipFill>
        <p:spPr>
          <a:xfrm>
            <a:off x="8503920" y="0"/>
            <a:ext cx="3688080" cy="2986405"/>
          </a:xfrm>
          <a:prstGeom prst="rect">
            <a:avLst/>
          </a:prstGeom>
        </p:spPr>
      </p:pic>
      <p:pic>
        <p:nvPicPr>
          <p:cNvPr id="10" name="图片 9" descr="1"/>
          <p:cNvPicPr>
            <a:picLocks noChangeAspect="1"/>
          </p:cNvPicPr>
          <p:nvPr/>
        </p:nvPicPr>
        <p:blipFill>
          <a:blip r:embed="rId4" cstate="print"/>
          <a:stretch>
            <a:fillRect/>
          </a:stretch>
        </p:blipFill>
        <p:spPr>
          <a:xfrm flipV="1">
            <a:off x="0" y="4256405"/>
            <a:ext cx="3230880" cy="2601595"/>
          </a:xfrm>
          <a:prstGeom prst="rect">
            <a:avLst/>
          </a:prstGeom>
        </p:spPr>
      </p:pic>
      <p:pic>
        <p:nvPicPr>
          <p:cNvPr id="7" name="图片 6" descr="蝴蝶2"/>
          <p:cNvPicPr>
            <a:picLocks noChangeAspect="1"/>
          </p:cNvPicPr>
          <p:nvPr/>
        </p:nvPicPr>
        <p:blipFill>
          <a:blip r:embed="rId5" cstate="print"/>
          <a:stretch>
            <a:fillRect/>
          </a:stretch>
        </p:blipFill>
        <p:spPr>
          <a:xfrm rot="20702691" flipH="1">
            <a:off x="463647" y="796553"/>
            <a:ext cx="1127650" cy="1020830"/>
          </a:xfrm>
          <a:prstGeom prst="rect">
            <a:avLst/>
          </a:prstGeom>
        </p:spPr>
      </p:pic>
      <p:cxnSp>
        <p:nvCxnSpPr>
          <p:cNvPr id="13" name="直接连接符 12"/>
          <p:cNvCxnSpPr/>
          <p:nvPr/>
        </p:nvCxnSpPr>
        <p:spPr>
          <a:xfrm>
            <a:off x="1088390" y="2011680"/>
            <a:ext cx="4928235" cy="0"/>
          </a:xfrm>
          <a:prstGeom prst="line">
            <a:avLst/>
          </a:prstGeom>
          <a:ln w="12700">
            <a:solidFill>
              <a:srgbClr val="55854B"/>
            </a:solidFill>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1472956" y="2087880"/>
            <a:ext cx="4861560" cy="3905043"/>
          </a:xfrm>
          <a:prstGeom prst="rect">
            <a:avLst/>
          </a:prstGeom>
          <a:noFill/>
        </p:spPr>
        <p:txBody>
          <a:bodyPr wrap="square" rtlCol="0">
            <a:spAutoFit/>
          </a:bodyPr>
          <a:lstStyle/>
          <a:p>
            <a:pPr algn="l" fontAlgn="auto">
              <a:lnSpc>
                <a:spcPct val="150000"/>
              </a:lnSpc>
            </a:pPr>
            <a:r>
              <a:rPr lang="en-US" altLang="zh-CN" sz="2400" b="1" dirty="0" smtClean="0">
                <a:solidFill>
                  <a:srgbClr val="C00000"/>
                </a:solidFill>
                <a:latin typeface="微软雅黑" panose="020B0503020204020204" charset="-122"/>
                <a:ea typeface="微软雅黑"/>
                <a:sym typeface="+mn-ea"/>
              </a:rPr>
              <a:t>2018</a:t>
            </a:r>
            <a:r>
              <a:rPr lang="zh-CN" altLang="en-US" sz="2400" b="1" dirty="0" smtClean="0">
                <a:solidFill>
                  <a:srgbClr val="C00000"/>
                </a:solidFill>
                <a:latin typeface="微软雅黑" panose="020B0503020204020204" charset="-122"/>
                <a:ea typeface="微软雅黑"/>
                <a:sym typeface="+mn-ea"/>
              </a:rPr>
              <a:t>是改革开放</a:t>
            </a:r>
            <a:r>
              <a:rPr lang="en-US" altLang="zh-CN" sz="2400" b="1" dirty="0" smtClean="0">
                <a:solidFill>
                  <a:srgbClr val="C00000"/>
                </a:solidFill>
                <a:latin typeface="微软雅黑" panose="020B0503020204020204" charset="-122"/>
                <a:ea typeface="微软雅黑"/>
                <a:sym typeface="+mn-ea"/>
              </a:rPr>
              <a:t>40</a:t>
            </a:r>
            <a:r>
              <a:rPr lang="zh-CN" altLang="en-US" sz="2400" b="1" dirty="0" smtClean="0">
                <a:solidFill>
                  <a:srgbClr val="C00000"/>
                </a:solidFill>
                <a:latin typeface="微软雅黑" panose="020B0503020204020204" charset="-122"/>
                <a:ea typeface="微软雅黑"/>
                <a:sym typeface="+mn-ea"/>
              </a:rPr>
              <a:t>周年</a:t>
            </a:r>
            <a:r>
              <a:rPr lang="zh-CN" altLang="en-US" sz="2400" b="1" dirty="0" smtClean="0">
                <a:solidFill>
                  <a:srgbClr val="404040"/>
                </a:solidFill>
                <a:latin typeface="微软雅黑" panose="020B0503020204020204" charset="-122"/>
                <a:ea typeface="微软雅黑"/>
                <a:sym typeface="+mn-ea"/>
              </a:rPr>
              <a:t>，</a:t>
            </a:r>
            <a:r>
              <a:rPr lang="en-US" altLang="zh-CN" sz="2400" b="1" dirty="0" smtClean="0">
                <a:solidFill>
                  <a:srgbClr val="404040"/>
                </a:solidFill>
                <a:latin typeface="微软雅黑" panose="020B0503020204020204" charset="-122"/>
                <a:ea typeface="微软雅黑"/>
                <a:sym typeface="+mn-ea"/>
              </a:rPr>
              <a:t>40</a:t>
            </a:r>
            <a:r>
              <a:rPr lang="zh-CN" altLang="en-US" sz="2400" b="1" dirty="0" smtClean="0">
                <a:solidFill>
                  <a:srgbClr val="404040"/>
                </a:solidFill>
                <a:latin typeface="微软雅黑" panose="020B0503020204020204" charset="-122"/>
                <a:ea typeface="微软雅黑"/>
                <a:sym typeface="+mn-ea"/>
              </a:rPr>
              <a:t>年来，中国取得了巨大的历史成就。今天的中国正如习近平总书记所指出的：“全所未有地靠近世界舞台中心，前所未有地接近实现中华民族伟大复兴的目标，前所未有地具有实现这个目标的能力和信心。”</a:t>
            </a:r>
            <a:endParaRPr lang="zh-CN" altLang="en-US" sz="2400" b="1" dirty="0">
              <a:latin typeface="微软雅黑" panose="020B0503020204020204" charset="-122"/>
              <a:ea typeface="微软雅黑"/>
            </a:endParaRPr>
          </a:p>
        </p:txBody>
      </p:sp>
      <p:pic>
        <p:nvPicPr>
          <p:cNvPr id="31746" name="Picture 2" descr="C:\Users\Administrator\Desktop\7762d311e6474c89aec9cb31c643648f.jpg"/>
          <p:cNvPicPr>
            <a:picLocks noChangeAspect="1" noChangeArrowheads="1"/>
          </p:cNvPicPr>
          <p:nvPr/>
        </p:nvPicPr>
        <p:blipFill>
          <a:blip r:embed="rId6"/>
          <a:srcRect/>
          <a:stretch>
            <a:fillRect/>
          </a:stretch>
        </p:blipFill>
        <p:spPr bwMode="auto">
          <a:xfrm>
            <a:off x="7083082" y="1659988"/>
            <a:ext cx="4269546" cy="5198012"/>
          </a:xfrm>
          <a:prstGeom prst="rect">
            <a:avLst/>
          </a:prstGeom>
          <a:noFill/>
        </p:spPr>
      </p:pic>
      <p:sp>
        <p:nvSpPr>
          <p:cNvPr id="15" name="文本框 203780"/>
          <p:cNvSpPr txBox="1"/>
          <p:nvPr/>
        </p:nvSpPr>
        <p:spPr>
          <a:xfrm>
            <a:off x="1453346" y="694909"/>
            <a:ext cx="4354077" cy="1477328"/>
          </a:xfrm>
          <a:prstGeom prst="rect">
            <a:avLst/>
          </a:prstGeom>
          <a:noFill/>
          <a:ln w="9525">
            <a:noFill/>
          </a:ln>
        </p:spPr>
        <p:txBody>
          <a:bodyPr wrap="none" anchor="t">
            <a:spAutoFit/>
          </a:bodyPr>
          <a:lstStyle/>
          <a:p>
            <a:pPr lvl="0" indent="0">
              <a:lnSpc>
                <a:spcPct val="90000"/>
              </a:lnSpc>
              <a:spcBef>
                <a:spcPct val="20000"/>
              </a:spcBef>
            </a:pPr>
            <a:r>
              <a:rPr lang="zh-CN" altLang="en-US" sz="3600" b="1" dirty="0">
                <a:solidFill>
                  <a:srgbClr val="FF0000"/>
                </a:solidFill>
                <a:latin typeface="方正姚体" panose="02010601030101010101" pitchFamily="2" charset="-122"/>
                <a:ea typeface="方正姚体" panose="02010601030101010101" pitchFamily="2" charset="-122"/>
              </a:rPr>
              <a:t>改革成就“中国梦”</a:t>
            </a:r>
          </a:p>
          <a:p>
            <a:pPr lvl="0" indent="0">
              <a:lnSpc>
                <a:spcPct val="90000"/>
              </a:lnSpc>
              <a:spcBef>
                <a:spcPct val="20000"/>
              </a:spcBef>
            </a:pPr>
            <a:r>
              <a:rPr lang="zh-CN" altLang="en-US" sz="3600" b="1" dirty="0">
                <a:solidFill>
                  <a:srgbClr val="FF0000"/>
                </a:solidFill>
                <a:latin typeface="方正姚体" panose="02010601030101010101" pitchFamily="2" charset="-122"/>
                <a:ea typeface="方正姚体" panose="02010601030101010101" pitchFamily="2" charset="-122"/>
              </a:rPr>
              <a:t>改革铺就“强国路”</a:t>
            </a:r>
          </a:p>
          <a:p>
            <a:pPr lvl="0" indent="0"/>
            <a:endParaRPr lang="zh-CN" altLang="en-US" b="1" dirty="0">
              <a:latin typeface="方正姚体" panose="02010601030101010101" pitchFamily="2" charset="-122"/>
              <a:ea typeface="方正姚体" panose="02010601030101010101" pitchFamily="2"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3" presetClass="entr" presetSubtype="16" fill="hold" nodeType="withEffect">
                                  <p:childTnLst>
                                    <p:set>
                                      <p:cBhvr>
                                        <p:cTn id="6" dur="1" fill="hold">
                                          <p:stCondLst>
                                            <p:cond delay="0"/>
                                          </p:stCondLst>
                                        </p:cTn>
                                        <p:tgtEl>
                                          <p:spTgt spid="6"/>
                                        </p:tgtEl>
                                        <p:attrNameLst>
                                          <p:attrName>style.visibility</p:attrName>
                                        </p:attrNameLst>
                                      </p:cBhvr>
                                      <p:to>
                                        <p:strVal val="visible"/>
                                      </p:to>
                                    </p:set>
                                    <p:animEffect transition="in" filter="plus(in)">
                                      <p:cBhvr>
                                        <p:cTn id="7" dur="1000"/>
                                        <p:tgtEl>
                                          <p:spTgt spid="6"/>
                                        </p:tgtEl>
                                      </p:cBhvr>
                                    </p:animEffect>
                                  </p:childTnLst>
                                </p:cTn>
                              </p:par>
                              <p:par>
                                <p:cTn id="8" presetID="13" presetClass="entr" presetSubtype="16" fill="hold" nodeType="withEffect">
                                  <p:childTnLst>
                                    <p:set>
                                      <p:cBhvr>
                                        <p:cTn id="9" dur="1" fill="hold">
                                          <p:stCondLst>
                                            <p:cond delay="0"/>
                                          </p:stCondLst>
                                        </p:cTn>
                                        <p:tgtEl>
                                          <p:spTgt spid="10"/>
                                        </p:tgtEl>
                                        <p:attrNameLst>
                                          <p:attrName>style.visibility</p:attrName>
                                        </p:attrNameLst>
                                      </p:cBhvr>
                                      <p:to>
                                        <p:strVal val="visible"/>
                                      </p:to>
                                    </p:set>
                                    <p:animEffect transition="in" filter="plus(in)">
                                      <p:cBhvr>
                                        <p:cTn id="10" dur="1000"/>
                                        <p:tgtEl>
                                          <p:spTgt spid="10"/>
                                        </p:tgtEl>
                                      </p:cBhvr>
                                    </p:animEffect>
                                  </p:childTnLst>
                                </p:cTn>
                              </p:par>
                            </p:childTnLst>
                          </p:cTn>
                        </p:par>
                        <p:par>
                          <p:cTn id="11" fill="hold" nodeType="withGroup">
                            <p:stCondLst>
                              <p:cond delay="1000"/>
                            </p:stCondLst>
                            <p:childTnLst>
                              <p:par>
                                <p:cTn id="12" presetID="2" presetClass="entr" presetSubtype="1" fill="hold" nodeType="afterEffec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ppt_x"/>
                                          </p:val>
                                        </p:tav>
                                        <p:tav tm="100000">
                                          <p:val>
                                            <p:strVal val="#ppt_x"/>
                                          </p:val>
                                        </p:tav>
                                      </p:tavLst>
                                    </p:anim>
                                    <p:anim calcmode="lin" valueType="num">
                                      <p:cBhvr additive="base">
                                        <p:cTn id="15" dur="1000" fill="hold"/>
                                        <p:tgtEl>
                                          <p:spTgt spid="7"/>
                                        </p:tgtEl>
                                        <p:attrNameLst>
                                          <p:attrName>ppt_y</p:attrName>
                                        </p:attrNameLst>
                                      </p:cBhvr>
                                      <p:tavLst>
                                        <p:tav tm="0">
                                          <p:val>
                                            <p:strVal val="0-#ppt_h/2"/>
                                          </p:val>
                                        </p:tav>
                                        <p:tav tm="100000">
                                          <p:val>
                                            <p:strVal val="#ppt_y"/>
                                          </p:val>
                                        </p:tav>
                                      </p:tavLst>
                                    </p:anim>
                                  </p:childTnLst>
                                </p:cTn>
                              </p:par>
                            </p:childTnLst>
                          </p:cTn>
                        </p:par>
                        <p:par>
                          <p:cTn id="16" fill="hold" nodeType="withGroup">
                            <p:stCondLst>
                              <p:cond delay="2000"/>
                            </p:stCondLst>
                            <p:childTnLst>
                              <p:par>
                                <p:cTn id="17" presetID="22" presetClass="entr" presetSubtype="8" fill="hold" nodeType="afterEffect">
                                  <p:childTnLst>
                                    <p:set>
                                      <p:cBhvr>
                                        <p:cTn id="18" dur="1" fill="hold">
                                          <p:stCondLst>
                                            <p:cond delay="0"/>
                                          </p:stCondLst>
                                        </p:cTn>
                                        <p:tgtEl>
                                          <p:spTgt spid="13"/>
                                        </p:tgtEl>
                                        <p:attrNameLst>
                                          <p:attrName>style.visibility</p:attrName>
                                        </p:attrNameLst>
                                      </p:cBhvr>
                                      <p:to>
                                        <p:strVal val="visible"/>
                                      </p:to>
                                    </p:set>
                                    <p:animEffect transition="in" filter="wipe(left)">
                                      <p:cBhvr>
                                        <p:cTn id="19" dur="1000"/>
                                        <p:tgtEl>
                                          <p:spTgt spid="13"/>
                                        </p:tgtEl>
                                      </p:cBhvr>
                                    </p:animEffect>
                                  </p:childTnLst>
                                </p:cTn>
                              </p:par>
                            </p:childTnLst>
                          </p:cTn>
                        </p:par>
                        <p:par>
                          <p:cTn id="20" fill="hold" nodeType="withGroup">
                            <p:stCondLst>
                              <p:cond delay="3000"/>
                            </p:stCondLst>
                            <p:childTnLst>
                              <p:par>
                                <p:cTn id="21" presetID="22" presetClass="entr" presetSubtype="8" fill="hold" grpId="2" nodeType="afterEffect">
                                  <p:childTnLst>
                                    <p:set>
                                      <p:cBhvr>
                                        <p:cTn id="22" dur="1" fill="hold">
                                          <p:stCondLst>
                                            <p:cond delay="0"/>
                                          </p:stCondLst>
                                        </p:cTn>
                                        <p:tgtEl>
                                          <p:spTgt spid="33"/>
                                        </p:tgtEl>
                                        <p:attrNameLst>
                                          <p:attrName>style.visibility</p:attrName>
                                        </p:attrNameLst>
                                      </p:cBhvr>
                                      <p:to>
                                        <p:strVal val="visible"/>
                                      </p:to>
                                    </p:set>
                                    <p:animEffect transition="in" filter="wipe(left)">
                                      <p:cBhvr>
                                        <p:cTn id="23" dur="10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linds(horizont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2"/>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边框"/>
          <p:cNvPicPr>
            <a:picLocks noChangeAspect="1"/>
          </p:cNvPicPr>
          <p:nvPr/>
        </p:nvPicPr>
        <p:blipFill>
          <a:blip r:embed="rId3"/>
          <a:stretch>
            <a:fillRect/>
          </a:stretch>
        </p:blipFill>
        <p:spPr>
          <a:xfrm>
            <a:off x="-635" y="3175"/>
            <a:ext cx="12179300" cy="6850380"/>
          </a:xfrm>
          <a:prstGeom prst="rect">
            <a:avLst/>
          </a:prstGeom>
        </p:spPr>
      </p:pic>
      <p:pic>
        <p:nvPicPr>
          <p:cNvPr id="2" name="图片 1" descr="谢谢观看"/>
          <p:cNvPicPr>
            <a:picLocks noChangeAspect="1"/>
          </p:cNvPicPr>
          <p:nvPr/>
        </p:nvPicPr>
        <p:blipFill>
          <a:blip r:embed="rId4"/>
          <a:stretch>
            <a:fillRect/>
          </a:stretch>
        </p:blipFill>
        <p:spPr>
          <a:xfrm>
            <a:off x="3743685" y="1612294"/>
            <a:ext cx="4438015" cy="3496945"/>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par>
                          <p:cTn id="5" fill="hold" nodeType="afterGroup">
                            <p:stCondLst>
                              <p:cond delay="0"/>
                            </p:stCondLst>
                            <p:childTnLst>
                              <p:par>
                                <p:cTn id="6" presetID="20" presetClass="entr" presetSubtype="0" fill="hold" nodeType="afterEffect">
                                  <p:childTnLst>
                                    <p:set>
                                      <p:cBhvr>
                                        <p:cTn id="7" dur="1" fill="hold">
                                          <p:stCondLst>
                                            <p:cond delay="0"/>
                                          </p:stCondLst>
                                        </p:cTn>
                                        <p:tgtEl>
                                          <p:spTgt spid="4"/>
                                        </p:tgtEl>
                                        <p:attrNameLst>
                                          <p:attrName>style.visibility</p:attrName>
                                        </p:attrNameLst>
                                      </p:cBhvr>
                                      <p:to>
                                        <p:strVal val="visible"/>
                                      </p:to>
                                    </p:set>
                                    <p:animEffect transition="in" filter="wedge">
                                      <p:cBhvr>
                                        <p:cTn id="8" dur="1000"/>
                                        <p:tgtEl>
                                          <p:spTgt spid="4"/>
                                        </p:tgtEl>
                                      </p:cBhvr>
                                    </p:animEffect>
                                  </p:childTnLst>
                                </p:cTn>
                              </p:par>
                            </p:childTnLst>
                          </p:cTn>
                        </p:par>
                        <p:par>
                          <p:cTn id="9" fill="hold" nodeType="withGroup">
                            <p:stCondLst>
                              <p:cond delay="1000"/>
                            </p:stCondLst>
                            <p:childTnLst>
                              <p:par>
                                <p:cTn id="10" presetID="20" presetClass="entr" presetSubtype="0" fill="hold" nodeType="afterEffect">
                                  <p:childTnLst>
                                    <p:set>
                                      <p:cBhvr>
                                        <p:cTn id="11" dur="1" fill="hold">
                                          <p:stCondLst>
                                            <p:cond delay="0"/>
                                          </p:stCondLst>
                                        </p:cTn>
                                        <p:tgtEl>
                                          <p:spTgt spid="2"/>
                                        </p:tgtEl>
                                        <p:attrNameLst>
                                          <p:attrName>style.visibility</p:attrName>
                                        </p:attrNameLst>
                                      </p:cBhvr>
                                      <p:to>
                                        <p:strVal val="visible"/>
                                      </p:to>
                                    </p:set>
                                    <p:animEffect transition="in" filter="wedg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
          <p:cNvPicPr>
            <a:picLocks noChangeAspect="1"/>
          </p:cNvPicPr>
          <p:nvPr/>
        </p:nvPicPr>
        <p:blipFill>
          <a:blip r:embed="rId3"/>
          <a:stretch>
            <a:fillRect/>
          </a:stretch>
        </p:blipFill>
        <p:spPr>
          <a:xfrm>
            <a:off x="8503920" y="0"/>
            <a:ext cx="3688080" cy="2986405"/>
          </a:xfrm>
          <a:prstGeom prst="rect">
            <a:avLst/>
          </a:prstGeom>
        </p:spPr>
      </p:pic>
      <p:pic>
        <p:nvPicPr>
          <p:cNvPr id="10" name="图片 9" descr="1"/>
          <p:cNvPicPr>
            <a:picLocks noChangeAspect="1"/>
          </p:cNvPicPr>
          <p:nvPr/>
        </p:nvPicPr>
        <p:blipFill>
          <a:blip r:embed="rId4" cstate="print"/>
          <a:stretch>
            <a:fillRect/>
          </a:stretch>
        </p:blipFill>
        <p:spPr>
          <a:xfrm flipV="1">
            <a:off x="0" y="4256405"/>
            <a:ext cx="3230880" cy="2601595"/>
          </a:xfrm>
          <a:prstGeom prst="rect">
            <a:avLst/>
          </a:prstGeom>
        </p:spPr>
      </p:pic>
      <p:sp>
        <p:nvSpPr>
          <p:cNvPr id="2" name="文本框 1"/>
          <p:cNvSpPr txBox="1"/>
          <p:nvPr/>
        </p:nvSpPr>
        <p:spPr>
          <a:xfrm>
            <a:off x="4015740" y="360045"/>
            <a:ext cx="3946574" cy="1200329"/>
          </a:xfrm>
          <a:prstGeom prst="rect">
            <a:avLst/>
          </a:prstGeom>
          <a:noFill/>
        </p:spPr>
        <p:txBody>
          <a:bodyPr wrap="square" rtlCol="0">
            <a:spAutoFit/>
          </a:bodyPr>
          <a:lstStyle/>
          <a:p>
            <a:pPr algn="ctr"/>
            <a:r>
              <a:rPr lang="zh-CN" altLang="en-US" sz="7200" b="1" dirty="0" smtClean="0">
                <a:solidFill>
                  <a:schemeClr val="accent6">
                    <a:lumMod val="50000"/>
                  </a:schemeClr>
                </a:solidFill>
                <a:latin typeface="微软雅黑" panose="020B0503020204020204" charset="-122"/>
                <a:ea typeface="微软雅黑"/>
              </a:rPr>
              <a:t>中考考点</a:t>
            </a:r>
            <a:endParaRPr lang="zh-CN" altLang="en-US" sz="7200" b="1" dirty="0">
              <a:solidFill>
                <a:schemeClr val="accent6">
                  <a:lumMod val="50000"/>
                </a:schemeClr>
              </a:solidFill>
              <a:latin typeface="微软雅黑" panose="020B0503020204020204" charset="-122"/>
              <a:ea typeface="微软雅黑"/>
            </a:endParaRPr>
          </a:p>
        </p:txBody>
      </p:sp>
      <p:pic>
        <p:nvPicPr>
          <p:cNvPr id="4" name="图片 3" descr="蝴蝶2"/>
          <p:cNvPicPr>
            <a:picLocks noChangeAspect="1"/>
          </p:cNvPicPr>
          <p:nvPr/>
        </p:nvPicPr>
        <p:blipFill>
          <a:blip r:embed="rId5" cstate="print"/>
          <a:stretch>
            <a:fillRect/>
          </a:stretch>
        </p:blipFill>
        <p:spPr>
          <a:xfrm rot="21000000" flipH="1">
            <a:off x="3653315" y="77179"/>
            <a:ext cx="965367" cy="873920"/>
          </a:xfrm>
          <a:prstGeom prst="rect">
            <a:avLst/>
          </a:prstGeom>
        </p:spPr>
      </p:pic>
      <p:sp>
        <p:nvSpPr>
          <p:cNvPr id="5" name="泪滴形 4"/>
          <p:cNvSpPr/>
          <p:nvPr/>
        </p:nvSpPr>
        <p:spPr>
          <a:xfrm rot="908440">
            <a:off x="6323505" y="2123693"/>
            <a:ext cx="1519363" cy="1416433"/>
          </a:xfrm>
          <a:prstGeom prst="teardrop">
            <a:avLst>
              <a:gd name="adj" fmla="val 109051"/>
            </a:avLst>
          </a:prstGeom>
          <a:solidFill>
            <a:srgbClr val="55854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600" b="1" dirty="0">
              <a:latin typeface="微软雅黑" panose="020B0503020204020204" charset="-122"/>
              <a:ea typeface="微软雅黑"/>
            </a:endParaRPr>
          </a:p>
        </p:txBody>
      </p:sp>
      <p:sp>
        <p:nvSpPr>
          <p:cNvPr id="20" name="泪滴形 19"/>
          <p:cNvSpPr/>
          <p:nvPr/>
        </p:nvSpPr>
        <p:spPr>
          <a:xfrm rot="20331756" flipH="1" flipV="1">
            <a:off x="5519320" y="3315543"/>
            <a:ext cx="1386844" cy="1451003"/>
          </a:xfrm>
          <a:prstGeom prst="teardrop">
            <a:avLst/>
          </a:prstGeom>
          <a:solidFill>
            <a:srgbClr val="55854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21" name="泪滴形 20"/>
          <p:cNvSpPr/>
          <p:nvPr/>
        </p:nvSpPr>
        <p:spPr>
          <a:xfrm rot="21249846" flipH="1">
            <a:off x="4677054" y="2005781"/>
            <a:ext cx="1498603" cy="1475514"/>
          </a:xfrm>
          <a:prstGeom prst="teardrop">
            <a:avLst>
              <a:gd name="adj" fmla="val 105550"/>
            </a:avLst>
          </a:prstGeom>
          <a:solidFill>
            <a:srgbClr val="55854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600" b="1">
              <a:latin typeface="微软雅黑" panose="020B0503020204020204" charset="-122"/>
              <a:ea typeface="微软雅黑"/>
            </a:endParaRPr>
          </a:p>
        </p:txBody>
      </p:sp>
      <p:sp>
        <p:nvSpPr>
          <p:cNvPr id="22" name="文本框 21"/>
          <p:cNvSpPr txBox="1"/>
          <p:nvPr/>
        </p:nvSpPr>
        <p:spPr>
          <a:xfrm>
            <a:off x="4531057" y="2412953"/>
            <a:ext cx="1760561" cy="707886"/>
          </a:xfrm>
          <a:prstGeom prst="rect">
            <a:avLst/>
          </a:prstGeom>
          <a:noFill/>
        </p:spPr>
        <p:txBody>
          <a:bodyPr wrap="square" rtlCol="0">
            <a:spAutoFit/>
          </a:bodyPr>
          <a:lstStyle/>
          <a:p>
            <a:pPr algn="ctr"/>
            <a:r>
              <a:rPr lang="zh-CN" altLang="en-US" sz="4000" b="1" dirty="0" smtClean="0">
                <a:solidFill>
                  <a:srgbClr val="C00000"/>
                </a:solidFill>
                <a:latin typeface="微软雅黑" panose="020B0503020204020204" charset="-122"/>
                <a:ea typeface="微软雅黑"/>
              </a:rPr>
              <a:t>识记</a:t>
            </a:r>
            <a:endParaRPr lang="en-US" altLang="zh-CN" sz="4000" b="1" dirty="0">
              <a:solidFill>
                <a:srgbClr val="C00000"/>
              </a:solidFill>
              <a:latin typeface="微软雅黑" panose="020B0503020204020204" charset="-122"/>
              <a:ea typeface="微软雅黑"/>
            </a:endParaRPr>
          </a:p>
        </p:txBody>
      </p:sp>
      <p:sp>
        <p:nvSpPr>
          <p:cNvPr id="23" name="文本框 22"/>
          <p:cNvSpPr txBox="1"/>
          <p:nvPr/>
        </p:nvSpPr>
        <p:spPr>
          <a:xfrm>
            <a:off x="6383029" y="2440248"/>
            <a:ext cx="1546320" cy="707886"/>
          </a:xfrm>
          <a:prstGeom prst="rect">
            <a:avLst/>
          </a:prstGeom>
          <a:noFill/>
        </p:spPr>
        <p:txBody>
          <a:bodyPr wrap="square" rtlCol="0">
            <a:spAutoFit/>
          </a:bodyPr>
          <a:lstStyle/>
          <a:p>
            <a:pPr algn="ctr"/>
            <a:r>
              <a:rPr lang="zh-CN" altLang="en-US" sz="4000" b="1" dirty="0" smtClean="0">
                <a:solidFill>
                  <a:srgbClr val="C00000"/>
                </a:solidFill>
                <a:latin typeface="微软雅黑" panose="020B0503020204020204" charset="-122"/>
                <a:ea typeface="微软雅黑"/>
              </a:rPr>
              <a:t>理解</a:t>
            </a:r>
            <a:endParaRPr lang="en-US" altLang="zh-CN" sz="4000" b="1" dirty="0">
              <a:solidFill>
                <a:srgbClr val="C00000"/>
              </a:solidFill>
              <a:latin typeface="微软雅黑" panose="020B0503020204020204" charset="-122"/>
              <a:ea typeface="微软雅黑"/>
            </a:endParaRPr>
          </a:p>
        </p:txBody>
      </p:sp>
      <p:sp>
        <p:nvSpPr>
          <p:cNvPr id="24" name="文本框 23"/>
          <p:cNvSpPr txBox="1"/>
          <p:nvPr/>
        </p:nvSpPr>
        <p:spPr>
          <a:xfrm>
            <a:off x="5486496" y="3803336"/>
            <a:ext cx="1378329" cy="707886"/>
          </a:xfrm>
          <a:prstGeom prst="rect">
            <a:avLst/>
          </a:prstGeom>
          <a:noFill/>
        </p:spPr>
        <p:txBody>
          <a:bodyPr wrap="square" rtlCol="0">
            <a:spAutoFit/>
          </a:bodyPr>
          <a:lstStyle/>
          <a:p>
            <a:pPr algn="ctr"/>
            <a:r>
              <a:rPr lang="zh-CN" altLang="en-US" sz="4000" b="1" dirty="0" smtClean="0">
                <a:solidFill>
                  <a:srgbClr val="C00000"/>
                </a:solidFill>
                <a:latin typeface="微软雅黑" panose="020B0503020204020204" charset="-122"/>
                <a:ea typeface="微软雅黑"/>
              </a:rPr>
              <a:t>运用</a:t>
            </a:r>
            <a:endParaRPr lang="en-US" altLang="zh-CN" sz="4000" b="1" dirty="0">
              <a:solidFill>
                <a:srgbClr val="C00000"/>
              </a:solidFill>
              <a:latin typeface="微软雅黑" panose="020B0503020204020204" charset="-122"/>
              <a:ea typeface="微软雅黑"/>
            </a:endParaRPr>
          </a:p>
        </p:txBody>
      </p:sp>
      <p:sp>
        <p:nvSpPr>
          <p:cNvPr id="26" name="文本框 25"/>
          <p:cNvSpPr txBox="1"/>
          <p:nvPr/>
        </p:nvSpPr>
        <p:spPr>
          <a:xfrm>
            <a:off x="723332" y="1543201"/>
            <a:ext cx="3916547" cy="3901068"/>
          </a:xfrm>
          <a:prstGeom prst="rect">
            <a:avLst/>
          </a:prstGeom>
          <a:noFill/>
        </p:spPr>
        <p:txBody>
          <a:bodyPr wrap="square" rtlCol="0">
            <a:spAutoFit/>
          </a:bodyPr>
          <a:lstStyle/>
          <a:p>
            <a:pPr>
              <a:lnSpc>
                <a:spcPct val="125000"/>
              </a:lnSpc>
            </a:pPr>
            <a:r>
              <a:rPr lang="zh-CN" altLang="en-US" sz="2400" b="1" dirty="0" smtClean="0">
                <a:solidFill>
                  <a:srgbClr val="C00000"/>
                </a:solidFill>
              </a:rPr>
              <a:t>中国</a:t>
            </a:r>
            <a:r>
              <a:rPr lang="zh-CN" altLang="en-US" sz="2400" b="1" dirty="0" smtClean="0">
                <a:solidFill>
                  <a:schemeClr val="accent5">
                    <a:lumMod val="50000"/>
                  </a:schemeClr>
                </a:solidFill>
              </a:rPr>
              <a:t>：经济特区的设置与改革开放的扩大</a:t>
            </a:r>
            <a:endParaRPr lang="en-US" altLang="zh-CN" sz="2400" b="1" dirty="0" smtClean="0">
              <a:solidFill>
                <a:schemeClr val="accent5">
                  <a:lumMod val="50000"/>
                </a:schemeClr>
              </a:solidFill>
            </a:endParaRPr>
          </a:p>
          <a:p>
            <a:pPr>
              <a:lnSpc>
                <a:spcPct val="125000"/>
              </a:lnSpc>
            </a:pPr>
            <a:r>
              <a:rPr lang="zh-CN" altLang="en-US" sz="2400" b="1" dirty="0" smtClean="0">
                <a:solidFill>
                  <a:srgbClr val="C00000"/>
                </a:solidFill>
              </a:rPr>
              <a:t>苏俄</a:t>
            </a:r>
            <a:r>
              <a:rPr lang="zh-CN" altLang="en-US" sz="2400" b="1" dirty="0" smtClean="0">
                <a:solidFill>
                  <a:schemeClr val="accent5">
                    <a:lumMod val="50000"/>
                  </a:schemeClr>
                </a:solidFill>
              </a:rPr>
              <a:t>：新经济政策（苏联社会主义建设的成就）</a:t>
            </a:r>
            <a:endParaRPr lang="en-US" altLang="zh-CN" sz="2400" b="1" dirty="0" smtClean="0">
              <a:solidFill>
                <a:schemeClr val="accent5">
                  <a:lumMod val="50000"/>
                </a:schemeClr>
              </a:solidFill>
            </a:endParaRPr>
          </a:p>
          <a:p>
            <a:pPr>
              <a:lnSpc>
                <a:spcPct val="125000"/>
              </a:lnSpc>
            </a:pPr>
            <a:r>
              <a:rPr lang="zh-CN" altLang="en-US" sz="2400" b="1" dirty="0" smtClean="0">
                <a:solidFill>
                  <a:srgbClr val="C00000"/>
                </a:solidFill>
              </a:rPr>
              <a:t>苏联</a:t>
            </a:r>
            <a:r>
              <a:rPr lang="zh-CN" altLang="en-US" sz="2400" b="1" dirty="0" smtClean="0">
                <a:solidFill>
                  <a:schemeClr val="accent5">
                    <a:lumMod val="50000"/>
                  </a:schemeClr>
                </a:solidFill>
              </a:rPr>
              <a:t>：赫鲁晓夫改革、戈尔巴乔夫的改革</a:t>
            </a:r>
            <a:endParaRPr lang="en-US" altLang="zh-CN" sz="2400" b="1" dirty="0" smtClean="0">
              <a:solidFill>
                <a:schemeClr val="accent5">
                  <a:lumMod val="50000"/>
                </a:schemeClr>
              </a:solidFill>
            </a:endParaRPr>
          </a:p>
          <a:p>
            <a:pPr>
              <a:lnSpc>
                <a:spcPct val="125000"/>
              </a:lnSpc>
            </a:pPr>
            <a:endParaRPr lang="zh-CN" altLang="en-US" sz="2000" b="1" dirty="0" smtClean="0">
              <a:solidFill>
                <a:schemeClr val="accent5">
                  <a:lumMod val="50000"/>
                </a:schemeClr>
              </a:solidFill>
            </a:endParaRPr>
          </a:p>
          <a:p>
            <a:pPr>
              <a:lnSpc>
                <a:spcPct val="125000"/>
              </a:lnSpc>
            </a:pPr>
            <a:endParaRPr lang="zh-CN" altLang="en-US" sz="2000" b="1" dirty="0" smtClean="0">
              <a:solidFill>
                <a:schemeClr val="accent1"/>
              </a:solidFill>
            </a:endParaRPr>
          </a:p>
          <a:p>
            <a:pPr algn="r" fontAlgn="auto">
              <a:lnSpc>
                <a:spcPct val="125000"/>
              </a:lnSpc>
            </a:pPr>
            <a:r>
              <a:rPr lang="zh-CN" altLang="en-US" sz="1400" dirty="0">
                <a:latin typeface="微软雅黑" panose="020B0503020204020204" charset="-122"/>
                <a:ea typeface="微软雅黑"/>
              </a:rPr>
              <a:t>　</a:t>
            </a:r>
          </a:p>
        </p:txBody>
      </p:sp>
      <p:sp>
        <p:nvSpPr>
          <p:cNvPr id="27" name="文本框 26"/>
          <p:cNvSpPr txBox="1"/>
          <p:nvPr/>
        </p:nvSpPr>
        <p:spPr>
          <a:xfrm>
            <a:off x="3220870" y="4957480"/>
            <a:ext cx="8338783" cy="1477328"/>
          </a:xfrm>
          <a:prstGeom prst="rect">
            <a:avLst/>
          </a:prstGeom>
          <a:noFill/>
        </p:spPr>
        <p:txBody>
          <a:bodyPr wrap="square" rtlCol="0">
            <a:spAutoFit/>
          </a:bodyPr>
          <a:lstStyle/>
          <a:p>
            <a:pPr fontAlgn="auto">
              <a:lnSpc>
                <a:spcPct val="125000"/>
              </a:lnSpc>
            </a:pPr>
            <a:r>
              <a:rPr lang="zh-CN" altLang="en-US" sz="2400" b="1" dirty="0" smtClean="0">
                <a:solidFill>
                  <a:srgbClr val="C00000"/>
                </a:solidFill>
                <a:latin typeface="+mn-ea"/>
              </a:rPr>
              <a:t>中国</a:t>
            </a:r>
            <a:r>
              <a:rPr lang="zh-CN" altLang="en-US" sz="2400" b="1" dirty="0" smtClean="0">
                <a:solidFill>
                  <a:srgbClr val="002060"/>
                </a:solidFill>
                <a:latin typeface="+mn-ea"/>
              </a:rPr>
              <a:t>：洋务运动创办的军事工业和民用工业，洋务运动的作用和局限性。</a:t>
            </a:r>
            <a:endParaRPr lang="en-US" altLang="zh-CN" sz="2400" b="1" dirty="0" smtClean="0">
              <a:solidFill>
                <a:srgbClr val="002060"/>
              </a:solidFill>
              <a:latin typeface="+mn-ea"/>
            </a:endParaRPr>
          </a:p>
          <a:p>
            <a:pPr fontAlgn="auto">
              <a:lnSpc>
                <a:spcPct val="125000"/>
              </a:lnSpc>
            </a:pPr>
            <a:r>
              <a:rPr lang="zh-CN" altLang="en-US" sz="2400" b="1" dirty="0" smtClean="0">
                <a:solidFill>
                  <a:srgbClr val="C00000"/>
                </a:solidFill>
                <a:latin typeface="+mn-ea"/>
              </a:rPr>
              <a:t>中国</a:t>
            </a:r>
            <a:r>
              <a:rPr lang="zh-CN" altLang="en-US" sz="2400" b="1" dirty="0" smtClean="0">
                <a:solidFill>
                  <a:srgbClr val="002060"/>
                </a:solidFill>
                <a:latin typeface="+mn-ea"/>
              </a:rPr>
              <a:t>：戊戌变法中康有为、梁启超及“百日维新”主要史实 　</a:t>
            </a:r>
            <a:endParaRPr lang="zh-CN" altLang="en-US" sz="2400" b="1" dirty="0">
              <a:solidFill>
                <a:srgbClr val="002060"/>
              </a:solidFill>
              <a:latin typeface="+mn-ea"/>
            </a:endParaRPr>
          </a:p>
        </p:txBody>
      </p:sp>
      <p:sp>
        <p:nvSpPr>
          <p:cNvPr id="28" name="文本框 27"/>
          <p:cNvSpPr txBox="1"/>
          <p:nvPr/>
        </p:nvSpPr>
        <p:spPr>
          <a:xfrm>
            <a:off x="8011235" y="1625088"/>
            <a:ext cx="2797791" cy="2308324"/>
          </a:xfrm>
          <a:prstGeom prst="rect">
            <a:avLst/>
          </a:prstGeom>
          <a:noFill/>
        </p:spPr>
        <p:txBody>
          <a:bodyPr wrap="square" rtlCol="0">
            <a:spAutoFit/>
          </a:bodyPr>
          <a:lstStyle/>
          <a:p>
            <a:r>
              <a:rPr lang="zh-CN" altLang="en-US" sz="2400" b="1" dirty="0" smtClean="0">
                <a:solidFill>
                  <a:srgbClr val="C00000"/>
                </a:solidFill>
                <a:latin typeface="+mn-ea"/>
              </a:rPr>
              <a:t>俄国</a:t>
            </a:r>
            <a:r>
              <a:rPr lang="zh-CN" altLang="en-US" sz="2400" b="1" dirty="0" smtClean="0">
                <a:solidFill>
                  <a:schemeClr val="accent5">
                    <a:lumMod val="50000"/>
                  </a:schemeClr>
                </a:solidFill>
                <a:latin typeface="+mn-ea"/>
              </a:rPr>
              <a:t>：</a:t>
            </a:r>
            <a:r>
              <a:rPr lang="en-US" altLang="zh-CN" sz="2400" b="1" dirty="0" smtClean="0">
                <a:solidFill>
                  <a:schemeClr val="accent5">
                    <a:lumMod val="50000"/>
                  </a:schemeClr>
                </a:solidFill>
                <a:latin typeface="+mn-ea"/>
              </a:rPr>
              <a:t>1861</a:t>
            </a:r>
            <a:r>
              <a:rPr lang="zh-CN" altLang="en-US" sz="2400" b="1" dirty="0" smtClean="0">
                <a:solidFill>
                  <a:schemeClr val="accent5">
                    <a:lumMod val="50000"/>
                  </a:schemeClr>
                </a:solidFill>
                <a:latin typeface="+mn-ea"/>
              </a:rPr>
              <a:t>年农奴制度的废除</a:t>
            </a:r>
            <a:endParaRPr lang="en-US" altLang="zh-CN" sz="2400" b="1" dirty="0" smtClean="0">
              <a:solidFill>
                <a:schemeClr val="accent5">
                  <a:lumMod val="50000"/>
                </a:schemeClr>
              </a:solidFill>
              <a:latin typeface="+mn-ea"/>
            </a:endParaRPr>
          </a:p>
          <a:p>
            <a:r>
              <a:rPr lang="zh-CN" altLang="en-US" sz="2400" b="1" dirty="0" smtClean="0">
                <a:solidFill>
                  <a:srgbClr val="C00000"/>
                </a:solidFill>
                <a:latin typeface="+mn-ea"/>
              </a:rPr>
              <a:t>日本</a:t>
            </a:r>
            <a:r>
              <a:rPr lang="zh-CN" altLang="en-US" sz="2400" b="1" dirty="0" smtClean="0">
                <a:solidFill>
                  <a:schemeClr val="accent5">
                    <a:lumMod val="50000"/>
                  </a:schemeClr>
                </a:solidFill>
                <a:latin typeface="+mn-ea"/>
              </a:rPr>
              <a:t>：明治维新及其历史作用</a:t>
            </a:r>
            <a:endParaRPr lang="en-US" altLang="zh-CN" sz="2400" b="1" dirty="0" smtClean="0">
              <a:solidFill>
                <a:schemeClr val="accent5">
                  <a:lumMod val="50000"/>
                </a:schemeClr>
              </a:solidFill>
              <a:latin typeface="+mn-ea"/>
            </a:endParaRPr>
          </a:p>
          <a:p>
            <a:r>
              <a:rPr lang="zh-CN" altLang="en-US" sz="2400" b="1" dirty="0" smtClean="0">
                <a:solidFill>
                  <a:srgbClr val="C00000"/>
                </a:solidFill>
                <a:latin typeface="+mn-ea"/>
              </a:rPr>
              <a:t>美国</a:t>
            </a:r>
            <a:r>
              <a:rPr lang="zh-CN" altLang="en-US" sz="2400" b="1" dirty="0" smtClean="0">
                <a:solidFill>
                  <a:schemeClr val="accent5">
                    <a:lumMod val="50000"/>
                  </a:schemeClr>
                </a:solidFill>
                <a:latin typeface="+mn-ea"/>
              </a:rPr>
              <a:t>：罗斯福新政</a:t>
            </a:r>
            <a:endParaRPr lang="en-US" altLang="zh-CN" sz="2400" b="1" dirty="0" smtClean="0">
              <a:solidFill>
                <a:schemeClr val="accent5">
                  <a:lumMod val="50000"/>
                </a:schemeClr>
              </a:solidFill>
              <a:latin typeface="+mn-ea"/>
            </a:endParaRPr>
          </a:p>
          <a:p>
            <a:endParaRPr lang="zh-CN" altLang="en-US" sz="2400" b="1" dirty="0">
              <a:solidFill>
                <a:schemeClr val="accent5">
                  <a:lumMod val="50000"/>
                </a:schemeClr>
              </a:solidFill>
            </a:endParaRPr>
          </a:p>
        </p:txBody>
      </p:sp>
      <p:cxnSp>
        <p:nvCxnSpPr>
          <p:cNvPr id="16" name="直接箭头连接符 15"/>
          <p:cNvCxnSpPr/>
          <p:nvPr/>
        </p:nvCxnSpPr>
        <p:spPr>
          <a:xfrm rot="16200000" flipH="1">
            <a:off x="1132764" y="1269241"/>
            <a:ext cx="914400" cy="859809"/>
          </a:xfrm>
          <a:prstGeom prst="straightConnector1">
            <a:avLst/>
          </a:prstGeom>
          <a:ln w="4762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86603" y="586853"/>
            <a:ext cx="3275462" cy="646331"/>
          </a:xfrm>
          <a:prstGeom prst="rect">
            <a:avLst/>
          </a:prstGeom>
          <a:noFill/>
        </p:spPr>
        <p:txBody>
          <a:bodyPr wrap="square" rtlCol="0">
            <a:spAutoFit/>
          </a:bodyPr>
          <a:lstStyle/>
          <a:p>
            <a:r>
              <a:rPr lang="en-US" altLang="zh-CN" sz="3600" b="1" dirty="0" smtClean="0">
                <a:solidFill>
                  <a:schemeClr val="accent2"/>
                </a:solidFill>
                <a:latin typeface="黑体" pitchFamily="49" charset="-122"/>
                <a:ea typeface="黑体" pitchFamily="49" charset="-122"/>
              </a:rPr>
              <a:t>17</a:t>
            </a:r>
            <a:r>
              <a:rPr lang="zh-CN" altLang="en-US" sz="3600" b="1" dirty="0" smtClean="0">
                <a:solidFill>
                  <a:schemeClr val="accent2"/>
                </a:solidFill>
                <a:latin typeface="黑体" pitchFamily="49" charset="-122"/>
                <a:ea typeface="黑体" pitchFamily="49" charset="-122"/>
              </a:rPr>
              <a:t>年新增考点</a:t>
            </a:r>
            <a:endParaRPr lang="zh-CN" altLang="en-US" sz="3600" b="1" dirty="0">
              <a:solidFill>
                <a:schemeClr val="accent2"/>
              </a:solidFill>
              <a:latin typeface="黑体" pitchFamily="49" charset="-122"/>
              <a:ea typeface="黑体" pitchFamily="49" charset="-122"/>
            </a:endParaRPr>
          </a:p>
        </p:txBody>
      </p:sp>
      <p:cxnSp>
        <p:nvCxnSpPr>
          <p:cNvPr id="19" name="直接箭头连接符 18"/>
          <p:cNvCxnSpPr/>
          <p:nvPr/>
        </p:nvCxnSpPr>
        <p:spPr>
          <a:xfrm>
            <a:off x="1228299" y="1201003"/>
            <a:ext cx="2497540" cy="1364776"/>
          </a:xfrm>
          <a:prstGeom prst="straightConnector1">
            <a:avLst/>
          </a:prstGeom>
          <a:ln w="444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742006" y="1969478"/>
            <a:ext cx="2954215" cy="2246769"/>
          </a:xfrm>
          <a:prstGeom prst="rect">
            <a:avLst/>
          </a:prstGeom>
          <a:solidFill>
            <a:schemeClr val="accent4"/>
          </a:solidFill>
        </p:spPr>
        <p:txBody>
          <a:bodyPr wrap="square" rtlCol="0">
            <a:spAutoFit/>
          </a:bodyPr>
          <a:lstStyle/>
          <a:p>
            <a:r>
              <a:rPr lang="en-US" altLang="zh-CN" sz="2800" b="1" dirty="0" smtClean="0">
                <a:solidFill>
                  <a:srgbClr val="002060"/>
                </a:solidFill>
                <a:latin typeface="黑体" pitchFamily="49" charset="-122"/>
                <a:ea typeface="黑体" pitchFamily="49" charset="-122"/>
              </a:rPr>
              <a:t>17</a:t>
            </a:r>
            <a:r>
              <a:rPr lang="zh-CN" altLang="en-US" sz="2800" b="1" dirty="0" smtClean="0">
                <a:solidFill>
                  <a:srgbClr val="002060"/>
                </a:solidFill>
                <a:latin typeface="黑体" pitchFamily="49" charset="-122"/>
                <a:ea typeface="黑体" pitchFamily="49" charset="-122"/>
              </a:rPr>
              <a:t>年设立的国家级新区</a:t>
            </a:r>
            <a:r>
              <a:rPr lang="en-US" altLang="zh-CN" sz="2800" b="1" dirty="0" smtClean="0">
                <a:solidFill>
                  <a:srgbClr val="002060"/>
                </a:solidFill>
                <a:latin typeface="黑体" pitchFamily="49" charset="-122"/>
                <a:ea typeface="黑体" pitchFamily="49" charset="-122"/>
              </a:rPr>
              <a:t>——</a:t>
            </a:r>
            <a:r>
              <a:rPr lang="zh-CN" altLang="en-US" sz="2800" b="1" dirty="0" smtClean="0">
                <a:solidFill>
                  <a:srgbClr val="002060"/>
                </a:solidFill>
                <a:latin typeface="黑体" pitchFamily="49" charset="-122"/>
                <a:ea typeface="黑体" pitchFamily="49" charset="-122"/>
              </a:rPr>
              <a:t>雄安新区</a:t>
            </a:r>
            <a:r>
              <a:rPr lang="en-US" altLang="zh-CN" sz="2800" b="1" dirty="0" smtClean="0">
                <a:solidFill>
                  <a:srgbClr val="002060"/>
                </a:solidFill>
                <a:latin typeface="黑体" pitchFamily="49" charset="-122"/>
                <a:ea typeface="黑体" pitchFamily="49" charset="-122"/>
              </a:rPr>
              <a:t>,</a:t>
            </a:r>
            <a:r>
              <a:rPr lang="zh-CN" altLang="en-US" sz="2800" b="1" dirty="0" smtClean="0">
                <a:solidFill>
                  <a:srgbClr val="002060"/>
                </a:solidFill>
                <a:latin typeface="黑体" pitchFamily="49" charset="-122"/>
                <a:ea typeface="黑体" pitchFamily="49" charset="-122"/>
              </a:rPr>
              <a:t>目的之一是打造扩大开放的新高地。</a:t>
            </a:r>
            <a:endParaRPr lang="zh-CN" altLang="en-US" sz="2800" b="1" dirty="0">
              <a:solidFill>
                <a:srgbClr val="002060"/>
              </a:solidFill>
              <a:latin typeface="黑体" pitchFamily="49" charset="-122"/>
              <a:ea typeface="黑体" pitchFamily="49" charset="-122"/>
            </a:endParaRPr>
          </a:p>
        </p:txBody>
      </p:sp>
      <p:sp>
        <p:nvSpPr>
          <p:cNvPr id="25" name="TextBox 24"/>
          <p:cNvSpPr txBox="1"/>
          <p:nvPr/>
        </p:nvSpPr>
        <p:spPr>
          <a:xfrm>
            <a:off x="771377" y="2206282"/>
            <a:ext cx="2590801" cy="3539430"/>
          </a:xfrm>
          <a:prstGeom prst="rect">
            <a:avLst/>
          </a:prstGeom>
          <a:solidFill>
            <a:schemeClr val="accent4"/>
          </a:solidFill>
        </p:spPr>
        <p:txBody>
          <a:bodyPr wrap="square" rtlCol="0">
            <a:spAutoFit/>
          </a:bodyPr>
          <a:lstStyle/>
          <a:p>
            <a:r>
              <a:rPr lang="en-US" altLang="zh-CN" sz="3200" b="1" dirty="0" smtClean="0">
                <a:solidFill>
                  <a:srgbClr val="002060"/>
                </a:solidFill>
                <a:latin typeface="黑体" pitchFamily="49" charset="-122"/>
                <a:ea typeface="黑体" pitchFamily="49" charset="-122"/>
              </a:rPr>
              <a:t>18</a:t>
            </a:r>
            <a:r>
              <a:rPr lang="zh-CN" altLang="en-US" sz="3200" b="1" dirty="0" smtClean="0">
                <a:solidFill>
                  <a:srgbClr val="002060"/>
                </a:solidFill>
                <a:latin typeface="黑体" pitchFamily="49" charset="-122"/>
                <a:ea typeface="黑体" pitchFamily="49" charset="-122"/>
              </a:rPr>
              <a:t>年海南岛经济特区成立</a:t>
            </a:r>
            <a:r>
              <a:rPr lang="en-US" altLang="zh-CN" sz="3200" b="1" dirty="0" smtClean="0">
                <a:solidFill>
                  <a:srgbClr val="002060"/>
                </a:solidFill>
                <a:latin typeface="黑体" pitchFamily="49" charset="-122"/>
                <a:ea typeface="黑体" pitchFamily="49" charset="-122"/>
              </a:rPr>
              <a:t>30</a:t>
            </a:r>
            <a:r>
              <a:rPr lang="zh-CN" altLang="en-US" sz="3200" b="1" dirty="0" smtClean="0">
                <a:solidFill>
                  <a:srgbClr val="002060"/>
                </a:solidFill>
                <a:latin typeface="黑体" pitchFamily="49" charset="-122"/>
                <a:ea typeface="黑体" pitchFamily="49" charset="-122"/>
              </a:rPr>
              <a:t>周年，海南设立自由贸易试验区及自由贸易港。</a:t>
            </a:r>
            <a:endParaRPr lang="zh-CN" altLang="en-US" sz="3200" b="1" dirty="0">
              <a:solidFill>
                <a:srgbClr val="002060"/>
              </a:solidFill>
              <a:latin typeface="黑体" pitchFamily="49" charset="-122"/>
              <a:ea typeface="黑体" pitchFamily="49" charset="-122"/>
            </a:endParaRPr>
          </a:p>
        </p:txBody>
      </p:sp>
    </p:spTree>
  </p:cSld>
  <p:clrMapOvr>
    <a:masterClrMapping/>
  </p:clrMapOvr>
  <mc:AlternateContent xmlns:mc="http://schemas.openxmlformats.org/markup-compatibility/2006">
    <mc:Choice xmlns:p14="http://schemas.microsoft.com/office/powerpoint/2010/main" xmlns=""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3" presetClass="entr" presetSubtype="16" fill="hold" nodeType="withEffect">
                                  <p:childTnLst>
                                    <p:set>
                                      <p:cBhvr>
                                        <p:cTn id="6" dur="1" fill="hold">
                                          <p:stCondLst>
                                            <p:cond delay="0"/>
                                          </p:stCondLst>
                                        </p:cTn>
                                        <p:tgtEl>
                                          <p:spTgt spid="6"/>
                                        </p:tgtEl>
                                        <p:attrNameLst>
                                          <p:attrName>style.visibility</p:attrName>
                                        </p:attrNameLst>
                                      </p:cBhvr>
                                      <p:to>
                                        <p:strVal val="visible"/>
                                      </p:to>
                                    </p:set>
                                    <p:animEffect transition="in" filter="plus(in)">
                                      <p:cBhvr>
                                        <p:cTn id="7" dur="1000"/>
                                        <p:tgtEl>
                                          <p:spTgt spid="6"/>
                                        </p:tgtEl>
                                      </p:cBhvr>
                                    </p:animEffect>
                                  </p:childTnLst>
                                </p:cTn>
                              </p:par>
                              <p:par>
                                <p:cTn id="8" presetID="13" presetClass="entr" presetSubtype="16" fill="hold" nodeType="withEffect">
                                  <p:childTnLst>
                                    <p:set>
                                      <p:cBhvr>
                                        <p:cTn id="9" dur="1" fill="hold">
                                          <p:stCondLst>
                                            <p:cond delay="0"/>
                                          </p:stCondLst>
                                        </p:cTn>
                                        <p:tgtEl>
                                          <p:spTgt spid="10"/>
                                        </p:tgtEl>
                                        <p:attrNameLst>
                                          <p:attrName>style.visibility</p:attrName>
                                        </p:attrNameLst>
                                      </p:cBhvr>
                                      <p:to>
                                        <p:strVal val="visible"/>
                                      </p:to>
                                    </p:set>
                                    <p:animEffect transition="in" filter="plus(in)">
                                      <p:cBhvr>
                                        <p:cTn id="10" dur="1000"/>
                                        <p:tgtEl>
                                          <p:spTgt spid="10"/>
                                        </p:tgtEl>
                                      </p:cBhvr>
                                    </p:animEffect>
                                  </p:childTnLst>
                                </p:cTn>
                              </p:par>
                            </p:childTnLst>
                          </p:cTn>
                        </p:par>
                        <p:par>
                          <p:cTn id="11" fill="hold" nodeType="withGroup">
                            <p:stCondLst>
                              <p:cond delay="1000"/>
                            </p:stCondLst>
                            <p:childTnLst>
                              <p:par>
                                <p:cTn id="12" presetID="12" presetClass="entr" presetSubtype="1" fill="hold" grpId="0" nodeType="afterEffec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p:tgtEl>
                                          <p:spTgt spid="2"/>
                                        </p:tgtEl>
                                        <p:attrNameLst>
                                          <p:attrName>ppt_y</p:attrName>
                                        </p:attrNameLst>
                                      </p:cBhvr>
                                      <p:tavLst>
                                        <p:tav tm="0">
                                          <p:val>
                                            <p:strVal val="#ppt_y-#ppt_h*1.125000"/>
                                          </p:val>
                                        </p:tav>
                                        <p:tav tm="100000">
                                          <p:val>
                                            <p:strVal val="#ppt_y"/>
                                          </p:val>
                                        </p:tav>
                                      </p:tavLst>
                                    </p:anim>
                                    <p:animEffect transition="in" filter="wipe(down)">
                                      <p:cBhvr>
                                        <p:cTn id="15" dur="500"/>
                                        <p:tgtEl>
                                          <p:spTgt spid="2"/>
                                        </p:tgtEl>
                                      </p:cBhvr>
                                    </p:animEffect>
                                  </p:childTnLst>
                                </p:cTn>
                              </p:par>
                            </p:childTnLst>
                          </p:cTn>
                        </p:par>
                        <p:par>
                          <p:cTn id="16" fill="hold" nodeType="withGroup">
                            <p:stCondLst>
                              <p:cond delay="1500"/>
                            </p:stCondLst>
                            <p:childTnLst>
                              <p:par>
                                <p:cTn id="17" presetID="2" presetClass="entr" presetSubtype="1" fill="hold" nodeType="afterEffec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0-#ppt_h/2"/>
                                          </p:val>
                                        </p:tav>
                                        <p:tav tm="100000">
                                          <p:val>
                                            <p:strVal val="#ppt_y"/>
                                          </p:val>
                                        </p:tav>
                                      </p:tavLst>
                                    </p:anim>
                                  </p:childTnLst>
                                </p:cTn>
                              </p:par>
                            </p:childTnLst>
                          </p:cTn>
                        </p:par>
                        <p:par>
                          <p:cTn id="21" fill="hold" nodeType="withGroup">
                            <p:stCondLst>
                              <p:cond delay="2500"/>
                            </p:stCondLst>
                            <p:childTnLst>
                              <p:par>
                                <p:cTn id="22" presetID="4" presetClass="entr" presetSubtype="16" fill="hold" grpId="4" nodeType="afterEffect">
                                  <p:childTnLst>
                                    <p:set>
                                      <p:cBhvr>
                                        <p:cTn id="23" dur="1" fill="hold">
                                          <p:stCondLst>
                                            <p:cond delay="0"/>
                                          </p:stCondLst>
                                        </p:cTn>
                                        <p:tgtEl>
                                          <p:spTgt spid="21"/>
                                        </p:tgtEl>
                                        <p:attrNameLst>
                                          <p:attrName>style.visibility</p:attrName>
                                        </p:attrNameLst>
                                      </p:cBhvr>
                                      <p:to>
                                        <p:strVal val="visible"/>
                                      </p:to>
                                    </p:set>
                                    <p:animEffect transition="in" filter="box(in)">
                                      <p:cBhvr>
                                        <p:cTn id="24" dur="1000"/>
                                        <p:tgtEl>
                                          <p:spTgt spid="21"/>
                                        </p:tgtEl>
                                      </p:cBhvr>
                                    </p:animEffect>
                                  </p:childTnLst>
                                </p:cTn>
                              </p:par>
                              <p:par>
                                <p:cTn id="25" presetID="4" presetClass="entr" presetSubtype="16" fill="hold" grpId="5" nodeType="withEffect">
                                  <p:childTnLst>
                                    <p:set>
                                      <p:cBhvr>
                                        <p:cTn id="26" dur="1" fill="hold">
                                          <p:stCondLst>
                                            <p:cond delay="0"/>
                                          </p:stCondLst>
                                        </p:cTn>
                                        <p:tgtEl>
                                          <p:spTgt spid="22"/>
                                        </p:tgtEl>
                                        <p:attrNameLst>
                                          <p:attrName>style.visibility</p:attrName>
                                        </p:attrNameLst>
                                      </p:cBhvr>
                                      <p:to>
                                        <p:strVal val="visible"/>
                                      </p:to>
                                    </p:set>
                                    <p:animEffect transition="in" filter="box(in)">
                                      <p:cBhvr>
                                        <p:cTn id="27" dur="1000"/>
                                        <p:tgtEl>
                                          <p:spTgt spid="22"/>
                                        </p:tgtEl>
                                      </p:cBhvr>
                                    </p:animEffect>
                                  </p:childTnLst>
                                </p:cTn>
                              </p:par>
                              <p:par>
                                <p:cTn id="28" presetID="4" presetClass="entr" presetSubtype="16" fill="hold" grpId="9" nodeType="withEffect">
                                  <p:childTnLst>
                                    <p:set>
                                      <p:cBhvr>
                                        <p:cTn id="29" dur="1" fill="hold">
                                          <p:stCondLst>
                                            <p:cond delay="0"/>
                                          </p:stCondLst>
                                        </p:cTn>
                                        <p:tgtEl>
                                          <p:spTgt spid="26"/>
                                        </p:tgtEl>
                                        <p:attrNameLst>
                                          <p:attrName>style.visibility</p:attrName>
                                        </p:attrNameLst>
                                      </p:cBhvr>
                                      <p:to>
                                        <p:strVal val="visible"/>
                                      </p:to>
                                    </p:set>
                                    <p:animEffect transition="in" filter="box(in)">
                                      <p:cBhvr>
                                        <p:cTn id="30" dur="1000"/>
                                        <p:tgtEl>
                                          <p:spTgt spid="26"/>
                                        </p:tgtEl>
                                      </p:cBhvr>
                                    </p:animEffect>
                                  </p:childTnLst>
                                </p:cTn>
                              </p:par>
                              <p:par>
                                <p:cTn id="31" presetID="4" presetClass="entr" presetSubtype="16" fill="hold" grpId="1"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ox(in)">
                                      <p:cBhvr>
                                        <p:cTn id="33" dur="1000"/>
                                        <p:tgtEl>
                                          <p:spTgt spid="5"/>
                                        </p:tgtEl>
                                      </p:cBhvr>
                                    </p:animEffect>
                                  </p:childTnLst>
                                </p:cTn>
                              </p:par>
                              <p:par>
                                <p:cTn id="34" presetID="4" presetClass="entr" presetSubtype="16" fill="hold" grpId="6" nodeType="withEffect">
                                  <p:childTnLst>
                                    <p:set>
                                      <p:cBhvr>
                                        <p:cTn id="35" dur="1" fill="hold">
                                          <p:stCondLst>
                                            <p:cond delay="0"/>
                                          </p:stCondLst>
                                        </p:cTn>
                                        <p:tgtEl>
                                          <p:spTgt spid="23"/>
                                        </p:tgtEl>
                                        <p:attrNameLst>
                                          <p:attrName>style.visibility</p:attrName>
                                        </p:attrNameLst>
                                      </p:cBhvr>
                                      <p:to>
                                        <p:strVal val="visible"/>
                                      </p:to>
                                    </p:set>
                                    <p:animEffect transition="in" filter="box(in)">
                                      <p:cBhvr>
                                        <p:cTn id="36" dur="1000"/>
                                        <p:tgtEl>
                                          <p:spTgt spid="23"/>
                                        </p:tgtEl>
                                      </p:cBhvr>
                                    </p:animEffect>
                                  </p:childTnLst>
                                </p:cTn>
                              </p:par>
                              <p:par>
                                <p:cTn id="37" presetID="4" presetClass="entr" presetSubtype="16" fill="hold" grpId="11" nodeType="withEffect">
                                  <p:childTnLst>
                                    <p:set>
                                      <p:cBhvr>
                                        <p:cTn id="38" dur="1" fill="hold">
                                          <p:stCondLst>
                                            <p:cond delay="0"/>
                                          </p:stCondLst>
                                        </p:cTn>
                                        <p:tgtEl>
                                          <p:spTgt spid="28"/>
                                        </p:tgtEl>
                                        <p:attrNameLst>
                                          <p:attrName>style.visibility</p:attrName>
                                        </p:attrNameLst>
                                      </p:cBhvr>
                                      <p:to>
                                        <p:strVal val="visible"/>
                                      </p:to>
                                    </p:set>
                                    <p:animEffect transition="in" filter="box(in)">
                                      <p:cBhvr>
                                        <p:cTn id="39" dur="1000"/>
                                        <p:tgtEl>
                                          <p:spTgt spid="28"/>
                                        </p:tgtEl>
                                      </p:cBhvr>
                                    </p:animEffect>
                                  </p:childTnLst>
                                </p:cTn>
                              </p:par>
                              <p:par>
                                <p:cTn id="40" presetID="4" presetClass="entr" presetSubtype="16" fill="hold" grpId="3"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ox(in)">
                                      <p:cBhvr>
                                        <p:cTn id="42" dur="1000"/>
                                        <p:tgtEl>
                                          <p:spTgt spid="20"/>
                                        </p:tgtEl>
                                      </p:cBhvr>
                                    </p:animEffect>
                                  </p:childTnLst>
                                </p:cTn>
                              </p:par>
                              <p:par>
                                <p:cTn id="43" presetID="4" presetClass="entr" presetSubtype="16" fill="hold" grpId="7"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box(in)">
                                      <p:cBhvr>
                                        <p:cTn id="45" dur="1000"/>
                                        <p:tgtEl>
                                          <p:spTgt spid="24"/>
                                        </p:tgtEl>
                                      </p:cBhvr>
                                    </p:animEffect>
                                  </p:childTnLst>
                                </p:cTn>
                              </p:par>
                              <p:par>
                                <p:cTn id="46" presetID="4" presetClass="entr" presetSubtype="16" fill="hold" grpId="10" nodeType="withEffect">
                                  <p:childTnLst>
                                    <p:set>
                                      <p:cBhvr>
                                        <p:cTn id="47" dur="1" fill="hold">
                                          <p:stCondLst>
                                            <p:cond delay="0"/>
                                          </p:stCondLst>
                                        </p:cTn>
                                        <p:tgtEl>
                                          <p:spTgt spid="27"/>
                                        </p:tgtEl>
                                        <p:attrNameLst>
                                          <p:attrName>style.visibility</p:attrName>
                                        </p:attrNameLst>
                                      </p:cBhvr>
                                      <p:to>
                                        <p:strVal val="visible"/>
                                      </p:to>
                                    </p:set>
                                    <p:animEffect transition="in" filter="box(in)">
                                      <p:cBhvr>
                                        <p:cTn id="48" dur="10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ox(in)">
                                      <p:cBhvr>
                                        <p:cTn id="53" dur="500"/>
                                        <p:tgtEl>
                                          <p:spTgt spid="16"/>
                                        </p:tgtEl>
                                      </p:cBhvr>
                                    </p:animEffect>
                                  </p:childTnLst>
                                </p:cTn>
                              </p:par>
                            </p:childTnLst>
                          </p:cTn>
                        </p:par>
                        <p:par>
                          <p:cTn id="54" fill="hold">
                            <p:stCondLst>
                              <p:cond delay="500"/>
                            </p:stCondLst>
                            <p:childTnLst>
                              <p:par>
                                <p:cTn id="55" presetID="4" presetClass="entr" presetSubtype="16" fill="hold"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ox(in)">
                                      <p:cBhvr>
                                        <p:cTn id="57" dur="500"/>
                                        <p:tgtEl>
                                          <p:spTgt spid="19"/>
                                        </p:tgtEl>
                                      </p:cBhvr>
                                    </p:animEffect>
                                  </p:childTnLst>
                                </p:cTn>
                              </p:par>
                            </p:childTnLst>
                          </p:cTn>
                        </p:par>
                        <p:par>
                          <p:cTn id="58" fill="hold">
                            <p:stCondLst>
                              <p:cond delay="1000"/>
                            </p:stCondLst>
                            <p:childTnLst>
                              <p:par>
                                <p:cTn id="59" presetID="31" presetClass="entr" presetSubtype="0" fill="hold" grpId="0" nodeType="afterEffect">
                                  <p:stCondLst>
                                    <p:cond delay="0"/>
                                  </p:stCondLst>
                                  <p:iterate type="lt">
                                    <p:tmPct val="5000"/>
                                  </p:iterate>
                                  <p:childTnLst>
                                    <p:set>
                                      <p:cBhvr>
                                        <p:cTn id="60" dur="1" fill="hold">
                                          <p:stCondLst>
                                            <p:cond delay="0"/>
                                          </p:stCondLst>
                                        </p:cTn>
                                        <p:tgtEl>
                                          <p:spTgt spid="17"/>
                                        </p:tgtEl>
                                        <p:attrNameLst>
                                          <p:attrName>style.visibility</p:attrName>
                                        </p:attrNameLst>
                                      </p:cBhvr>
                                      <p:to>
                                        <p:strVal val="visible"/>
                                      </p:to>
                                    </p:set>
                                    <p:anim calcmode="lin" valueType="num">
                                      <p:cBhvr>
                                        <p:cTn id="61" dur="1000" fill="hold"/>
                                        <p:tgtEl>
                                          <p:spTgt spid="17"/>
                                        </p:tgtEl>
                                        <p:attrNameLst>
                                          <p:attrName>ppt_w</p:attrName>
                                        </p:attrNameLst>
                                      </p:cBhvr>
                                      <p:tavLst>
                                        <p:tav tm="0">
                                          <p:val>
                                            <p:fltVal val="0"/>
                                          </p:val>
                                        </p:tav>
                                        <p:tav tm="100000">
                                          <p:val>
                                            <p:strVal val="#ppt_w"/>
                                          </p:val>
                                        </p:tav>
                                      </p:tavLst>
                                    </p:anim>
                                    <p:anim calcmode="lin" valueType="num">
                                      <p:cBhvr>
                                        <p:cTn id="62" dur="1000" fill="hold"/>
                                        <p:tgtEl>
                                          <p:spTgt spid="17"/>
                                        </p:tgtEl>
                                        <p:attrNameLst>
                                          <p:attrName>ppt_h</p:attrName>
                                        </p:attrNameLst>
                                      </p:cBhvr>
                                      <p:tavLst>
                                        <p:tav tm="0">
                                          <p:val>
                                            <p:fltVal val="0"/>
                                          </p:val>
                                        </p:tav>
                                        <p:tav tm="100000">
                                          <p:val>
                                            <p:strVal val="#ppt_h"/>
                                          </p:val>
                                        </p:tav>
                                      </p:tavLst>
                                    </p:anim>
                                    <p:anim calcmode="lin" valueType="num">
                                      <p:cBhvr>
                                        <p:cTn id="63" dur="1000" fill="hold"/>
                                        <p:tgtEl>
                                          <p:spTgt spid="17"/>
                                        </p:tgtEl>
                                        <p:attrNameLst>
                                          <p:attrName>style.rotation</p:attrName>
                                        </p:attrNameLst>
                                      </p:cBhvr>
                                      <p:tavLst>
                                        <p:tav tm="0">
                                          <p:val>
                                            <p:fltVal val="90"/>
                                          </p:val>
                                        </p:tav>
                                        <p:tav tm="100000">
                                          <p:val>
                                            <p:fltVal val="0"/>
                                          </p:val>
                                        </p:tav>
                                      </p:tavLst>
                                    </p:anim>
                                    <p:animEffect transition="in" filter="fade">
                                      <p:cBhvr>
                                        <p:cTn id="64" dur="10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blinds(horizontal)">
                                      <p:cBhvr>
                                        <p:cTn id="69" dur="500"/>
                                        <p:tgtEl>
                                          <p:spTgt spid="18"/>
                                        </p:tgtEl>
                                      </p:cBhvr>
                                    </p:animEffect>
                                  </p:childTnLst>
                                </p:cTn>
                              </p:par>
                            </p:childTnLst>
                          </p:cTn>
                        </p:par>
                        <p:par>
                          <p:cTn id="70" fill="hold">
                            <p:stCondLst>
                              <p:cond delay="500"/>
                            </p:stCondLst>
                            <p:childTnLst>
                              <p:par>
                                <p:cTn id="71" presetID="3" presetClass="entr" presetSubtype="10" fill="hold" grpId="0" nodeType="after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blinds(horizontal)">
                                      <p:cBhvr>
                                        <p:cTn id="7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1" animBg="1"/>
      <p:bldP spid="20" grpId="3" animBg="1"/>
      <p:bldP spid="21" grpId="4" animBg="1"/>
      <p:bldP spid="22" grpId="5"/>
      <p:bldP spid="23" grpId="6"/>
      <p:bldP spid="24" grpId="7"/>
      <p:bldP spid="26" grpId="9"/>
      <p:bldP spid="27" grpId="10"/>
      <p:bldP spid="28" grpId="11"/>
      <p:bldP spid="17" grpId="0"/>
      <p:bldP spid="18"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
          <p:cNvPicPr>
            <a:picLocks noChangeAspect="1"/>
          </p:cNvPicPr>
          <p:nvPr/>
        </p:nvPicPr>
        <p:blipFill>
          <a:blip r:embed="rId3"/>
          <a:stretch>
            <a:fillRect/>
          </a:stretch>
        </p:blipFill>
        <p:spPr>
          <a:xfrm flipH="1">
            <a:off x="0" y="0"/>
            <a:ext cx="3688080" cy="2986405"/>
          </a:xfrm>
          <a:prstGeom prst="rect">
            <a:avLst/>
          </a:prstGeom>
        </p:spPr>
      </p:pic>
      <p:pic>
        <p:nvPicPr>
          <p:cNvPr id="10" name="图片 9" descr="1"/>
          <p:cNvPicPr>
            <a:picLocks noChangeAspect="1"/>
          </p:cNvPicPr>
          <p:nvPr/>
        </p:nvPicPr>
        <p:blipFill>
          <a:blip r:embed="rId4" cstate="print"/>
          <a:stretch>
            <a:fillRect/>
          </a:stretch>
        </p:blipFill>
        <p:spPr>
          <a:xfrm flipH="1" flipV="1">
            <a:off x="8961120" y="4256405"/>
            <a:ext cx="3230880" cy="2601595"/>
          </a:xfrm>
          <a:prstGeom prst="rect">
            <a:avLst/>
          </a:prstGeom>
        </p:spPr>
      </p:pic>
      <p:sp>
        <p:nvSpPr>
          <p:cNvPr id="167" name=" 167"/>
          <p:cNvSpPr/>
          <p:nvPr/>
        </p:nvSpPr>
        <p:spPr>
          <a:xfrm>
            <a:off x="2490611" y="2088657"/>
            <a:ext cx="7608732" cy="2101206"/>
          </a:xfrm>
          <a:prstGeom prst="roundRect">
            <a:avLst/>
          </a:prstGeom>
          <a:solidFill>
            <a:srgbClr val="55854B">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ct val="0"/>
              </a:spcBef>
              <a:spcAft>
                <a:spcPct val="0"/>
              </a:spcAft>
              <a:defRPr/>
            </a:pPr>
            <a:endParaRPr lang="zh-CN" altLang="en-US">
              <a:solidFill>
                <a:srgbClr val="FFFFFF"/>
              </a:solidFill>
            </a:endParaRPr>
          </a:p>
        </p:txBody>
      </p:sp>
      <p:pic>
        <p:nvPicPr>
          <p:cNvPr id="3" name="图片 2" descr="蝴蝶"/>
          <p:cNvPicPr>
            <a:picLocks noChangeAspect="1"/>
          </p:cNvPicPr>
          <p:nvPr/>
        </p:nvPicPr>
        <p:blipFill>
          <a:blip r:embed="rId5"/>
          <a:stretch>
            <a:fillRect/>
          </a:stretch>
        </p:blipFill>
        <p:spPr>
          <a:xfrm>
            <a:off x="1772836" y="3427625"/>
            <a:ext cx="1471930" cy="1431290"/>
          </a:xfrm>
          <a:prstGeom prst="rect">
            <a:avLst/>
          </a:prstGeom>
        </p:spPr>
      </p:pic>
      <p:pic>
        <p:nvPicPr>
          <p:cNvPr id="4" name="图片 3" descr="蝴蝶2"/>
          <p:cNvPicPr>
            <a:picLocks noChangeAspect="1"/>
          </p:cNvPicPr>
          <p:nvPr/>
        </p:nvPicPr>
        <p:blipFill>
          <a:blip r:embed="rId6"/>
          <a:stretch>
            <a:fillRect/>
          </a:stretch>
        </p:blipFill>
        <p:spPr>
          <a:xfrm>
            <a:off x="9008167" y="1214651"/>
            <a:ext cx="1565910" cy="1416685"/>
          </a:xfrm>
          <a:prstGeom prst="rect">
            <a:avLst/>
          </a:prstGeom>
        </p:spPr>
      </p:pic>
      <p:sp>
        <p:nvSpPr>
          <p:cNvPr id="5" name="文本框 4"/>
          <p:cNvSpPr txBox="1"/>
          <p:nvPr/>
        </p:nvSpPr>
        <p:spPr>
          <a:xfrm>
            <a:off x="3073287" y="2536532"/>
            <a:ext cx="6357317" cy="1200329"/>
          </a:xfrm>
          <a:prstGeom prst="rect">
            <a:avLst/>
          </a:prstGeom>
          <a:noFill/>
        </p:spPr>
        <p:txBody>
          <a:bodyPr wrap="square" rtlCol="0">
            <a:spAutoFit/>
          </a:bodyPr>
          <a:lstStyle/>
          <a:p>
            <a:pPr algn="ctr" fontAlgn="auto">
              <a:lnSpc>
                <a:spcPct val="150000"/>
              </a:lnSpc>
            </a:pPr>
            <a:r>
              <a:rPr lang="zh-CN" altLang="en-US" sz="5400" b="1" dirty="0" smtClean="0">
                <a:solidFill>
                  <a:srgbClr val="C00000"/>
                </a:solidFill>
                <a:latin typeface="微软雅黑" panose="020B0503020204020204" charset="-122"/>
                <a:ea typeface="微软雅黑"/>
              </a:rPr>
              <a:t>知识回顾，整合分类</a:t>
            </a:r>
            <a:endParaRPr lang="zh-CN" altLang="en-US" sz="5400" b="1" dirty="0">
              <a:solidFill>
                <a:srgbClr val="C00000"/>
              </a:solidFill>
              <a:latin typeface="微软雅黑" panose="020B0503020204020204" charset="-122"/>
              <a:ea typeface="微软雅黑"/>
            </a:endParaRPr>
          </a:p>
        </p:txBody>
      </p:sp>
    </p:spTree>
  </p:cSld>
  <p:clrMapOvr>
    <a:masterClrMapping/>
  </p:clrMapOvr>
  <mc:AlternateContent xmlns:mc="http://schemas.openxmlformats.org/markup-compatibility/2006">
    <mc:Choice xmlns:p14="http://schemas.microsoft.com/office/powerpoint/2010/main" xmlns=""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3" presetClass="entr" presetSubtype="16" fill="hold" nodeType="withEffect">
                                  <p:childTnLst>
                                    <p:set>
                                      <p:cBhvr>
                                        <p:cTn id="6" dur="1" fill="hold">
                                          <p:stCondLst>
                                            <p:cond delay="0"/>
                                          </p:stCondLst>
                                        </p:cTn>
                                        <p:tgtEl>
                                          <p:spTgt spid="6"/>
                                        </p:tgtEl>
                                        <p:attrNameLst>
                                          <p:attrName>style.visibility</p:attrName>
                                        </p:attrNameLst>
                                      </p:cBhvr>
                                      <p:to>
                                        <p:strVal val="visible"/>
                                      </p:to>
                                    </p:set>
                                    <p:animEffect transition="in" filter="plus(in)">
                                      <p:cBhvr>
                                        <p:cTn id="7" dur="1000"/>
                                        <p:tgtEl>
                                          <p:spTgt spid="6"/>
                                        </p:tgtEl>
                                      </p:cBhvr>
                                    </p:animEffect>
                                  </p:childTnLst>
                                </p:cTn>
                              </p:par>
                              <p:par>
                                <p:cTn id="8" presetID="13" presetClass="entr" presetSubtype="16" fill="hold" nodeType="withEffect">
                                  <p:childTnLst>
                                    <p:set>
                                      <p:cBhvr>
                                        <p:cTn id="9" dur="1" fill="hold">
                                          <p:stCondLst>
                                            <p:cond delay="0"/>
                                          </p:stCondLst>
                                        </p:cTn>
                                        <p:tgtEl>
                                          <p:spTgt spid="10"/>
                                        </p:tgtEl>
                                        <p:attrNameLst>
                                          <p:attrName>style.visibility</p:attrName>
                                        </p:attrNameLst>
                                      </p:cBhvr>
                                      <p:to>
                                        <p:strVal val="visible"/>
                                      </p:to>
                                    </p:set>
                                    <p:animEffect transition="in" filter="plus(in)">
                                      <p:cBhvr>
                                        <p:cTn id="10" dur="1000"/>
                                        <p:tgtEl>
                                          <p:spTgt spid="10"/>
                                        </p:tgtEl>
                                      </p:cBhvr>
                                    </p:animEffect>
                                  </p:childTnLst>
                                </p:cTn>
                              </p:par>
                            </p:childTnLst>
                          </p:cTn>
                        </p:par>
                        <p:par>
                          <p:cTn id="11" fill="hold" nodeType="withGroup">
                            <p:stCondLst>
                              <p:cond delay="1000"/>
                            </p:stCondLst>
                            <p:childTnLst>
                              <p:par>
                                <p:cTn id="12" presetID="8" presetClass="entr" presetSubtype="16" fill="hold" grpId="0" nodeType="afterEffect">
                                  <p:childTnLst>
                                    <p:set>
                                      <p:cBhvr>
                                        <p:cTn id="13" dur="1" fill="hold">
                                          <p:stCondLst>
                                            <p:cond delay="0"/>
                                          </p:stCondLst>
                                        </p:cTn>
                                        <p:tgtEl>
                                          <p:spTgt spid="167"/>
                                        </p:tgtEl>
                                        <p:attrNameLst>
                                          <p:attrName>style.visibility</p:attrName>
                                        </p:attrNameLst>
                                      </p:cBhvr>
                                      <p:to>
                                        <p:strVal val="visible"/>
                                      </p:to>
                                    </p:set>
                                    <p:animEffect transition="in" filter="diamond(in)">
                                      <p:cBhvr>
                                        <p:cTn id="14" dur="1000"/>
                                        <p:tgtEl>
                                          <p:spTgt spid="167"/>
                                        </p:tgtEl>
                                      </p:cBhvr>
                                    </p:animEffect>
                                  </p:childTnLst>
                                </p:cTn>
                              </p:par>
                            </p:childTnLst>
                          </p:cTn>
                        </p:par>
                        <p:par>
                          <p:cTn id="15" fill="hold" nodeType="withGroup">
                            <p:stCondLst>
                              <p:cond delay="2000"/>
                            </p:stCondLst>
                            <p:childTnLst>
                              <p:par>
                                <p:cTn id="16" presetID="2" presetClass="entr" presetSubtype="8" fill="hold" nodeType="afterEffec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1000" fill="hold"/>
                                        <p:tgtEl>
                                          <p:spTgt spid="3"/>
                                        </p:tgtEl>
                                        <p:attrNameLst>
                                          <p:attrName>ppt_x</p:attrName>
                                        </p:attrNameLst>
                                      </p:cBhvr>
                                      <p:tavLst>
                                        <p:tav tm="0">
                                          <p:val>
                                            <p:strVal val="0-#ppt_w/2"/>
                                          </p:val>
                                        </p:tav>
                                        <p:tav tm="100000">
                                          <p:val>
                                            <p:strVal val="#ppt_x"/>
                                          </p:val>
                                        </p:tav>
                                      </p:tavLst>
                                    </p:anim>
                                    <p:anim calcmode="lin" valueType="num">
                                      <p:cBhvr additive="base">
                                        <p:cTn id="19" dur="1000" fill="hold"/>
                                        <p:tgtEl>
                                          <p:spTgt spid="3"/>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000" fill="hold"/>
                                        <p:tgtEl>
                                          <p:spTgt spid="4"/>
                                        </p:tgtEl>
                                        <p:attrNameLst>
                                          <p:attrName>ppt_x</p:attrName>
                                        </p:attrNameLst>
                                      </p:cBhvr>
                                      <p:tavLst>
                                        <p:tav tm="0">
                                          <p:val>
                                            <p:strVal val="1+#ppt_w/2"/>
                                          </p:val>
                                        </p:tav>
                                        <p:tav tm="100000">
                                          <p:val>
                                            <p:strVal val="#ppt_x"/>
                                          </p:val>
                                        </p:tav>
                                      </p:tavLst>
                                    </p:anim>
                                    <p:anim calcmode="lin" valueType="num">
                                      <p:cBhvr additive="base">
                                        <p:cTn id="23" dur="1000" fill="hold"/>
                                        <p:tgtEl>
                                          <p:spTgt spid="4"/>
                                        </p:tgtEl>
                                        <p:attrNameLst>
                                          <p:attrName>ppt_y</p:attrName>
                                        </p:attrNameLst>
                                      </p:cBhvr>
                                      <p:tavLst>
                                        <p:tav tm="0">
                                          <p:val>
                                            <p:strVal val="#ppt_y"/>
                                          </p:val>
                                        </p:tav>
                                        <p:tav tm="100000">
                                          <p:val>
                                            <p:strVal val="#ppt_y"/>
                                          </p:val>
                                        </p:tav>
                                      </p:tavLst>
                                    </p:anim>
                                  </p:childTnLst>
                                </p:cTn>
                              </p:par>
                              <p:par>
                                <p:cTn id="24" presetID="8" presetClass="entr" presetSubtype="16" fill="hold" grpId="0" nodeType="withEffect">
                                  <p:childTnLst>
                                    <p:set>
                                      <p:cBhvr>
                                        <p:cTn id="25" dur="1" fill="hold">
                                          <p:stCondLst>
                                            <p:cond delay="0"/>
                                          </p:stCondLst>
                                        </p:cTn>
                                        <p:tgtEl>
                                          <p:spTgt spid="5"/>
                                        </p:tgtEl>
                                        <p:attrNameLst>
                                          <p:attrName>style.visibility</p:attrName>
                                        </p:attrNameLst>
                                      </p:cBhvr>
                                      <p:to>
                                        <p:strVal val="visible"/>
                                      </p:to>
                                    </p:set>
                                    <p:animEffect transition="in" filter="diamond(in)">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Text Box 4"/>
          <p:cNvSpPr txBox="1"/>
          <p:nvPr/>
        </p:nvSpPr>
        <p:spPr>
          <a:xfrm>
            <a:off x="2341345" y="1116877"/>
            <a:ext cx="7754425" cy="923330"/>
          </a:xfrm>
          <a:prstGeom prst="rect">
            <a:avLst/>
          </a:prstGeom>
          <a:noFill/>
          <a:ln w="9525">
            <a:noFill/>
          </a:ln>
        </p:spPr>
        <p:txBody>
          <a:bodyPr wrap="square">
            <a:spAutoFit/>
          </a:bodyPr>
          <a:lstStyle/>
          <a:p>
            <a:pPr lvl="0" algn="ctr" eaLnBrk="1" hangingPunct="1">
              <a:spcBef>
                <a:spcPct val="50000"/>
              </a:spcBef>
            </a:pPr>
            <a:r>
              <a:rPr lang="zh-CN" altLang="en-US" sz="5400" b="1" dirty="0">
                <a:latin typeface="微软雅黑" panose="020B0503020204020204" pitchFamily="34" charset="-122"/>
                <a:ea typeface="微软雅黑" panose="020B0503020204020204" pitchFamily="34" charset="-122"/>
              </a:rPr>
              <a:t>中国    </a:t>
            </a:r>
            <a:r>
              <a:rPr lang="zh-CN" altLang="en-US" sz="5400" b="1" dirty="0" smtClean="0">
                <a:latin typeface="微软雅黑" panose="020B0503020204020204" pitchFamily="34" charset="-122"/>
                <a:ea typeface="微软雅黑" panose="020B0503020204020204" pitchFamily="34" charset="-122"/>
              </a:rPr>
              <a:t>         </a:t>
            </a:r>
            <a:r>
              <a:rPr lang="zh-CN" altLang="en-US" sz="5400" b="1" dirty="0">
                <a:latin typeface="微软雅黑" panose="020B0503020204020204" pitchFamily="34" charset="-122"/>
                <a:ea typeface="微软雅黑" panose="020B0503020204020204" pitchFamily="34" charset="-122"/>
              </a:rPr>
              <a:t>世界 </a:t>
            </a:r>
            <a:r>
              <a:rPr lang="zh-CN" altLang="en-US" sz="5400" b="1" dirty="0">
                <a:latin typeface="楷体_GB2312" pitchFamily="49" charset="-122"/>
                <a:ea typeface="楷体_GB2312" pitchFamily="49" charset="-122"/>
              </a:rPr>
              <a:t>    </a:t>
            </a:r>
          </a:p>
        </p:txBody>
      </p:sp>
      <p:sp>
        <p:nvSpPr>
          <p:cNvPr id="81926" name="Text Box 6"/>
          <p:cNvSpPr txBox="1"/>
          <p:nvPr/>
        </p:nvSpPr>
        <p:spPr>
          <a:xfrm>
            <a:off x="1344985" y="1449683"/>
            <a:ext cx="2015075" cy="3970318"/>
          </a:xfrm>
          <a:prstGeom prst="rect">
            <a:avLst/>
          </a:prstGeom>
          <a:noFill/>
          <a:ln w="9525">
            <a:noFill/>
          </a:ln>
        </p:spPr>
        <p:txBody>
          <a:bodyPr>
            <a:spAutoFit/>
          </a:bodyPr>
          <a:lstStyle/>
          <a:p>
            <a:pPr lvl="0" algn="ctr" eaLnBrk="1" hangingPunct="1">
              <a:spcBef>
                <a:spcPct val="50000"/>
              </a:spcBef>
            </a:pPr>
            <a:endParaRPr lang="en-US" altLang="zh-CN" sz="3600" b="1" dirty="0">
              <a:solidFill>
                <a:schemeClr val="bg1">
                  <a:lumMod val="50000"/>
                </a:schemeClr>
              </a:solidFill>
              <a:latin typeface="微软雅黑" panose="020B0503020204020204" pitchFamily="34" charset="-122"/>
              <a:ea typeface="微软雅黑" panose="020B0503020204020204" pitchFamily="34" charset="-122"/>
            </a:endParaRPr>
          </a:p>
          <a:p>
            <a:pPr lvl="0" algn="ctr" eaLnBrk="1" hangingPunct="1">
              <a:spcBef>
                <a:spcPct val="50000"/>
              </a:spcBef>
            </a:pPr>
            <a:r>
              <a:rPr lang="zh-CN" altLang="en-US" sz="3600" b="1" dirty="0">
                <a:latin typeface="微软雅黑" panose="020B0503020204020204" pitchFamily="34" charset="-122"/>
                <a:ea typeface="微软雅黑" panose="020B0503020204020204" pitchFamily="34" charset="-122"/>
              </a:rPr>
              <a:t>近代</a:t>
            </a:r>
          </a:p>
          <a:p>
            <a:pPr lvl="0" algn="ctr" eaLnBrk="1" hangingPunct="1">
              <a:spcBef>
                <a:spcPct val="50000"/>
              </a:spcBef>
            </a:pPr>
            <a:endParaRPr lang="zh-CN" altLang="en-US" sz="3600" b="1" dirty="0">
              <a:latin typeface="微软雅黑" panose="020B0503020204020204" pitchFamily="34" charset="-122"/>
              <a:ea typeface="微软雅黑" panose="020B0503020204020204" pitchFamily="34" charset="-122"/>
            </a:endParaRPr>
          </a:p>
          <a:p>
            <a:pPr lvl="0" algn="ctr" eaLnBrk="1" hangingPunct="1">
              <a:spcBef>
                <a:spcPct val="50000"/>
              </a:spcBef>
            </a:pPr>
            <a:endParaRPr lang="zh-CN" altLang="en-US" sz="3600" b="1" dirty="0">
              <a:latin typeface="微软雅黑" panose="020B0503020204020204" pitchFamily="34" charset="-122"/>
              <a:ea typeface="微软雅黑" panose="020B0503020204020204" pitchFamily="34" charset="-122"/>
            </a:endParaRPr>
          </a:p>
          <a:p>
            <a:pPr lvl="0" algn="ctr" eaLnBrk="1" hangingPunct="1">
              <a:spcBef>
                <a:spcPct val="50000"/>
              </a:spcBef>
            </a:pPr>
            <a:r>
              <a:rPr lang="zh-CN" altLang="en-US" sz="3600" b="1" dirty="0">
                <a:latin typeface="微软雅黑" panose="020B0503020204020204" pitchFamily="34" charset="-122"/>
                <a:ea typeface="微软雅黑" panose="020B0503020204020204" pitchFamily="34" charset="-122"/>
              </a:rPr>
              <a:t>现代</a:t>
            </a:r>
          </a:p>
        </p:txBody>
      </p:sp>
      <p:sp>
        <p:nvSpPr>
          <p:cNvPr id="81927" name="Text Box 7"/>
          <p:cNvSpPr txBox="1"/>
          <p:nvPr/>
        </p:nvSpPr>
        <p:spPr>
          <a:xfrm>
            <a:off x="3064022" y="2185445"/>
            <a:ext cx="2394290" cy="646331"/>
          </a:xfrm>
          <a:prstGeom prst="rect">
            <a:avLst/>
          </a:prstGeom>
          <a:noFill/>
          <a:ln w="9525">
            <a:noFill/>
          </a:ln>
        </p:spPr>
        <p:txBody>
          <a:bodyPr>
            <a:spAutoFit/>
          </a:bodyPr>
          <a:lstStyle/>
          <a:p>
            <a:pPr lvl="0" algn="ctr" eaLnBrk="1" hangingPunct="1"/>
            <a:r>
              <a:rPr lang="zh-CN" altLang="en-US" sz="3600" b="1" dirty="0">
                <a:solidFill>
                  <a:srgbClr val="FF0000"/>
                </a:solidFill>
                <a:latin typeface="微软雅黑" panose="020B0503020204020204" pitchFamily="34" charset="-122"/>
                <a:ea typeface="微软雅黑" panose="020B0503020204020204" pitchFamily="34" charset="-122"/>
              </a:rPr>
              <a:t>洋务运动</a:t>
            </a:r>
          </a:p>
        </p:txBody>
      </p:sp>
      <p:sp>
        <p:nvSpPr>
          <p:cNvPr id="81928" name="Text Box 8"/>
          <p:cNvSpPr txBox="1"/>
          <p:nvPr/>
        </p:nvSpPr>
        <p:spPr>
          <a:xfrm>
            <a:off x="3027528" y="2772621"/>
            <a:ext cx="2467277" cy="646331"/>
          </a:xfrm>
          <a:prstGeom prst="rect">
            <a:avLst/>
          </a:prstGeom>
          <a:noFill/>
          <a:ln w="9525">
            <a:noFill/>
          </a:ln>
        </p:spPr>
        <p:txBody>
          <a:bodyPr>
            <a:spAutoFit/>
          </a:bodyPr>
          <a:lstStyle/>
          <a:p>
            <a:pPr lvl="0" algn="ctr" eaLnBrk="1" hangingPunct="1"/>
            <a:r>
              <a:rPr lang="zh-CN" altLang="en-US" sz="3600" b="1" dirty="0">
                <a:solidFill>
                  <a:srgbClr val="FF0000"/>
                </a:solidFill>
                <a:latin typeface="微软雅黑" panose="020B0503020204020204" pitchFamily="34" charset="-122"/>
                <a:ea typeface="微软雅黑" panose="020B0503020204020204" pitchFamily="34" charset="-122"/>
              </a:rPr>
              <a:t>戊戌变</a:t>
            </a:r>
            <a:r>
              <a:rPr lang="zh-CN" altLang="en-US" sz="3600" b="1" dirty="0" smtClean="0">
                <a:solidFill>
                  <a:srgbClr val="FF0000"/>
                </a:solidFill>
                <a:latin typeface="微软雅黑" panose="020B0503020204020204" pitchFamily="34" charset="-122"/>
                <a:ea typeface="微软雅黑" panose="020B0503020204020204" pitchFamily="34" charset="-122"/>
              </a:rPr>
              <a:t>法</a:t>
            </a:r>
            <a:endParaRPr lang="zh-CN" altLang="en-US" sz="3600" b="1" dirty="0">
              <a:solidFill>
                <a:srgbClr val="FF0000"/>
              </a:solidFill>
              <a:latin typeface="微软雅黑" panose="020B0503020204020204" pitchFamily="34" charset="-122"/>
              <a:ea typeface="微软雅黑" panose="020B0503020204020204" pitchFamily="34" charset="-122"/>
            </a:endParaRPr>
          </a:p>
        </p:txBody>
      </p:sp>
      <p:sp>
        <p:nvSpPr>
          <p:cNvPr id="81929" name="Text Box 9"/>
          <p:cNvSpPr txBox="1"/>
          <p:nvPr/>
        </p:nvSpPr>
        <p:spPr>
          <a:xfrm>
            <a:off x="3097005" y="4336620"/>
            <a:ext cx="2302263" cy="646331"/>
          </a:xfrm>
          <a:prstGeom prst="rect">
            <a:avLst/>
          </a:prstGeom>
          <a:noFill/>
          <a:ln w="9525">
            <a:noFill/>
          </a:ln>
        </p:spPr>
        <p:txBody>
          <a:bodyPr>
            <a:spAutoFit/>
            <a:scene3d>
              <a:camera prst="orthographicFront"/>
              <a:lightRig rig="threePt" dir="t"/>
            </a:scene3d>
          </a:bodyPr>
          <a:lstStyle/>
          <a:p>
            <a:pPr lvl="0" algn="ctr" eaLnBrk="1" hangingPunct="1">
              <a:spcBef>
                <a:spcPct val="50000"/>
              </a:spcBef>
            </a:pPr>
            <a:r>
              <a:rPr lang="zh-CN" altLang="en-US" sz="3600" b="1" dirty="0">
                <a:solidFill>
                  <a:srgbClr val="FF0000"/>
                </a:solidFill>
                <a:effectLst/>
                <a:latin typeface="微软雅黑" panose="020B0503020204020204" pitchFamily="34" charset="-122"/>
                <a:ea typeface="微软雅黑" panose="020B0503020204020204" pitchFamily="34" charset="-122"/>
              </a:rPr>
              <a:t>改革开</a:t>
            </a:r>
            <a:r>
              <a:rPr lang="zh-CN" altLang="en-US" sz="3600" b="1" dirty="0" smtClean="0">
                <a:solidFill>
                  <a:srgbClr val="FF0000"/>
                </a:solidFill>
                <a:effectLst/>
                <a:latin typeface="微软雅黑" panose="020B0503020204020204" pitchFamily="34" charset="-122"/>
                <a:ea typeface="微软雅黑" panose="020B0503020204020204" pitchFamily="34" charset="-122"/>
              </a:rPr>
              <a:t>放</a:t>
            </a:r>
            <a:endParaRPr lang="en-US" altLang="zh-CN" sz="3600" b="1" dirty="0" smtClean="0">
              <a:solidFill>
                <a:srgbClr val="FF0000"/>
              </a:solidFill>
              <a:effectLst/>
              <a:latin typeface="微软雅黑" panose="020B0503020204020204" pitchFamily="34" charset="-122"/>
              <a:ea typeface="微软雅黑" panose="020B0503020204020204" pitchFamily="34" charset="-122"/>
            </a:endParaRPr>
          </a:p>
        </p:txBody>
      </p:sp>
      <p:sp>
        <p:nvSpPr>
          <p:cNvPr id="81930" name="Text Box 10"/>
          <p:cNvSpPr txBox="1"/>
          <p:nvPr/>
        </p:nvSpPr>
        <p:spPr>
          <a:xfrm>
            <a:off x="6585491" y="2272719"/>
            <a:ext cx="4302424" cy="646331"/>
          </a:xfrm>
          <a:prstGeom prst="rect">
            <a:avLst/>
          </a:prstGeom>
          <a:noFill/>
          <a:ln w="9525">
            <a:noFill/>
          </a:ln>
        </p:spPr>
        <p:txBody>
          <a:bodyPr wrap="square">
            <a:spAutoFit/>
          </a:bodyPr>
          <a:lstStyle/>
          <a:p>
            <a:pPr lvl="0" algn="ctr" eaLnBrk="1" hangingPunct="1"/>
            <a:r>
              <a:rPr lang="zh-CN" altLang="en-US" sz="3600" b="1" dirty="0">
                <a:solidFill>
                  <a:srgbClr val="FF0000"/>
                </a:solidFill>
                <a:effectLst/>
                <a:latin typeface="微软雅黑" panose="020B0503020204020204" pitchFamily="34" charset="-122"/>
                <a:ea typeface="微软雅黑" panose="020B0503020204020204" pitchFamily="34" charset="-122"/>
              </a:rPr>
              <a:t>俄国</a:t>
            </a:r>
            <a:r>
              <a:rPr lang="en-US" altLang="zh-CN" sz="3600" b="1" dirty="0">
                <a:solidFill>
                  <a:srgbClr val="FF0000"/>
                </a:solidFill>
                <a:effectLst/>
                <a:latin typeface="微软雅黑" panose="020B0503020204020204" pitchFamily="34" charset="-122"/>
                <a:ea typeface="微软雅黑" panose="020B0503020204020204" pitchFamily="34" charset="-122"/>
              </a:rPr>
              <a:t>1861</a:t>
            </a:r>
            <a:r>
              <a:rPr lang="zh-CN" altLang="en-US" sz="3600" b="1" dirty="0">
                <a:solidFill>
                  <a:srgbClr val="FF0000"/>
                </a:solidFill>
                <a:effectLst/>
                <a:latin typeface="微软雅黑" panose="020B0503020204020204" pitchFamily="34" charset="-122"/>
                <a:ea typeface="微软雅黑" panose="020B0503020204020204" pitchFamily="34" charset="-122"/>
              </a:rPr>
              <a:t>年改革</a:t>
            </a:r>
          </a:p>
        </p:txBody>
      </p:sp>
      <p:sp>
        <p:nvSpPr>
          <p:cNvPr id="81931" name="Text Box 11"/>
          <p:cNvSpPr txBox="1"/>
          <p:nvPr/>
        </p:nvSpPr>
        <p:spPr>
          <a:xfrm>
            <a:off x="6742093" y="3079091"/>
            <a:ext cx="3525589" cy="646331"/>
          </a:xfrm>
          <a:prstGeom prst="rect">
            <a:avLst/>
          </a:prstGeom>
          <a:noFill/>
          <a:ln w="9525">
            <a:noFill/>
          </a:ln>
        </p:spPr>
        <p:txBody>
          <a:bodyPr>
            <a:spAutoFit/>
          </a:bodyPr>
          <a:lstStyle/>
          <a:p>
            <a:pPr lvl="0" algn="ctr" eaLnBrk="1" hangingPunct="1"/>
            <a:r>
              <a:rPr lang="zh-CN" altLang="en-US" sz="3600" b="1" dirty="0">
                <a:solidFill>
                  <a:srgbClr val="FF0000"/>
                </a:solidFill>
                <a:effectLst/>
                <a:latin typeface="微软雅黑" panose="020B0503020204020204" pitchFamily="34" charset="-122"/>
                <a:ea typeface="微软雅黑" panose="020B0503020204020204" pitchFamily="34" charset="-122"/>
              </a:rPr>
              <a:t>日本明治维新</a:t>
            </a:r>
          </a:p>
        </p:txBody>
      </p:sp>
      <p:sp>
        <p:nvSpPr>
          <p:cNvPr id="81932" name="Text Box 12"/>
          <p:cNvSpPr txBox="1"/>
          <p:nvPr/>
        </p:nvSpPr>
        <p:spPr>
          <a:xfrm>
            <a:off x="7048388" y="4058584"/>
            <a:ext cx="3525589" cy="646331"/>
          </a:xfrm>
          <a:prstGeom prst="rect">
            <a:avLst/>
          </a:prstGeom>
          <a:noFill/>
          <a:ln w="9525">
            <a:noFill/>
          </a:ln>
        </p:spPr>
        <p:txBody>
          <a:bodyPr>
            <a:spAutoFit/>
          </a:bodyPr>
          <a:lstStyle/>
          <a:p>
            <a:pPr lvl="0" algn="ctr" eaLnBrk="1" hangingPunct="1"/>
            <a:r>
              <a:rPr lang="zh-CN" altLang="en-US" sz="3600" b="1" dirty="0">
                <a:solidFill>
                  <a:srgbClr val="FF0000"/>
                </a:solidFill>
                <a:effectLst/>
                <a:latin typeface="微软雅黑" panose="020B0503020204020204" pitchFamily="34" charset="-122"/>
                <a:ea typeface="微软雅黑" panose="020B0503020204020204" pitchFamily="34" charset="-122"/>
              </a:rPr>
              <a:t>列宁新经济政策</a:t>
            </a:r>
          </a:p>
        </p:txBody>
      </p:sp>
      <p:sp>
        <p:nvSpPr>
          <p:cNvPr id="81933" name="Text Box 13"/>
          <p:cNvSpPr txBox="1"/>
          <p:nvPr/>
        </p:nvSpPr>
        <p:spPr>
          <a:xfrm>
            <a:off x="6218558" y="5634261"/>
            <a:ext cx="4355419" cy="1227455"/>
          </a:xfrm>
          <a:prstGeom prst="rect">
            <a:avLst/>
          </a:prstGeom>
          <a:noFill/>
          <a:ln w="9525">
            <a:noFill/>
          </a:ln>
        </p:spPr>
        <p:txBody>
          <a:bodyPr>
            <a:spAutoFit/>
          </a:bodyPr>
          <a:lstStyle/>
          <a:p>
            <a:pPr lvl="0" algn="ctr" eaLnBrk="1" hangingPunct="1"/>
            <a:r>
              <a:rPr lang="zh-CN" altLang="en-US" sz="3600" b="1" dirty="0">
                <a:solidFill>
                  <a:srgbClr val="FF0000"/>
                </a:solidFill>
                <a:effectLst/>
                <a:latin typeface="微软雅黑" panose="020B0503020204020204" pitchFamily="34" charset="-122"/>
                <a:ea typeface="微软雅黑" panose="020B0503020204020204" pitchFamily="34" charset="-122"/>
              </a:rPr>
              <a:t>苏联改革</a:t>
            </a:r>
          </a:p>
          <a:p>
            <a:pPr lvl="0" algn="ctr" eaLnBrk="1" hangingPunct="1"/>
            <a:r>
              <a:rPr lang="en-US" altLang="zh-CN" sz="3600" b="1" dirty="0">
                <a:solidFill>
                  <a:srgbClr val="FF0000"/>
                </a:solidFill>
                <a:effectLst/>
                <a:latin typeface="微软雅黑" panose="020B0503020204020204" pitchFamily="34" charset="-122"/>
                <a:ea typeface="微软雅黑" panose="020B0503020204020204" pitchFamily="34" charset="-122"/>
              </a:rPr>
              <a:t>(</a:t>
            </a:r>
            <a:r>
              <a:rPr lang="zh-CN" altLang="en-US" sz="3600" b="1" dirty="0">
                <a:solidFill>
                  <a:srgbClr val="FF0000"/>
                </a:solidFill>
                <a:effectLst/>
                <a:latin typeface="微软雅黑" panose="020B0503020204020204" pitchFamily="34" charset="-122"/>
                <a:ea typeface="微软雅黑" panose="020B0503020204020204" pitchFamily="34" charset="-122"/>
              </a:rPr>
              <a:t>赫、戈</a:t>
            </a:r>
            <a:r>
              <a:rPr lang="en-US" altLang="zh-CN" sz="3600" b="1" dirty="0">
                <a:solidFill>
                  <a:srgbClr val="FF0000"/>
                </a:solidFill>
                <a:effectLst/>
                <a:latin typeface="微软雅黑" panose="020B0503020204020204" pitchFamily="34" charset="-122"/>
                <a:ea typeface="微软雅黑" panose="020B0503020204020204" pitchFamily="34" charset="-122"/>
              </a:rPr>
              <a:t>)</a:t>
            </a:r>
          </a:p>
        </p:txBody>
      </p:sp>
      <p:sp>
        <p:nvSpPr>
          <p:cNvPr id="81934" name="Text Box 14"/>
          <p:cNvSpPr txBox="1"/>
          <p:nvPr/>
        </p:nvSpPr>
        <p:spPr>
          <a:xfrm>
            <a:off x="5978081" y="4799253"/>
            <a:ext cx="4914622" cy="2308324"/>
          </a:xfrm>
          <a:prstGeom prst="rect">
            <a:avLst/>
          </a:prstGeom>
          <a:noFill/>
          <a:ln w="9525">
            <a:noFill/>
          </a:ln>
        </p:spPr>
        <p:txBody>
          <a:bodyPr wrap="square">
            <a:spAutoFit/>
          </a:bodyPr>
          <a:lstStyle/>
          <a:p>
            <a:pPr lvl="0" algn="ctr" eaLnBrk="1" hangingPunct="1"/>
            <a:r>
              <a:rPr lang="zh-CN" altLang="en-US" sz="3600" b="1" dirty="0">
                <a:solidFill>
                  <a:srgbClr val="FF0000"/>
                </a:solidFill>
                <a:effectLst/>
                <a:latin typeface="微软雅黑" panose="020B0503020204020204" pitchFamily="34" charset="-122"/>
                <a:ea typeface="微软雅黑" panose="020B0503020204020204" pitchFamily="34" charset="-122"/>
              </a:rPr>
              <a:t>罗斯福新</a:t>
            </a:r>
            <a:r>
              <a:rPr lang="zh-CN" altLang="en-US" sz="3600" b="1" dirty="0" smtClean="0">
                <a:solidFill>
                  <a:srgbClr val="FF0000"/>
                </a:solidFill>
                <a:effectLst/>
                <a:latin typeface="微软雅黑" panose="020B0503020204020204" pitchFamily="34" charset="-122"/>
                <a:ea typeface="微软雅黑" panose="020B0503020204020204" pitchFamily="34" charset="-122"/>
              </a:rPr>
              <a:t>政</a:t>
            </a:r>
            <a:endParaRPr lang="en-US" altLang="zh-CN" sz="3600" b="1" dirty="0" smtClean="0">
              <a:solidFill>
                <a:srgbClr val="FF0000"/>
              </a:solidFill>
              <a:effectLst/>
              <a:latin typeface="微软雅黑" panose="020B0503020204020204" pitchFamily="34" charset="-122"/>
              <a:ea typeface="微软雅黑" panose="020B0503020204020204" pitchFamily="34" charset="-122"/>
            </a:endParaRPr>
          </a:p>
          <a:p>
            <a:pPr lvl="0" algn="ctr" eaLnBrk="1" hangingPunct="1"/>
            <a:endParaRPr lang="en-US" altLang="zh-CN" sz="3600" b="1" dirty="0" smtClean="0">
              <a:solidFill>
                <a:srgbClr val="FF0000"/>
              </a:solidFill>
              <a:latin typeface="微软雅黑" panose="020B0503020204020204" pitchFamily="34" charset="-122"/>
              <a:ea typeface="微软雅黑" panose="020B0503020204020204" pitchFamily="34" charset="-122"/>
            </a:endParaRPr>
          </a:p>
          <a:p>
            <a:pPr lvl="0" algn="ctr" eaLnBrk="1" hangingPunct="1"/>
            <a:endParaRPr lang="en-US" altLang="zh-CN" sz="3600" b="1" dirty="0" smtClean="0">
              <a:solidFill>
                <a:srgbClr val="FF0000"/>
              </a:solidFill>
              <a:effectLst/>
              <a:latin typeface="微软雅黑" panose="020B0503020204020204" pitchFamily="34" charset="-122"/>
              <a:ea typeface="微软雅黑" panose="020B0503020204020204" pitchFamily="34" charset="-122"/>
            </a:endParaRPr>
          </a:p>
          <a:p>
            <a:pPr lvl="0" algn="ctr" eaLnBrk="1" hangingPunct="1"/>
            <a:endParaRPr lang="zh-CN" altLang="en-US" sz="3600" b="1" dirty="0">
              <a:solidFill>
                <a:srgbClr val="FF0000"/>
              </a:solidFill>
              <a:effectLst/>
              <a:latin typeface="微软雅黑" panose="020B0503020204020204" pitchFamily="34" charset="-122"/>
              <a:ea typeface="微软雅黑" panose="020B0503020204020204" pitchFamily="34" charset="-122"/>
            </a:endParaRPr>
          </a:p>
        </p:txBody>
      </p:sp>
      <p:grpSp>
        <p:nvGrpSpPr>
          <p:cNvPr id="2" name="Group 9"/>
          <p:cNvGrpSpPr>
            <a:grpSpLocks noChangeAspect="1"/>
          </p:cNvGrpSpPr>
          <p:nvPr/>
        </p:nvGrpSpPr>
        <p:grpSpPr bwMode="auto">
          <a:xfrm>
            <a:off x="937793" y="3766683"/>
            <a:ext cx="10634521" cy="201930"/>
            <a:chOff x="1927" y="2201"/>
            <a:chExt cx="4019" cy="107"/>
          </a:xfrm>
        </p:grpSpPr>
        <p:sp>
          <p:nvSpPr>
            <p:cNvPr id="32" name="Line 10"/>
            <p:cNvSpPr>
              <a:spLocks noChangeShapeType="1"/>
            </p:cNvSpPr>
            <p:nvPr/>
          </p:nvSpPr>
          <p:spPr bwMode="auto">
            <a:xfrm>
              <a:off x="4169" y="2255"/>
              <a:ext cx="1777" cy="0"/>
            </a:xfrm>
            <a:prstGeom prst="line">
              <a:avLst/>
            </a:prstGeom>
            <a:noFill/>
            <a:ln w="14288" cap="flat">
              <a:solidFill>
                <a:srgbClr val="40474D"/>
              </a:solidFill>
              <a:prstDash val="solid"/>
              <a:miter lim="800000"/>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33" name="Line 11"/>
            <p:cNvSpPr>
              <a:spLocks noChangeShapeType="1"/>
            </p:cNvSpPr>
            <p:nvPr/>
          </p:nvSpPr>
          <p:spPr bwMode="auto">
            <a:xfrm>
              <a:off x="1927" y="2255"/>
              <a:ext cx="1777" cy="0"/>
            </a:xfrm>
            <a:prstGeom prst="line">
              <a:avLst/>
            </a:prstGeom>
            <a:noFill/>
            <a:ln w="14288" cap="flat">
              <a:solidFill>
                <a:srgbClr val="40474D"/>
              </a:solidFill>
              <a:prstDash val="solid"/>
              <a:miter lim="800000"/>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lstStyle/>
            <a:p>
              <a:endParaRPr lang="zh-CN" altLang="en-US"/>
            </a:p>
          </p:txBody>
        </p:sp>
        <p:sp>
          <p:nvSpPr>
            <p:cNvPr id="34" name="Freeform 12"/>
            <p:cNvSpPr>
              <a:spLocks noEditPoints="1"/>
            </p:cNvSpPr>
            <p:nvPr/>
          </p:nvSpPr>
          <p:spPr bwMode="auto">
            <a:xfrm>
              <a:off x="3728" y="2201"/>
              <a:ext cx="415" cy="107"/>
            </a:xfrm>
            <a:custGeom>
              <a:avLst/>
              <a:gdLst>
                <a:gd name="T0" fmla="*/ 593 w 959"/>
                <a:gd name="T1" fmla="*/ 114 h 228"/>
                <a:gd name="T2" fmla="*/ 479 w 959"/>
                <a:gd name="T3" fmla="*/ 228 h 228"/>
                <a:gd name="T4" fmla="*/ 365 w 959"/>
                <a:gd name="T5" fmla="*/ 114 h 228"/>
                <a:gd name="T6" fmla="*/ 479 w 959"/>
                <a:gd name="T7" fmla="*/ 0 h 228"/>
                <a:gd name="T8" fmla="*/ 593 w 959"/>
                <a:gd name="T9" fmla="*/ 114 h 228"/>
                <a:gd name="T10" fmla="*/ 7 w 959"/>
                <a:gd name="T11" fmla="*/ 105 h 228"/>
                <a:gd name="T12" fmla="*/ 149 w 959"/>
                <a:gd name="T13" fmla="*/ 30 h 228"/>
                <a:gd name="T14" fmla="*/ 158 w 959"/>
                <a:gd name="T15" fmla="*/ 30 h 228"/>
                <a:gd name="T16" fmla="*/ 300 w 959"/>
                <a:gd name="T17" fmla="*/ 102 h 228"/>
                <a:gd name="T18" fmla="*/ 301 w 959"/>
                <a:gd name="T19" fmla="*/ 120 h 228"/>
                <a:gd name="T20" fmla="*/ 159 w 959"/>
                <a:gd name="T21" fmla="*/ 198 h 228"/>
                <a:gd name="T22" fmla="*/ 149 w 959"/>
                <a:gd name="T23" fmla="*/ 198 h 228"/>
                <a:gd name="T24" fmla="*/ 7 w 959"/>
                <a:gd name="T25" fmla="*/ 123 h 228"/>
                <a:gd name="T26" fmla="*/ 7 w 959"/>
                <a:gd name="T27" fmla="*/ 105 h 228"/>
                <a:gd name="T28" fmla="*/ 951 w 959"/>
                <a:gd name="T29" fmla="*/ 105 h 228"/>
                <a:gd name="T30" fmla="*/ 809 w 959"/>
                <a:gd name="T31" fmla="*/ 30 h 228"/>
                <a:gd name="T32" fmla="*/ 800 w 959"/>
                <a:gd name="T33" fmla="*/ 30 h 228"/>
                <a:gd name="T34" fmla="*/ 658 w 959"/>
                <a:gd name="T35" fmla="*/ 102 h 228"/>
                <a:gd name="T36" fmla="*/ 657 w 959"/>
                <a:gd name="T37" fmla="*/ 120 h 228"/>
                <a:gd name="T38" fmla="*/ 800 w 959"/>
                <a:gd name="T39" fmla="*/ 198 h 228"/>
                <a:gd name="T40" fmla="*/ 809 w 959"/>
                <a:gd name="T41" fmla="*/ 198 h 228"/>
                <a:gd name="T42" fmla="*/ 951 w 959"/>
                <a:gd name="T43" fmla="*/ 123 h 228"/>
                <a:gd name="T44" fmla="*/ 951 w 959"/>
                <a:gd name="T45" fmla="*/ 10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9" h="228">
                  <a:moveTo>
                    <a:pt x="593" y="114"/>
                  </a:moveTo>
                  <a:cubicBezTo>
                    <a:pt x="593" y="177"/>
                    <a:pt x="542" y="228"/>
                    <a:pt x="479" y="228"/>
                  </a:cubicBezTo>
                  <a:cubicBezTo>
                    <a:pt x="416" y="228"/>
                    <a:pt x="365" y="177"/>
                    <a:pt x="365" y="114"/>
                  </a:cubicBezTo>
                  <a:cubicBezTo>
                    <a:pt x="365" y="51"/>
                    <a:pt x="416" y="0"/>
                    <a:pt x="479" y="0"/>
                  </a:cubicBezTo>
                  <a:cubicBezTo>
                    <a:pt x="542" y="0"/>
                    <a:pt x="593" y="51"/>
                    <a:pt x="593" y="114"/>
                  </a:cubicBezTo>
                  <a:close/>
                  <a:moveTo>
                    <a:pt x="7" y="105"/>
                  </a:moveTo>
                  <a:lnTo>
                    <a:pt x="149" y="30"/>
                  </a:lnTo>
                  <a:cubicBezTo>
                    <a:pt x="152" y="29"/>
                    <a:pt x="155" y="29"/>
                    <a:pt x="158" y="30"/>
                  </a:cubicBezTo>
                  <a:lnTo>
                    <a:pt x="300" y="102"/>
                  </a:lnTo>
                  <a:cubicBezTo>
                    <a:pt x="308" y="106"/>
                    <a:pt x="308" y="116"/>
                    <a:pt x="301" y="120"/>
                  </a:cubicBezTo>
                  <a:lnTo>
                    <a:pt x="159" y="198"/>
                  </a:lnTo>
                  <a:cubicBezTo>
                    <a:pt x="156" y="200"/>
                    <a:pt x="152" y="200"/>
                    <a:pt x="149" y="198"/>
                  </a:cubicBezTo>
                  <a:lnTo>
                    <a:pt x="7" y="123"/>
                  </a:lnTo>
                  <a:cubicBezTo>
                    <a:pt x="0" y="119"/>
                    <a:pt x="0" y="109"/>
                    <a:pt x="7" y="105"/>
                  </a:cubicBezTo>
                  <a:close/>
                  <a:moveTo>
                    <a:pt x="951" y="105"/>
                  </a:moveTo>
                  <a:lnTo>
                    <a:pt x="809" y="30"/>
                  </a:lnTo>
                  <a:cubicBezTo>
                    <a:pt x="806" y="29"/>
                    <a:pt x="803" y="29"/>
                    <a:pt x="800" y="30"/>
                  </a:cubicBezTo>
                  <a:lnTo>
                    <a:pt x="658" y="102"/>
                  </a:lnTo>
                  <a:cubicBezTo>
                    <a:pt x="650" y="106"/>
                    <a:pt x="650" y="116"/>
                    <a:pt x="657" y="120"/>
                  </a:cubicBezTo>
                  <a:lnTo>
                    <a:pt x="800" y="198"/>
                  </a:lnTo>
                  <a:cubicBezTo>
                    <a:pt x="803" y="200"/>
                    <a:pt x="806" y="200"/>
                    <a:pt x="809" y="198"/>
                  </a:cubicBezTo>
                  <a:lnTo>
                    <a:pt x="951" y="123"/>
                  </a:lnTo>
                  <a:cubicBezTo>
                    <a:pt x="959" y="119"/>
                    <a:pt x="959" y="109"/>
                    <a:pt x="951" y="105"/>
                  </a:cubicBezTo>
                  <a:close/>
                </a:path>
              </a:pathLst>
            </a:custGeom>
            <a:solidFill>
              <a:srgbClr val="3F454C"/>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18" name="图片 17" descr="2"/>
          <p:cNvPicPr>
            <a:picLocks noChangeAspect="1"/>
          </p:cNvPicPr>
          <p:nvPr/>
        </p:nvPicPr>
        <p:blipFill>
          <a:blip r:embed="rId3" cstate="print"/>
          <a:stretch>
            <a:fillRect/>
          </a:stretch>
        </p:blipFill>
        <p:spPr>
          <a:xfrm>
            <a:off x="8955956" y="0"/>
            <a:ext cx="3236043" cy="2620370"/>
          </a:xfrm>
          <a:prstGeom prst="rect">
            <a:avLst/>
          </a:prstGeom>
        </p:spPr>
      </p:pic>
      <p:pic>
        <p:nvPicPr>
          <p:cNvPr id="19" name="图片 18" descr="1"/>
          <p:cNvPicPr>
            <a:picLocks noChangeAspect="1"/>
          </p:cNvPicPr>
          <p:nvPr/>
        </p:nvPicPr>
        <p:blipFill>
          <a:blip r:embed="rId4" cstate="print"/>
          <a:stretch>
            <a:fillRect/>
          </a:stretch>
        </p:blipFill>
        <p:spPr>
          <a:xfrm flipV="1">
            <a:off x="0" y="4256405"/>
            <a:ext cx="3230880" cy="2601595"/>
          </a:xfrm>
          <a:prstGeom prst="rect">
            <a:avLst/>
          </a:prstGeom>
        </p:spPr>
      </p:pic>
      <p:sp>
        <p:nvSpPr>
          <p:cNvPr id="20" name="TextBox 19"/>
          <p:cNvSpPr txBox="1"/>
          <p:nvPr/>
        </p:nvSpPr>
        <p:spPr>
          <a:xfrm>
            <a:off x="3230880" y="3320832"/>
            <a:ext cx="2866029" cy="584775"/>
          </a:xfrm>
          <a:prstGeom prst="rect">
            <a:avLst/>
          </a:prstGeom>
          <a:noFill/>
        </p:spPr>
        <p:txBody>
          <a:bodyPr wrap="square" rtlCol="0">
            <a:spAutoFit/>
          </a:bodyPr>
          <a:lstStyle/>
          <a:p>
            <a:r>
              <a:rPr lang="en-US" altLang="zh-CN" sz="3200" b="1" dirty="0" smtClean="0">
                <a:solidFill>
                  <a:srgbClr val="002060"/>
                </a:solidFill>
                <a:latin typeface="微软雅黑" panose="020B0503020204020204" pitchFamily="34" charset="-122"/>
                <a:ea typeface="微软雅黑" panose="020B0503020204020204" pitchFamily="34" charset="-122"/>
              </a:rPr>
              <a:t>(120</a:t>
            </a:r>
            <a:r>
              <a:rPr lang="zh-CN" altLang="en-US" sz="3200" b="1" dirty="0" smtClean="0">
                <a:solidFill>
                  <a:srgbClr val="002060"/>
                </a:solidFill>
                <a:latin typeface="微软雅黑" panose="020B0503020204020204" pitchFamily="34" charset="-122"/>
                <a:ea typeface="微软雅黑" panose="020B0503020204020204" pitchFamily="34" charset="-122"/>
              </a:rPr>
              <a:t>周年）</a:t>
            </a:r>
            <a:endParaRPr lang="zh-CN" altLang="en-US" sz="3200" dirty="0">
              <a:solidFill>
                <a:srgbClr val="002060"/>
              </a:solidFill>
            </a:endParaRPr>
          </a:p>
        </p:txBody>
      </p:sp>
      <p:sp>
        <p:nvSpPr>
          <p:cNvPr id="21" name="TextBox 20"/>
          <p:cNvSpPr txBox="1"/>
          <p:nvPr/>
        </p:nvSpPr>
        <p:spPr>
          <a:xfrm>
            <a:off x="3342651" y="5177656"/>
            <a:ext cx="2866029" cy="584775"/>
          </a:xfrm>
          <a:prstGeom prst="rect">
            <a:avLst/>
          </a:prstGeom>
          <a:noFill/>
        </p:spPr>
        <p:txBody>
          <a:bodyPr wrap="square" rtlCol="0">
            <a:spAutoFit/>
          </a:bodyPr>
          <a:lstStyle/>
          <a:p>
            <a:r>
              <a:rPr lang="en-US" altLang="zh-CN" sz="3200" b="1" dirty="0" smtClean="0">
                <a:solidFill>
                  <a:srgbClr val="002060"/>
                </a:solidFill>
                <a:latin typeface="微软雅黑" panose="020B0503020204020204" pitchFamily="34" charset="-122"/>
                <a:ea typeface="微软雅黑" panose="020B0503020204020204" pitchFamily="34" charset="-122"/>
              </a:rPr>
              <a:t>(40</a:t>
            </a:r>
            <a:r>
              <a:rPr lang="zh-CN" altLang="en-US" sz="3200" b="1" dirty="0" smtClean="0">
                <a:solidFill>
                  <a:srgbClr val="002060"/>
                </a:solidFill>
                <a:latin typeface="微软雅黑" panose="020B0503020204020204" pitchFamily="34" charset="-122"/>
                <a:ea typeface="微软雅黑" panose="020B0503020204020204" pitchFamily="34" charset="-122"/>
              </a:rPr>
              <a:t>周年）</a:t>
            </a:r>
            <a:endParaRPr lang="zh-CN" altLang="en-US" sz="3200" dirty="0">
              <a:solidFill>
                <a:srgbClr val="002060"/>
              </a:solidFill>
            </a:endParaRPr>
          </a:p>
        </p:txBody>
      </p:sp>
      <p:sp>
        <p:nvSpPr>
          <p:cNvPr id="22" name="TextBox 21"/>
          <p:cNvSpPr txBox="1"/>
          <p:nvPr/>
        </p:nvSpPr>
        <p:spPr>
          <a:xfrm>
            <a:off x="9598346" y="4819247"/>
            <a:ext cx="2866029" cy="584775"/>
          </a:xfrm>
          <a:prstGeom prst="rect">
            <a:avLst/>
          </a:prstGeom>
          <a:noFill/>
        </p:spPr>
        <p:txBody>
          <a:bodyPr wrap="square" rtlCol="0">
            <a:spAutoFit/>
          </a:bodyPr>
          <a:lstStyle/>
          <a:p>
            <a:r>
              <a:rPr lang="en-US" altLang="zh-CN" sz="3200" b="1" dirty="0" smtClean="0">
                <a:solidFill>
                  <a:srgbClr val="002060"/>
                </a:solidFill>
                <a:latin typeface="微软雅黑" panose="020B0503020204020204" pitchFamily="34" charset="-122"/>
                <a:ea typeface="微软雅黑" panose="020B0503020204020204" pitchFamily="34" charset="-122"/>
              </a:rPr>
              <a:t>(85</a:t>
            </a:r>
            <a:r>
              <a:rPr lang="zh-CN" altLang="en-US" sz="3200" b="1" dirty="0" smtClean="0">
                <a:solidFill>
                  <a:srgbClr val="002060"/>
                </a:solidFill>
                <a:latin typeface="微软雅黑" panose="020B0503020204020204" pitchFamily="34" charset="-122"/>
                <a:ea typeface="微软雅黑" panose="020B0503020204020204" pitchFamily="34" charset="-122"/>
              </a:rPr>
              <a:t>周年）</a:t>
            </a:r>
            <a:endParaRPr lang="zh-CN" altLang="en-US" sz="3200" dirty="0">
              <a:solidFill>
                <a:srgbClr val="002060"/>
              </a:solidFill>
            </a:endParaRPr>
          </a:p>
        </p:txBody>
      </p:sp>
      <p:sp>
        <p:nvSpPr>
          <p:cNvPr id="23" name="文本框 22"/>
          <p:cNvSpPr txBox="1"/>
          <p:nvPr/>
        </p:nvSpPr>
        <p:spPr>
          <a:xfrm>
            <a:off x="3959154" y="430358"/>
            <a:ext cx="4722125" cy="769441"/>
          </a:xfrm>
          <a:prstGeom prst="rect">
            <a:avLst/>
          </a:prstGeom>
          <a:noFill/>
        </p:spPr>
        <p:txBody>
          <a:bodyPr wrap="square" rtlCol="0">
            <a:spAutoFit/>
          </a:bodyPr>
          <a:lstStyle/>
          <a:p>
            <a:r>
              <a:rPr lang="zh-CN" altLang="en-US" sz="4400" b="1" dirty="0" smtClean="0">
                <a:solidFill>
                  <a:srgbClr val="C00000"/>
                </a:solidFill>
                <a:latin typeface="微软雅黑" panose="020B0503020204020204" pitchFamily="34" charset="-122"/>
                <a:ea typeface="微软雅黑" panose="020B0503020204020204" pitchFamily="34" charset="-122"/>
              </a:rPr>
              <a:t>按改革的</a:t>
            </a:r>
            <a:r>
              <a:rPr lang="zh-CN" altLang="en-US" sz="4400" b="1" dirty="0">
                <a:solidFill>
                  <a:srgbClr val="C00000"/>
                </a:solidFill>
                <a:latin typeface="微软雅黑" panose="020B0503020204020204" pitchFamily="34" charset="-122"/>
                <a:ea typeface="微软雅黑" panose="020B0503020204020204" pitchFamily="34" charset="-122"/>
              </a:rPr>
              <a:t>时间</a:t>
            </a:r>
            <a:r>
              <a:rPr lang="zh-CN" altLang="en-US" sz="4400" b="1" dirty="0" smtClean="0">
                <a:solidFill>
                  <a:srgbClr val="C00000"/>
                </a:solidFill>
                <a:latin typeface="微软雅黑" panose="020B0503020204020204" pitchFamily="34" charset="-122"/>
                <a:ea typeface="微软雅黑" panose="020B0503020204020204" pitchFamily="34" charset="-122"/>
              </a:rPr>
              <a:t>归类</a:t>
            </a:r>
          </a:p>
        </p:txBody>
      </p:sp>
      <p:pic>
        <p:nvPicPr>
          <p:cNvPr id="24" name="图片 23" descr="蝴蝶2"/>
          <p:cNvPicPr>
            <a:picLocks noChangeAspect="1"/>
          </p:cNvPicPr>
          <p:nvPr/>
        </p:nvPicPr>
        <p:blipFill>
          <a:blip r:embed="rId5" cstate="print"/>
          <a:stretch>
            <a:fillRect/>
          </a:stretch>
        </p:blipFill>
        <p:spPr>
          <a:xfrm rot="21000000" flipH="1">
            <a:off x="3447712" y="57668"/>
            <a:ext cx="976746" cy="884221"/>
          </a:xfrm>
          <a:prstGeom prst="rect">
            <a:avLst/>
          </a:prstGeom>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down)">
                                      <p:cBhvr>
                                        <p:cTn id="8" dur="500"/>
                                        <p:tgtEl>
                                          <p:spTgt spid="23"/>
                                        </p:tgtEl>
                                      </p:cBhvr>
                                    </p:animEffect>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 presetClass="entr" presetSubtype="10" fill="hold" grpId="0" nodeType="afterEffect">
                                  <p:stCondLst>
                                    <p:cond delay="0"/>
                                  </p:stCondLst>
                                  <p:childTnLst>
                                    <p:set>
                                      <p:cBhvr>
                                        <p:cTn id="16" dur="1" fill="hold">
                                          <p:stCondLst>
                                            <p:cond delay="0"/>
                                          </p:stCondLst>
                                        </p:cTn>
                                        <p:tgtEl>
                                          <p:spTgt spid="81924"/>
                                        </p:tgtEl>
                                        <p:attrNameLst>
                                          <p:attrName>style.visibility</p:attrName>
                                        </p:attrNameLst>
                                      </p:cBhvr>
                                      <p:to>
                                        <p:strVal val="visible"/>
                                      </p:to>
                                    </p:set>
                                    <p:animEffect transition="in" filter="blinds(horizontal)">
                                      <p:cBhvr>
                                        <p:cTn id="17" dur="500"/>
                                        <p:tgtEl>
                                          <p:spTgt spid="81924"/>
                                        </p:tgtEl>
                                      </p:cBhvr>
                                    </p:animEffect>
                                  </p:childTnLst>
                                </p:cTn>
                              </p:par>
                              <p:par>
                                <p:cTn id="18" presetID="25" presetClass="entr" presetSubtype="0" fill="hold" grpId="0" nodeType="withEffect">
                                  <p:stCondLst>
                                    <p:cond delay="0"/>
                                  </p:stCondLst>
                                  <p:childTnLst>
                                    <p:set>
                                      <p:cBhvr>
                                        <p:cTn id="19" dur="1" fill="hold">
                                          <p:stCondLst>
                                            <p:cond delay="0"/>
                                          </p:stCondLst>
                                        </p:cTn>
                                        <p:tgtEl>
                                          <p:spTgt spid="81926"/>
                                        </p:tgtEl>
                                        <p:attrNameLst>
                                          <p:attrName>style.visibility</p:attrName>
                                        </p:attrNameLst>
                                      </p:cBhvr>
                                      <p:to>
                                        <p:strVal val="visible"/>
                                      </p:to>
                                    </p:set>
                                    <p:anim calcmode="lin" valueType="num">
                                      <p:cBhvr>
                                        <p:cTn id="20" dur="500" decel="50000" fill="hold">
                                          <p:stCondLst>
                                            <p:cond delay="0"/>
                                          </p:stCondLst>
                                        </p:cTn>
                                        <p:tgtEl>
                                          <p:spTgt spid="81926"/>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81926"/>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81926"/>
                                        </p:tgtEl>
                                        <p:attrNameLst>
                                          <p:attrName>ppt_w</p:attrName>
                                        </p:attrNameLst>
                                      </p:cBhvr>
                                      <p:tavLst>
                                        <p:tav tm="0">
                                          <p:val>
                                            <p:strVal val="#ppt_w*.05"/>
                                          </p:val>
                                        </p:tav>
                                        <p:tav tm="100000">
                                          <p:val>
                                            <p:strVal val="#ppt_w"/>
                                          </p:val>
                                        </p:tav>
                                      </p:tavLst>
                                    </p:anim>
                                    <p:anim calcmode="lin" valueType="num">
                                      <p:cBhvr>
                                        <p:cTn id="23" dur="1000" fill="hold"/>
                                        <p:tgtEl>
                                          <p:spTgt spid="81926"/>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81926"/>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81926"/>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81926"/>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81926"/>
                                        </p:tgtEl>
                                      </p:cBhvr>
                                    </p:animEffect>
                                  </p:childTnLst>
                                </p:cTn>
                              </p:par>
                              <p:par>
                                <p:cTn id="28" presetID="13" presetClass="entr" presetSubtype="16"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plus(in)">
                                      <p:cBhvr>
                                        <p:cTn id="30" dur="1000"/>
                                        <p:tgtEl>
                                          <p:spTgt spid="18"/>
                                        </p:tgtEl>
                                      </p:cBhvr>
                                    </p:animEffect>
                                  </p:childTnLst>
                                </p:cTn>
                              </p:par>
                              <p:par>
                                <p:cTn id="31" presetID="13" presetClass="entr" presetSubtype="16"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plus(in)">
                                      <p:cBhvr>
                                        <p:cTn id="33" dur="10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81927"/>
                                        </p:tgtEl>
                                        <p:attrNameLst>
                                          <p:attrName>style.visibility</p:attrName>
                                        </p:attrNameLst>
                                      </p:cBhvr>
                                      <p:to>
                                        <p:strVal val="visible"/>
                                      </p:to>
                                    </p:set>
                                    <p:animEffect transition="in" filter="checkerboard(across)">
                                      <p:cBhvr>
                                        <p:cTn id="38" dur="1000"/>
                                        <p:tgtEl>
                                          <p:spTgt spid="81927"/>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81928"/>
                                        </p:tgtEl>
                                        <p:attrNameLst>
                                          <p:attrName>style.visibility</p:attrName>
                                        </p:attrNameLst>
                                      </p:cBhvr>
                                      <p:to>
                                        <p:strVal val="visible"/>
                                      </p:to>
                                    </p:set>
                                    <p:animEffect transition="in" filter="checkerboard(across)">
                                      <p:cBhvr>
                                        <p:cTn id="43" dur="500"/>
                                        <p:tgtEl>
                                          <p:spTgt spid="81928"/>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81929"/>
                                        </p:tgtEl>
                                        <p:attrNameLst>
                                          <p:attrName>style.visibility</p:attrName>
                                        </p:attrNameLst>
                                      </p:cBhvr>
                                      <p:to>
                                        <p:strVal val="visible"/>
                                      </p:to>
                                    </p:set>
                                    <p:animEffect transition="in" filter="checkerboard(across)">
                                      <p:cBhvr>
                                        <p:cTn id="48" dur="500"/>
                                        <p:tgtEl>
                                          <p:spTgt spid="81929"/>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81930"/>
                                        </p:tgtEl>
                                        <p:attrNameLst>
                                          <p:attrName>style.visibility</p:attrName>
                                        </p:attrNameLst>
                                      </p:cBhvr>
                                      <p:to>
                                        <p:strVal val="visible"/>
                                      </p:to>
                                    </p:set>
                                    <p:animEffect transition="in" filter="checkerboard(across)">
                                      <p:cBhvr>
                                        <p:cTn id="53" dur="500"/>
                                        <p:tgtEl>
                                          <p:spTgt spid="81930"/>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81931"/>
                                        </p:tgtEl>
                                        <p:attrNameLst>
                                          <p:attrName>style.visibility</p:attrName>
                                        </p:attrNameLst>
                                      </p:cBhvr>
                                      <p:to>
                                        <p:strVal val="visible"/>
                                      </p:to>
                                    </p:set>
                                    <p:animEffect transition="in" filter="checkerboard(across)">
                                      <p:cBhvr>
                                        <p:cTn id="58" dur="500"/>
                                        <p:tgtEl>
                                          <p:spTgt spid="81931"/>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81932"/>
                                        </p:tgtEl>
                                        <p:attrNameLst>
                                          <p:attrName>style.visibility</p:attrName>
                                        </p:attrNameLst>
                                      </p:cBhvr>
                                      <p:to>
                                        <p:strVal val="visible"/>
                                      </p:to>
                                    </p:set>
                                    <p:animEffect transition="in" filter="checkerboard(across)">
                                      <p:cBhvr>
                                        <p:cTn id="63" dur="500"/>
                                        <p:tgtEl>
                                          <p:spTgt spid="81932"/>
                                        </p:tgtEl>
                                      </p:cBhvr>
                                    </p:animEffec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81934"/>
                                        </p:tgtEl>
                                        <p:attrNameLst>
                                          <p:attrName>style.visibility</p:attrName>
                                        </p:attrNameLst>
                                      </p:cBhvr>
                                      <p:to>
                                        <p:strVal val="visible"/>
                                      </p:to>
                                    </p:set>
                                    <p:animEffect transition="in" filter="checkerboard(across)">
                                      <p:cBhvr>
                                        <p:cTn id="68" dur="500"/>
                                        <p:tgtEl>
                                          <p:spTgt spid="81934"/>
                                        </p:tgtEl>
                                      </p:cBhvr>
                                    </p:animEffect>
                                  </p:childTnLst>
                                </p:cTn>
                              </p:par>
                            </p:childTnLst>
                          </p:cTn>
                        </p:par>
                      </p:childTnLst>
                    </p:cTn>
                  </p:par>
                  <p:par>
                    <p:cTn id="69" fill="hold">
                      <p:stCondLst>
                        <p:cond delay="indefinite"/>
                      </p:stCondLst>
                      <p:childTnLst>
                        <p:par>
                          <p:cTn id="70" fill="hold">
                            <p:stCondLst>
                              <p:cond delay="0"/>
                            </p:stCondLst>
                            <p:childTnLst>
                              <p:par>
                                <p:cTn id="71" presetID="5" presetClass="entr" presetSubtype="10" fill="hold" nodeType="clickEffect">
                                  <p:stCondLst>
                                    <p:cond delay="0"/>
                                  </p:stCondLst>
                                  <p:childTnLst>
                                    <p:set>
                                      <p:cBhvr>
                                        <p:cTn id="72" dur="1" fill="hold">
                                          <p:stCondLst>
                                            <p:cond delay="0"/>
                                          </p:stCondLst>
                                        </p:cTn>
                                        <p:tgtEl>
                                          <p:spTgt spid="81933"/>
                                        </p:tgtEl>
                                        <p:attrNameLst>
                                          <p:attrName>style.visibility</p:attrName>
                                        </p:attrNameLst>
                                      </p:cBhvr>
                                      <p:to>
                                        <p:strVal val="visible"/>
                                      </p:to>
                                    </p:set>
                                    <p:animEffect transition="in" filter="checkerboard(across)">
                                      <p:cBhvr>
                                        <p:cTn id="73" dur="500"/>
                                        <p:tgtEl>
                                          <p:spTgt spid="81933"/>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grpId="0" nodeType="clickEffect">
                                  <p:stCondLst>
                                    <p:cond delay="0"/>
                                  </p:stCondLst>
                                  <p:iterate type="lt">
                                    <p:tmPct val="5000"/>
                                  </p:iterate>
                                  <p:childTnLst>
                                    <p:set>
                                      <p:cBhvr>
                                        <p:cTn id="77" dur="1" fill="hold">
                                          <p:stCondLst>
                                            <p:cond delay="0"/>
                                          </p:stCondLst>
                                        </p:cTn>
                                        <p:tgtEl>
                                          <p:spTgt spid="20"/>
                                        </p:tgtEl>
                                        <p:attrNameLst>
                                          <p:attrName>style.visibility</p:attrName>
                                        </p:attrNameLst>
                                      </p:cBhvr>
                                      <p:to>
                                        <p:strVal val="visible"/>
                                      </p:to>
                                    </p:set>
                                    <p:anim calcmode="lin" valueType="num">
                                      <p:cBhvr>
                                        <p:cTn id="78" dur="1000" fill="hold"/>
                                        <p:tgtEl>
                                          <p:spTgt spid="20"/>
                                        </p:tgtEl>
                                        <p:attrNameLst>
                                          <p:attrName>ppt_w</p:attrName>
                                        </p:attrNameLst>
                                      </p:cBhvr>
                                      <p:tavLst>
                                        <p:tav tm="0">
                                          <p:val>
                                            <p:fltVal val="0"/>
                                          </p:val>
                                        </p:tav>
                                        <p:tav tm="100000">
                                          <p:val>
                                            <p:strVal val="#ppt_w"/>
                                          </p:val>
                                        </p:tav>
                                      </p:tavLst>
                                    </p:anim>
                                    <p:anim calcmode="lin" valueType="num">
                                      <p:cBhvr>
                                        <p:cTn id="79" dur="1000" fill="hold"/>
                                        <p:tgtEl>
                                          <p:spTgt spid="20"/>
                                        </p:tgtEl>
                                        <p:attrNameLst>
                                          <p:attrName>ppt_h</p:attrName>
                                        </p:attrNameLst>
                                      </p:cBhvr>
                                      <p:tavLst>
                                        <p:tav tm="0">
                                          <p:val>
                                            <p:fltVal val="0"/>
                                          </p:val>
                                        </p:tav>
                                        <p:tav tm="100000">
                                          <p:val>
                                            <p:strVal val="#ppt_h"/>
                                          </p:val>
                                        </p:tav>
                                      </p:tavLst>
                                    </p:anim>
                                    <p:anim calcmode="lin" valueType="num">
                                      <p:cBhvr>
                                        <p:cTn id="80" dur="1000" fill="hold"/>
                                        <p:tgtEl>
                                          <p:spTgt spid="20"/>
                                        </p:tgtEl>
                                        <p:attrNameLst>
                                          <p:attrName>style.rotation</p:attrName>
                                        </p:attrNameLst>
                                      </p:cBhvr>
                                      <p:tavLst>
                                        <p:tav tm="0">
                                          <p:val>
                                            <p:fltVal val="90"/>
                                          </p:val>
                                        </p:tav>
                                        <p:tav tm="100000">
                                          <p:val>
                                            <p:fltVal val="0"/>
                                          </p:val>
                                        </p:tav>
                                      </p:tavLst>
                                    </p:anim>
                                    <p:animEffect transition="in" filter="fade">
                                      <p:cBhvr>
                                        <p:cTn id="81" dur="1000"/>
                                        <p:tgtEl>
                                          <p:spTgt spid="20"/>
                                        </p:tgtEl>
                                      </p:cBhvr>
                                    </p:animEffect>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grpId="0" nodeType="clickEffect">
                                  <p:stCondLst>
                                    <p:cond delay="0"/>
                                  </p:stCondLst>
                                  <p:iterate type="lt">
                                    <p:tmPct val="5000"/>
                                  </p:iterate>
                                  <p:childTnLst>
                                    <p:set>
                                      <p:cBhvr>
                                        <p:cTn id="85" dur="1" fill="hold">
                                          <p:stCondLst>
                                            <p:cond delay="0"/>
                                          </p:stCondLst>
                                        </p:cTn>
                                        <p:tgtEl>
                                          <p:spTgt spid="21"/>
                                        </p:tgtEl>
                                        <p:attrNameLst>
                                          <p:attrName>style.visibility</p:attrName>
                                        </p:attrNameLst>
                                      </p:cBhvr>
                                      <p:to>
                                        <p:strVal val="visible"/>
                                      </p:to>
                                    </p:set>
                                    <p:anim calcmode="lin" valueType="num">
                                      <p:cBhvr>
                                        <p:cTn id="86" dur="1000" fill="hold"/>
                                        <p:tgtEl>
                                          <p:spTgt spid="21"/>
                                        </p:tgtEl>
                                        <p:attrNameLst>
                                          <p:attrName>ppt_w</p:attrName>
                                        </p:attrNameLst>
                                      </p:cBhvr>
                                      <p:tavLst>
                                        <p:tav tm="0">
                                          <p:val>
                                            <p:fltVal val="0"/>
                                          </p:val>
                                        </p:tav>
                                        <p:tav tm="100000">
                                          <p:val>
                                            <p:strVal val="#ppt_w"/>
                                          </p:val>
                                        </p:tav>
                                      </p:tavLst>
                                    </p:anim>
                                    <p:anim calcmode="lin" valueType="num">
                                      <p:cBhvr>
                                        <p:cTn id="87" dur="1000" fill="hold"/>
                                        <p:tgtEl>
                                          <p:spTgt spid="21"/>
                                        </p:tgtEl>
                                        <p:attrNameLst>
                                          <p:attrName>ppt_h</p:attrName>
                                        </p:attrNameLst>
                                      </p:cBhvr>
                                      <p:tavLst>
                                        <p:tav tm="0">
                                          <p:val>
                                            <p:fltVal val="0"/>
                                          </p:val>
                                        </p:tav>
                                        <p:tav tm="100000">
                                          <p:val>
                                            <p:strVal val="#ppt_h"/>
                                          </p:val>
                                        </p:tav>
                                      </p:tavLst>
                                    </p:anim>
                                    <p:anim calcmode="lin" valueType="num">
                                      <p:cBhvr>
                                        <p:cTn id="88" dur="1000" fill="hold"/>
                                        <p:tgtEl>
                                          <p:spTgt spid="21"/>
                                        </p:tgtEl>
                                        <p:attrNameLst>
                                          <p:attrName>style.rotation</p:attrName>
                                        </p:attrNameLst>
                                      </p:cBhvr>
                                      <p:tavLst>
                                        <p:tav tm="0">
                                          <p:val>
                                            <p:fltVal val="90"/>
                                          </p:val>
                                        </p:tav>
                                        <p:tav tm="100000">
                                          <p:val>
                                            <p:fltVal val="0"/>
                                          </p:val>
                                        </p:tav>
                                      </p:tavLst>
                                    </p:anim>
                                    <p:animEffect transition="in" filter="fade">
                                      <p:cBhvr>
                                        <p:cTn id="89" dur="1000"/>
                                        <p:tgtEl>
                                          <p:spTgt spid="21"/>
                                        </p:tgtEl>
                                      </p:cBhvr>
                                    </p:animEffect>
                                  </p:childTnLst>
                                </p:cTn>
                              </p:par>
                            </p:childTnLst>
                          </p:cTn>
                        </p:par>
                      </p:childTnLst>
                    </p:cTn>
                  </p:par>
                  <p:par>
                    <p:cTn id="90" fill="hold">
                      <p:stCondLst>
                        <p:cond delay="indefinite"/>
                      </p:stCondLst>
                      <p:childTnLst>
                        <p:par>
                          <p:cTn id="91" fill="hold">
                            <p:stCondLst>
                              <p:cond delay="0"/>
                            </p:stCondLst>
                            <p:childTnLst>
                              <p:par>
                                <p:cTn id="92" presetID="31" presetClass="entr" presetSubtype="0" fill="hold" grpId="0" nodeType="clickEffect">
                                  <p:stCondLst>
                                    <p:cond delay="0"/>
                                  </p:stCondLst>
                                  <p:iterate type="lt">
                                    <p:tmPct val="5000"/>
                                  </p:iterate>
                                  <p:childTnLst>
                                    <p:set>
                                      <p:cBhvr>
                                        <p:cTn id="93" dur="1" fill="hold">
                                          <p:stCondLst>
                                            <p:cond delay="0"/>
                                          </p:stCondLst>
                                        </p:cTn>
                                        <p:tgtEl>
                                          <p:spTgt spid="22"/>
                                        </p:tgtEl>
                                        <p:attrNameLst>
                                          <p:attrName>style.visibility</p:attrName>
                                        </p:attrNameLst>
                                      </p:cBhvr>
                                      <p:to>
                                        <p:strVal val="visible"/>
                                      </p:to>
                                    </p:set>
                                    <p:anim calcmode="lin" valueType="num">
                                      <p:cBhvr>
                                        <p:cTn id="94" dur="1000" fill="hold"/>
                                        <p:tgtEl>
                                          <p:spTgt spid="22"/>
                                        </p:tgtEl>
                                        <p:attrNameLst>
                                          <p:attrName>ppt_w</p:attrName>
                                        </p:attrNameLst>
                                      </p:cBhvr>
                                      <p:tavLst>
                                        <p:tav tm="0">
                                          <p:val>
                                            <p:fltVal val="0"/>
                                          </p:val>
                                        </p:tav>
                                        <p:tav tm="100000">
                                          <p:val>
                                            <p:strVal val="#ppt_w"/>
                                          </p:val>
                                        </p:tav>
                                      </p:tavLst>
                                    </p:anim>
                                    <p:anim calcmode="lin" valueType="num">
                                      <p:cBhvr>
                                        <p:cTn id="95" dur="1000" fill="hold"/>
                                        <p:tgtEl>
                                          <p:spTgt spid="22"/>
                                        </p:tgtEl>
                                        <p:attrNameLst>
                                          <p:attrName>ppt_h</p:attrName>
                                        </p:attrNameLst>
                                      </p:cBhvr>
                                      <p:tavLst>
                                        <p:tav tm="0">
                                          <p:val>
                                            <p:fltVal val="0"/>
                                          </p:val>
                                        </p:tav>
                                        <p:tav tm="100000">
                                          <p:val>
                                            <p:strVal val="#ppt_h"/>
                                          </p:val>
                                        </p:tav>
                                      </p:tavLst>
                                    </p:anim>
                                    <p:anim calcmode="lin" valueType="num">
                                      <p:cBhvr>
                                        <p:cTn id="96" dur="1000" fill="hold"/>
                                        <p:tgtEl>
                                          <p:spTgt spid="22"/>
                                        </p:tgtEl>
                                        <p:attrNameLst>
                                          <p:attrName>style.rotation</p:attrName>
                                        </p:attrNameLst>
                                      </p:cBhvr>
                                      <p:tavLst>
                                        <p:tav tm="0">
                                          <p:val>
                                            <p:fltVal val="90"/>
                                          </p:val>
                                        </p:tav>
                                        <p:tav tm="100000">
                                          <p:val>
                                            <p:fltVal val="0"/>
                                          </p:val>
                                        </p:tav>
                                      </p:tavLst>
                                    </p:anim>
                                    <p:animEffect transition="in" filter="fade">
                                      <p:cBhvr>
                                        <p:cTn id="9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p:bldP spid="81926" grpId="0"/>
      <p:bldP spid="81927" grpId="0"/>
      <p:bldP spid="81928" grpId="0"/>
      <p:bldP spid="81929" grpId="0"/>
      <p:bldP spid="81930" grpId="0"/>
      <p:bldP spid="81931" grpId="0"/>
      <p:bldP spid="81932" grpId="0"/>
      <p:bldP spid="81934" grpId="0"/>
      <p:bldP spid="20"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timg (3)"/>
          <p:cNvPicPr>
            <a:picLocks noChangeAspect="1"/>
          </p:cNvPicPr>
          <p:nvPr/>
        </p:nvPicPr>
        <p:blipFill>
          <a:blip r:embed="rId3">
            <a:lum bright="71000" contrast="-87000"/>
          </a:blip>
          <a:srcRect t="12992" b="4506"/>
          <a:stretch>
            <a:fillRect/>
          </a:stretch>
        </p:blipFill>
        <p:spPr>
          <a:xfrm>
            <a:off x="1052863" y="3895514"/>
            <a:ext cx="6311966" cy="2053590"/>
          </a:xfrm>
          <a:prstGeom prst="rect">
            <a:avLst/>
          </a:prstGeom>
        </p:spPr>
      </p:pic>
      <p:pic>
        <p:nvPicPr>
          <p:cNvPr id="5" name="图片 4" descr="F:\PPT模板设计\手绘花朵PPT通用模板\素材\timg (4).jpgtimg (4)"/>
          <p:cNvPicPr>
            <a:picLocks noChangeAspect="1"/>
          </p:cNvPicPr>
          <p:nvPr/>
        </p:nvPicPr>
        <p:blipFill>
          <a:blip r:embed="rId4">
            <a:lum bright="67000" contrast="-67000"/>
          </a:blip>
          <a:srcRect b="17676"/>
          <a:stretch>
            <a:fillRect/>
          </a:stretch>
        </p:blipFill>
        <p:spPr>
          <a:xfrm>
            <a:off x="5434765" y="1405123"/>
            <a:ext cx="5564075" cy="2070849"/>
          </a:xfrm>
          <a:prstGeom prst="rect">
            <a:avLst/>
          </a:prstGeom>
        </p:spPr>
      </p:pic>
      <p:sp>
        <p:nvSpPr>
          <p:cNvPr id="7" name="矩形 6"/>
          <p:cNvSpPr/>
          <p:nvPr/>
        </p:nvSpPr>
        <p:spPr>
          <a:xfrm>
            <a:off x="7371189" y="3897540"/>
            <a:ext cx="3856534" cy="2085948"/>
          </a:xfrm>
          <a:prstGeom prst="rect">
            <a:avLst/>
          </a:prstGeom>
          <a:solidFill>
            <a:srgbClr val="558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753135" y="665755"/>
            <a:ext cx="4722125" cy="769441"/>
          </a:xfrm>
          <a:prstGeom prst="rect">
            <a:avLst/>
          </a:prstGeom>
          <a:noFill/>
        </p:spPr>
        <p:txBody>
          <a:bodyPr wrap="square" rtlCol="0">
            <a:spAutoFit/>
          </a:bodyPr>
          <a:lstStyle/>
          <a:p>
            <a:r>
              <a:rPr lang="zh-CN" altLang="en-US" sz="4400" b="1" dirty="0" smtClean="0">
                <a:solidFill>
                  <a:srgbClr val="C00000"/>
                </a:solidFill>
                <a:latin typeface="微软雅黑" panose="020B0503020204020204" pitchFamily="34" charset="-122"/>
                <a:ea typeface="微软雅黑" panose="020B0503020204020204" pitchFamily="34" charset="-122"/>
              </a:rPr>
              <a:t>按改革的程度归类</a:t>
            </a:r>
          </a:p>
        </p:txBody>
      </p:sp>
      <p:pic>
        <p:nvPicPr>
          <p:cNvPr id="9" name="图片 8" descr="蝴蝶2"/>
          <p:cNvPicPr>
            <a:picLocks noChangeAspect="1"/>
          </p:cNvPicPr>
          <p:nvPr/>
        </p:nvPicPr>
        <p:blipFill>
          <a:blip r:embed="rId5" cstate="print"/>
          <a:stretch>
            <a:fillRect/>
          </a:stretch>
        </p:blipFill>
        <p:spPr>
          <a:xfrm rot="21000000" flipH="1">
            <a:off x="3426569" y="73699"/>
            <a:ext cx="938400" cy="849507"/>
          </a:xfrm>
          <a:prstGeom prst="rect">
            <a:avLst/>
          </a:prstGeom>
        </p:spPr>
      </p:pic>
      <p:sp>
        <p:nvSpPr>
          <p:cNvPr id="11" name="矩形 10"/>
          <p:cNvSpPr/>
          <p:nvPr/>
        </p:nvSpPr>
        <p:spPr>
          <a:xfrm>
            <a:off x="1638326" y="1414591"/>
            <a:ext cx="3786486" cy="2049780"/>
          </a:xfrm>
          <a:prstGeom prst="rect">
            <a:avLst/>
          </a:prstGeom>
          <a:solidFill>
            <a:srgbClr val="558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 184"/>
          <p:cNvSpPr/>
          <p:nvPr/>
        </p:nvSpPr>
        <p:spPr>
          <a:xfrm>
            <a:off x="7079700" y="4626154"/>
            <a:ext cx="569595" cy="569595"/>
          </a:xfrm>
          <a:prstGeom prst="ellipse">
            <a:avLst/>
          </a:prstGeom>
          <a:solidFill>
            <a:srgbClr val="5585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ct val="0"/>
              </a:spcBef>
              <a:spcAft>
                <a:spcPct val="0"/>
              </a:spcAft>
              <a:defRPr/>
            </a:pPr>
            <a:r>
              <a:rPr lang="en-US" altLang="zh-CN" sz="4800" b="1" dirty="0">
                <a:solidFill>
                  <a:srgbClr val="FFFFFF"/>
                </a:solidFill>
                <a:latin typeface="微软雅黑" panose="020B0503020204020204" charset="-122"/>
                <a:ea typeface="微软雅黑"/>
              </a:rPr>
              <a:t>+</a:t>
            </a:r>
          </a:p>
        </p:txBody>
      </p:sp>
      <p:sp>
        <p:nvSpPr>
          <p:cNvPr id="12" name=" 184"/>
          <p:cNvSpPr/>
          <p:nvPr/>
        </p:nvSpPr>
        <p:spPr>
          <a:xfrm>
            <a:off x="5118868" y="2069404"/>
            <a:ext cx="569595" cy="569595"/>
          </a:xfrm>
          <a:prstGeom prst="ellipse">
            <a:avLst/>
          </a:prstGeom>
          <a:solidFill>
            <a:srgbClr val="5585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ct val="0"/>
              </a:spcBef>
              <a:spcAft>
                <a:spcPct val="0"/>
              </a:spcAft>
              <a:defRPr/>
            </a:pPr>
            <a:r>
              <a:rPr lang="en-US" altLang="zh-CN" sz="4800" b="1" dirty="0">
                <a:solidFill>
                  <a:srgbClr val="FFFFFF"/>
                </a:solidFill>
                <a:latin typeface="微软雅黑" panose="020B0503020204020204" charset="-122"/>
                <a:ea typeface="微软雅黑"/>
              </a:rPr>
              <a:t>+</a:t>
            </a:r>
          </a:p>
        </p:txBody>
      </p:sp>
      <p:sp>
        <p:nvSpPr>
          <p:cNvPr id="13" name="文本框 12"/>
          <p:cNvSpPr txBox="1"/>
          <p:nvPr/>
        </p:nvSpPr>
        <p:spPr>
          <a:xfrm>
            <a:off x="6857071" y="1943100"/>
            <a:ext cx="2860040" cy="337015"/>
          </a:xfrm>
          <a:prstGeom prst="rect">
            <a:avLst/>
          </a:prstGeom>
          <a:noFill/>
        </p:spPr>
        <p:txBody>
          <a:bodyPr wrap="square" rtlCol="0">
            <a:spAutoFit/>
          </a:bodyPr>
          <a:lstStyle/>
          <a:p>
            <a:pPr fontAlgn="auto">
              <a:lnSpc>
                <a:spcPct val="125000"/>
              </a:lnSpc>
            </a:pPr>
            <a:endParaRPr lang="zh-CN" altLang="en-US" sz="1400" dirty="0">
              <a:solidFill>
                <a:schemeClr val="bg1"/>
              </a:solidFill>
              <a:latin typeface="微软雅黑" panose="020B0503020204020204" charset="-122"/>
              <a:ea typeface="微软雅黑"/>
            </a:endParaRPr>
          </a:p>
        </p:txBody>
      </p:sp>
      <p:sp>
        <p:nvSpPr>
          <p:cNvPr id="16" name="TextBox 15"/>
          <p:cNvSpPr txBox="1"/>
          <p:nvPr/>
        </p:nvSpPr>
        <p:spPr>
          <a:xfrm>
            <a:off x="1713320" y="4001677"/>
            <a:ext cx="2702257" cy="523220"/>
          </a:xfrm>
          <a:prstGeom prst="rect">
            <a:avLst/>
          </a:prstGeom>
          <a:noFill/>
        </p:spPr>
        <p:txBody>
          <a:bodyPr wrap="square" rtlCol="0">
            <a:spAutoFit/>
          </a:bodyPr>
          <a:lstStyle/>
          <a:p>
            <a:r>
              <a:rPr lang="zh-CN" altLang="en-US" sz="2800" b="1" dirty="0" smtClean="0">
                <a:solidFill>
                  <a:srgbClr val="002060"/>
                </a:solidFill>
              </a:rPr>
              <a:t>清朝的洋务运动</a:t>
            </a:r>
            <a:endParaRPr lang="zh-CN" altLang="en-US" sz="2800" b="1" dirty="0">
              <a:solidFill>
                <a:srgbClr val="002060"/>
              </a:solidFill>
            </a:endParaRPr>
          </a:p>
        </p:txBody>
      </p:sp>
      <p:sp>
        <p:nvSpPr>
          <p:cNvPr id="17" name="TextBox 16"/>
          <p:cNvSpPr txBox="1"/>
          <p:nvPr/>
        </p:nvSpPr>
        <p:spPr>
          <a:xfrm>
            <a:off x="4700816" y="3988355"/>
            <a:ext cx="2251881" cy="523220"/>
          </a:xfrm>
          <a:prstGeom prst="rect">
            <a:avLst/>
          </a:prstGeom>
          <a:noFill/>
        </p:spPr>
        <p:txBody>
          <a:bodyPr wrap="square" rtlCol="0">
            <a:spAutoFit/>
          </a:bodyPr>
          <a:lstStyle/>
          <a:p>
            <a:r>
              <a:rPr lang="zh-CN" altLang="en-US" sz="2800" b="1" dirty="0" smtClean="0">
                <a:solidFill>
                  <a:srgbClr val="002060"/>
                </a:solidFill>
              </a:rPr>
              <a:t>戊戌变法</a:t>
            </a:r>
            <a:endParaRPr lang="zh-CN" altLang="en-US" sz="2800" b="1" dirty="0">
              <a:solidFill>
                <a:srgbClr val="002060"/>
              </a:solidFill>
            </a:endParaRPr>
          </a:p>
        </p:txBody>
      </p:sp>
      <p:sp>
        <p:nvSpPr>
          <p:cNvPr id="18" name="TextBox 17"/>
          <p:cNvSpPr txBox="1"/>
          <p:nvPr/>
        </p:nvSpPr>
        <p:spPr>
          <a:xfrm>
            <a:off x="1676342" y="4471844"/>
            <a:ext cx="3753135" cy="523220"/>
          </a:xfrm>
          <a:prstGeom prst="rect">
            <a:avLst/>
          </a:prstGeom>
          <a:noFill/>
        </p:spPr>
        <p:txBody>
          <a:bodyPr wrap="square" rtlCol="0">
            <a:spAutoFit/>
          </a:bodyPr>
          <a:lstStyle/>
          <a:p>
            <a:r>
              <a:rPr lang="zh-CN" altLang="en-US" sz="2800" b="1" dirty="0" smtClean="0">
                <a:solidFill>
                  <a:srgbClr val="002060"/>
                </a:solidFill>
              </a:rPr>
              <a:t>现代中国的改革开放</a:t>
            </a:r>
            <a:endParaRPr lang="zh-CN" altLang="en-US" sz="2800" b="1" dirty="0">
              <a:solidFill>
                <a:srgbClr val="002060"/>
              </a:solidFill>
            </a:endParaRPr>
          </a:p>
        </p:txBody>
      </p:sp>
      <p:sp>
        <p:nvSpPr>
          <p:cNvPr id="19" name="TextBox 18"/>
          <p:cNvSpPr txBox="1"/>
          <p:nvPr/>
        </p:nvSpPr>
        <p:spPr>
          <a:xfrm>
            <a:off x="1699501" y="4927508"/>
            <a:ext cx="3179929" cy="523220"/>
          </a:xfrm>
          <a:prstGeom prst="rect">
            <a:avLst/>
          </a:prstGeom>
          <a:noFill/>
        </p:spPr>
        <p:txBody>
          <a:bodyPr wrap="square" rtlCol="0">
            <a:spAutoFit/>
          </a:bodyPr>
          <a:lstStyle/>
          <a:p>
            <a:r>
              <a:rPr lang="zh-CN" altLang="en-US" sz="2800" b="1" dirty="0" smtClean="0">
                <a:solidFill>
                  <a:srgbClr val="002060"/>
                </a:solidFill>
              </a:rPr>
              <a:t>列宁的新经济政策</a:t>
            </a:r>
            <a:endParaRPr lang="zh-CN" altLang="en-US" sz="2800" b="1" dirty="0">
              <a:solidFill>
                <a:srgbClr val="002060"/>
              </a:solidFill>
            </a:endParaRPr>
          </a:p>
        </p:txBody>
      </p:sp>
      <p:sp>
        <p:nvSpPr>
          <p:cNvPr id="20" name="TextBox 19"/>
          <p:cNvSpPr txBox="1"/>
          <p:nvPr/>
        </p:nvSpPr>
        <p:spPr>
          <a:xfrm>
            <a:off x="4722077" y="5327571"/>
            <a:ext cx="3057099" cy="523220"/>
          </a:xfrm>
          <a:prstGeom prst="rect">
            <a:avLst/>
          </a:prstGeom>
          <a:noFill/>
        </p:spPr>
        <p:txBody>
          <a:bodyPr wrap="square" rtlCol="0">
            <a:spAutoFit/>
          </a:bodyPr>
          <a:lstStyle/>
          <a:p>
            <a:r>
              <a:rPr lang="zh-CN" altLang="en-US" sz="2800" b="1" dirty="0" smtClean="0">
                <a:solidFill>
                  <a:srgbClr val="002060"/>
                </a:solidFill>
              </a:rPr>
              <a:t>美国罗斯福新政</a:t>
            </a:r>
            <a:endParaRPr lang="zh-CN" altLang="en-US" sz="2800" b="1" dirty="0">
              <a:solidFill>
                <a:srgbClr val="002060"/>
              </a:solidFill>
            </a:endParaRPr>
          </a:p>
        </p:txBody>
      </p:sp>
      <p:sp>
        <p:nvSpPr>
          <p:cNvPr id="21" name="TextBox 20"/>
          <p:cNvSpPr txBox="1"/>
          <p:nvPr/>
        </p:nvSpPr>
        <p:spPr>
          <a:xfrm>
            <a:off x="1699252" y="5334045"/>
            <a:ext cx="3657600" cy="523220"/>
          </a:xfrm>
          <a:prstGeom prst="rect">
            <a:avLst/>
          </a:prstGeom>
          <a:noFill/>
        </p:spPr>
        <p:txBody>
          <a:bodyPr wrap="square" rtlCol="0">
            <a:spAutoFit/>
          </a:bodyPr>
          <a:lstStyle/>
          <a:p>
            <a:r>
              <a:rPr lang="zh-CN" altLang="en-US" sz="2800" b="1" dirty="0" smtClean="0">
                <a:solidFill>
                  <a:srgbClr val="002060"/>
                </a:solidFill>
              </a:rPr>
              <a:t>苏联赫鲁晓夫改革</a:t>
            </a:r>
            <a:endParaRPr lang="zh-CN" altLang="en-US" sz="2800" b="1" dirty="0">
              <a:solidFill>
                <a:srgbClr val="002060"/>
              </a:solidFill>
            </a:endParaRPr>
          </a:p>
        </p:txBody>
      </p:sp>
      <p:sp>
        <p:nvSpPr>
          <p:cNvPr id="22" name="Text Box 4"/>
          <p:cNvSpPr txBox="1"/>
          <p:nvPr/>
        </p:nvSpPr>
        <p:spPr>
          <a:xfrm>
            <a:off x="7608200" y="3969592"/>
            <a:ext cx="3605134" cy="1938992"/>
          </a:xfrm>
          <a:prstGeom prst="rect">
            <a:avLst/>
          </a:prstGeom>
          <a:noFill/>
          <a:ln w="9525">
            <a:noFill/>
          </a:ln>
        </p:spPr>
        <p:txBody>
          <a:bodyPr wrap="square">
            <a:spAutoFit/>
          </a:bodyPr>
          <a:lstStyle/>
          <a:p>
            <a:pPr lvl="0" algn="l" eaLnBrk="1" hangingPunct="1">
              <a:spcBef>
                <a:spcPct val="50000"/>
              </a:spcBef>
            </a:pPr>
            <a:r>
              <a:rPr lang="zh-CN" altLang="en-US" sz="4000" b="1" dirty="0">
                <a:solidFill>
                  <a:srgbClr val="FFC000"/>
                </a:solidFill>
                <a:latin typeface="Arial" panose="020B0604020202020204" pitchFamily="34" charset="0"/>
                <a:ea typeface="宋体" panose="02010600030101010101" pitchFamily="2" charset="-122"/>
              </a:rPr>
              <a:t>社会性质没有发生变化的改革</a:t>
            </a:r>
          </a:p>
        </p:txBody>
      </p:sp>
      <p:sp>
        <p:nvSpPr>
          <p:cNvPr id="23" name="Text Box 7"/>
          <p:cNvSpPr txBox="1"/>
          <p:nvPr/>
        </p:nvSpPr>
        <p:spPr>
          <a:xfrm>
            <a:off x="1883258" y="1401206"/>
            <a:ext cx="3343701" cy="1938992"/>
          </a:xfrm>
          <a:prstGeom prst="rect">
            <a:avLst/>
          </a:prstGeom>
          <a:noFill/>
          <a:ln w="9525">
            <a:noFill/>
          </a:ln>
        </p:spPr>
        <p:txBody>
          <a:bodyPr wrap="square">
            <a:spAutoFit/>
          </a:bodyPr>
          <a:lstStyle/>
          <a:p>
            <a:pPr lvl="0" algn="l" eaLnBrk="1" hangingPunct="1">
              <a:spcBef>
                <a:spcPct val="50000"/>
              </a:spcBef>
            </a:pPr>
            <a:r>
              <a:rPr lang="zh-CN" altLang="en-US" sz="4000" b="1" dirty="0">
                <a:solidFill>
                  <a:srgbClr val="FFC000"/>
                </a:solidFill>
                <a:latin typeface="Arial" panose="020B0604020202020204" pitchFamily="34" charset="0"/>
                <a:ea typeface="宋体" panose="02010600030101010101" pitchFamily="2" charset="-122"/>
              </a:rPr>
              <a:t>社会性质发生根本性变化的改革</a:t>
            </a:r>
          </a:p>
        </p:txBody>
      </p:sp>
      <p:sp>
        <p:nvSpPr>
          <p:cNvPr id="24" name="TextBox 23"/>
          <p:cNvSpPr txBox="1"/>
          <p:nvPr/>
        </p:nvSpPr>
        <p:spPr>
          <a:xfrm>
            <a:off x="6499945" y="1629645"/>
            <a:ext cx="3357349" cy="523220"/>
          </a:xfrm>
          <a:prstGeom prst="rect">
            <a:avLst/>
          </a:prstGeom>
          <a:noFill/>
        </p:spPr>
        <p:txBody>
          <a:bodyPr wrap="square" rtlCol="0">
            <a:spAutoFit/>
          </a:bodyPr>
          <a:lstStyle/>
          <a:p>
            <a:r>
              <a:rPr lang="zh-CN" altLang="en-US" sz="2800" b="1" dirty="0" smtClean="0">
                <a:solidFill>
                  <a:srgbClr val="002060"/>
                </a:solidFill>
              </a:rPr>
              <a:t>俄国农奴制度改革</a:t>
            </a:r>
            <a:endParaRPr lang="zh-CN" altLang="en-US" sz="2800" b="1" dirty="0">
              <a:solidFill>
                <a:srgbClr val="002060"/>
              </a:solidFill>
            </a:endParaRPr>
          </a:p>
        </p:txBody>
      </p:sp>
      <p:sp>
        <p:nvSpPr>
          <p:cNvPr id="25" name="TextBox 24"/>
          <p:cNvSpPr txBox="1"/>
          <p:nvPr/>
        </p:nvSpPr>
        <p:spPr>
          <a:xfrm>
            <a:off x="6520465" y="2238601"/>
            <a:ext cx="2339102" cy="523220"/>
          </a:xfrm>
          <a:prstGeom prst="rect">
            <a:avLst/>
          </a:prstGeom>
          <a:noFill/>
        </p:spPr>
        <p:txBody>
          <a:bodyPr wrap="none" rtlCol="0">
            <a:spAutoFit/>
          </a:bodyPr>
          <a:lstStyle/>
          <a:p>
            <a:r>
              <a:rPr lang="zh-CN" altLang="en-US" sz="2800" b="1" dirty="0" smtClean="0">
                <a:solidFill>
                  <a:srgbClr val="002060"/>
                </a:solidFill>
              </a:rPr>
              <a:t>日本明治维新</a:t>
            </a:r>
            <a:endParaRPr lang="zh-CN" altLang="en-US" sz="2800" b="1" dirty="0">
              <a:solidFill>
                <a:srgbClr val="002060"/>
              </a:solidFill>
            </a:endParaRPr>
          </a:p>
        </p:txBody>
      </p:sp>
      <p:sp>
        <p:nvSpPr>
          <p:cNvPr id="26" name="TextBox 25"/>
          <p:cNvSpPr txBox="1"/>
          <p:nvPr/>
        </p:nvSpPr>
        <p:spPr>
          <a:xfrm>
            <a:off x="6565282" y="2824944"/>
            <a:ext cx="4026090" cy="523220"/>
          </a:xfrm>
          <a:prstGeom prst="rect">
            <a:avLst/>
          </a:prstGeom>
          <a:noFill/>
        </p:spPr>
        <p:txBody>
          <a:bodyPr wrap="square" rtlCol="0">
            <a:spAutoFit/>
          </a:bodyPr>
          <a:lstStyle/>
          <a:p>
            <a:r>
              <a:rPr lang="zh-CN" altLang="en-US" sz="2800" b="1" dirty="0" smtClean="0">
                <a:solidFill>
                  <a:srgbClr val="002060"/>
                </a:solidFill>
              </a:rPr>
              <a:t>苏联戈尔巴乔夫改革</a:t>
            </a:r>
            <a:endParaRPr lang="zh-CN" altLang="en-US" sz="2800" b="1" dirty="0">
              <a:solidFill>
                <a:srgbClr val="002060"/>
              </a:solidFill>
            </a:endParaRPr>
          </a:p>
        </p:txBody>
      </p:sp>
      <p:sp>
        <p:nvSpPr>
          <p:cNvPr id="27" name="椭圆 26"/>
          <p:cNvSpPr/>
          <p:nvPr/>
        </p:nvSpPr>
        <p:spPr>
          <a:xfrm>
            <a:off x="9604249" y="3983145"/>
            <a:ext cx="1351128" cy="777923"/>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3973920" y="1431815"/>
            <a:ext cx="1337481" cy="77792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2"/>
          <p:cNvPicPr>
            <a:picLocks noChangeAspect="1"/>
          </p:cNvPicPr>
          <p:nvPr/>
        </p:nvPicPr>
        <p:blipFill>
          <a:blip r:embed="rId6"/>
          <a:stretch>
            <a:fillRect/>
          </a:stretch>
        </p:blipFill>
        <p:spPr>
          <a:xfrm>
            <a:off x="8503920" y="0"/>
            <a:ext cx="3688080" cy="2986405"/>
          </a:xfrm>
          <a:prstGeom prst="rect">
            <a:avLst/>
          </a:prstGeom>
        </p:spPr>
      </p:pic>
      <p:pic>
        <p:nvPicPr>
          <p:cNvPr id="10" name="图片 9" descr="1"/>
          <p:cNvPicPr>
            <a:picLocks noChangeAspect="1"/>
          </p:cNvPicPr>
          <p:nvPr/>
        </p:nvPicPr>
        <p:blipFill>
          <a:blip r:embed="rId7" cstate="print"/>
          <a:stretch>
            <a:fillRect/>
          </a:stretch>
        </p:blipFill>
        <p:spPr>
          <a:xfrm flipV="1">
            <a:off x="0" y="4813941"/>
            <a:ext cx="2538484" cy="2044058"/>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3" presetClass="entr" presetSubtype="16" fill="hold" nodeType="withEffect">
                                  <p:childTnLst>
                                    <p:set>
                                      <p:cBhvr>
                                        <p:cTn id="6" dur="1" fill="hold">
                                          <p:stCondLst>
                                            <p:cond delay="0"/>
                                          </p:stCondLst>
                                        </p:cTn>
                                        <p:tgtEl>
                                          <p:spTgt spid="6"/>
                                        </p:tgtEl>
                                        <p:attrNameLst>
                                          <p:attrName>style.visibility</p:attrName>
                                        </p:attrNameLst>
                                      </p:cBhvr>
                                      <p:to>
                                        <p:strVal val="visible"/>
                                      </p:to>
                                    </p:set>
                                    <p:animEffect transition="in" filter="plus(in)">
                                      <p:cBhvr>
                                        <p:cTn id="7" dur="1000"/>
                                        <p:tgtEl>
                                          <p:spTgt spid="6"/>
                                        </p:tgtEl>
                                      </p:cBhvr>
                                    </p:animEffect>
                                  </p:childTnLst>
                                </p:cTn>
                              </p:par>
                              <p:par>
                                <p:cTn id="8" presetID="13" presetClass="entr" presetSubtype="16" fill="hold" nodeType="withEffect">
                                  <p:childTnLst>
                                    <p:set>
                                      <p:cBhvr>
                                        <p:cTn id="9" dur="1" fill="hold">
                                          <p:stCondLst>
                                            <p:cond delay="0"/>
                                          </p:stCondLst>
                                        </p:cTn>
                                        <p:tgtEl>
                                          <p:spTgt spid="10"/>
                                        </p:tgtEl>
                                        <p:attrNameLst>
                                          <p:attrName>style.visibility</p:attrName>
                                        </p:attrNameLst>
                                      </p:cBhvr>
                                      <p:to>
                                        <p:strVal val="visible"/>
                                      </p:to>
                                    </p:set>
                                    <p:animEffect transition="in" filter="plus(in)">
                                      <p:cBhvr>
                                        <p:cTn id="10" dur="1000"/>
                                        <p:tgtEl>
                                          <p:spTgt spid="10"/>
                                        </p:tgtEl>
                                      </p:cBhvr>
                                    </p:animEffect>
                                  </p:childTnLst>
                                </p:cTn>
                              </p:par>
                            </p:childTnLst>
                          </p:cTn>
                        </p:par>
                        <p:par>
                          <p:cTn id="11" fill="hold" nodeType="withGroup">
                            <p:stCondLst>
                              <p:cond delay="1000"/>
                            </p:stCondLst>
                            <p:childTnLst>
                              <p:par>
                                <p:cTn id="12" presetID="12" presetClass="entr" presetSubtype="1" fill="hold" grpId="1" nodeType="afterEffec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p:tgtEl>
                                          <p:spTgt spid="8"/>
                                        </p:tgtEl>
                                        <p:attrNameLst>
                                          <p:attrName>ppt_y</p:attrName>
                                        </p:attrNameLst>
                                      </p:cBhvr>
                                      <p:tavLst>
                                        <p:tav tm="0">
                                          <p:val>
                                            <p:strVal val="#ppt_y-#ppt_h*1.125000"/>
                                          </p:val>
                                        </p:tav>
                                        <p:tav tm="100000">
                                          <p:val>
                                            <p:strVal val="#ppt_y"/>
                                          </p:val>
                                        </p:tav>
                                      </p:tavLst>
                                    </p:anim>
                                    <p:animEffect transition="in" filter="wipe(down)">
                                      <p:cBhvr>
                                        <p:cTn id="15" dur="500"/>
                                        <p:tgtEl>
                                          <p:spTgt spid="8"/>
                                        </p:tgtEl>
                                      </p:cBhvr>
                                    </p:animEffect>
                                  </p:childTnLst>
                                </p:cTn>
                              </p:par>
                              <p:par>
                                <p:cTn id="16" presetID="3" presetClass="entr" presetSubtype="5"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vertical)">
                                      <p:cBhvr>
                                        <p:cTn id="18" dur="500"/>
                                        <p:tgtEl>
                                          <p:spTgt spid="3"/>
                                        </p:tgtEl>
                                      </p:cBhvr>
                                    </p:animEffect>
                                  </p:childTnLst>
                                </p:cTn>
                              </p:par>
                            </p:childTnLst>
                          </p:cTn>
                        </p:par>
                        <p:par>
                          <p:cTn id="19" fill="hold">
                            <p:stCondLst>
                              <p:cond delay="1500"/>
                            </p:stCondLst>
                            <p:childTnLst>
                              <p:par>
                                <p:cTn id="20" presetID="2" presetClass="entr" presetSubtype="1" fill="hold" nodeType="afterEffec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0-#ppt_h/2"/>
                                          </p:val>
                                        </p:tav>
                                        <p:tav tm="100000">
                                          <p:val>
                                            <p:strVal val="#ppt_y"/>
                                          </p:val>
                                        </p:tav>
                                      </p:tavLst>
                                    </p:anim>
                                  </p:childTnLst>
                                </p:cTn>
                              </p:par>
                              <p:par>
                                <p:cTn id="24" presetID="3" presetClass="entr" presetSubtype="5" fill="hold" grpId="3" nodeType="withEffect">
                                  <p:stCondLst>
                                    <p:cond delay="0"/>
                                  </p:stCondLst>
                                  <p:childTnLst>
                                    <p:set>
                                      <p:cBhvr>
                                        <p:cTn id="25" dur="1" fill="hold">
                                          <p:stCondLst>
                                            <p:cond delay="0"/>
                                          </p:stCondLst>
                                        </p:cTn>
                                        <p:tgtEl>
                                          <p:spTgt spid="184"/>
                                        </p:tgtEl>
                                        <p:attrNameLst>
                                          <p:attrName>style.visibility</p:attrName>
                                        </p:attrNameLst>
                                      </p:cBhvr>
                                      <p:to>
                                        <p:strVal val="visible"/>
                                      </p:to>
                                    </p:set>
                                    <p:animEffect transition="in" filter="blinds(vertical)">
                                      <p:cBhvr>
                                        <p:cTn id="26" dur="500"/>
                                        <p:tgtEl>
                                          <p:spTgt spid="18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22" presetClass="entr" presetSubtype="8" fill="hold" grpId="5" nodeType="withEffect" nodePh="1">
                                  <p:stCondLst>
                                    <p:cond delay="0"/>
                                  </p:stCondLst>
                                  <p:endCondLst>
                                    <p:cond evt="begin" delay="0">
                                      <p:tn val="30"/>
                                    </p:cond>
                                  </p:end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par>
                                <p:cTn id="33" presetID="3" presetClass="entr" presetSubtype="5"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linds(vertical)">
                                      <p:cBhvr>
                                        <p:cTn id="35" dur="500"/>
                                        <p:tgtEl>
                                          <p:spTgt spid="5"/>
                                        </p:tgtEl>
                                      </p:cBhvr>
                                    </p:animEffect>
                                  </p:childTnLst>
                                </p:cTn>
                              </p:par>
                              <p:par>
                                <p:cTn id="36" presetID="3" presetClass="entr" presetSubtype="5" fill="hold" grpId="4"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linds(vertical)">
                                      <p:cBhvr>
                                        <p:cTn id="38" dur="500"/>
                                        <p:tgtEl>
                                          <p:spTgt spid="12"/>
                                        </p:tgtEl>
                                      </p:cBhvr>
                                    </p:animEffect>
                                  </p:childTnLst>
                                </p:cTn>
                              </p:par>
                              <p:par>
                                <p:cTn id="39" presetID="22" presetClass="entr" presetSubtype="2" fill="hold" grpId="2"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right)">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linds(horizontal)">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linds(horizontal)">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iterate type="lt">
                                    <p:tmPct val="5000"/>
                                  </p:iterate>
                                  <p:childTnLst>
                                    <p:set>
                                      <p:cBhvr>
                                        <p:cTn id="55" dur="1" fill="hold">
                                          <p:stCondLst>
                                            <p:cond delay="0"/>
                                          </p:stCondLst>
                                        </p:cTn>
                                        <p:tgtEl>
                                          <p:spTgt spid="28"/>
                                        </p:tgtEl>
                                        <p:attrNameLst>
                                          <p:attrName>style.visibility</p:attrName>
                                        </p:attrNameLst>
                                      </p:cBhvr>
                                      <p:to>
                                        <p:strVal val="visible"/>
                                      </p:to>
                                    </p:set>
                                    <p:anim calcmode="lin" valueType="num">
                                      <p:cBhvr>
                                        <p:cTn id="56" dur="1000" fill="hold"/>
                                        <p:tgtEl>
                                          <p:spTgt spid="28"/>
                                        </p:tgtEl>
                                        <p:attrNameLst>
                                          <p:attrName>ppt_w</p:attrName>
                                        </p:attrNameLst>
                                      </p:cBhvr>
                                      <p:tavLst>
                                        <p:tav tm="0">
                                          <p:val>
                                            <p:fltVal val="0"/>
                                          </p:val>
                                        </p:tav>
                                        <p:tav tm="100000">
                                          <p:val>
                                            <p:strVal val="#ppt_w"/>
                                          </p:val>
                                        </p:tav>
                                      </p:tavLst>
                                    </p:anim>
                                    <p:anim calcmode="lin" valueType="num">
                                      <p:cBhvr>
                                        <p:cTn id="57" dur="1000" fill="hold"/>
                                        <p:tgtEl>
                                          <p:spTgt spid="28"/>
                                        </p:tgtEl>
                                        <p:attrNameLst>
                                          <p:attrName>ppt_h</p:attrName>
                                        </p:attrNameLst>
                                      </p:cBhvr>
                                      <p:tavLst>
                                        <p:tav tm="0">
                                          <p:val>
                                            <p:fltVal val="0"/>
                                          </p:val>
                                        </p:tav>
                                        <p:tav tm="100000">
                                          <p:val>
                                            <p:strVal val="#ppt_h"/>
                                          </p:val>
                                        </p:tav>
                                      </p:tavLst>
                                    </p:anim>
                                    <p:anim calcmode="lin" valueType="num">
                                      <p:cBhvr>
                                        <p:cTn id="58" dur="1000" fill="hold"/>
                                        <p:tgtEl>
                                          <p:spTgt spid="28"/>
                                        </p:tgtEl>
                                        <p:attrNameLst>
                                          <p:attrName>style.rotation</p:attrName>
                                        </p:attrNameLst>
                                      </p:cBhvr>
                                      <p:tavLst>
                                        <p:tav tm="0">
                                          <p:val>
                                            <p:fltVal val="90"/>
                                          </p:val>
                                        </p:tav>
                                        <p:tav tm="100000">
                                          <p:val>
                                            <p:fltVal val="0"/>
                                          </p:val>
                                        </p:tav>
                                      </p:tavLst>
                                    </p:anim>
                                    <p:animEffect transition="in" filter="fade">
                                      <p:cBhvr>
                                        <p:cTn id="59" dur="10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6"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1000" fill="hold"/>
                                        <p:tgtEl>
                                          <p:spTgt spid="24"/>
                                        </p:tgtEl>
                                        <p:attrNameLst>
                                          <p:attrName>ppt_x</p:attrName>
                                        </p:attrNameLst>
                                      </p:cBhvr>
                                      <p:tavLst>
                                        <p:tav tm="0">
                                          <p:val>
                                            <p:strVal val="1+#ppt_w/2"/>
                                          </p:val>
                                        </p:tav>
                                        <p:tav tm="100000">
                                          <p:val>
                                            <p:strVal val="#ppt_x"/>
                                          </p:val>
                                        </p:tav>
                                      </p:tavLst>
                                    </p:anim>
                                    <p:anim calcmode="lin" valueType="num">
                                      <p:cBhvr additive="base">
                                        <p:cTn id="65"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 presetClass="entr" presetSubtype="32"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box(out)">
                                      <p:cBhvr>
                                        <p:cTn id="70" dur="10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5" presetClass="entr" presetSubtype="5"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checkerboard(down)">
                                      <p:cBhvr>
                                        <p:cTn id="75" dur="1000"/>
                                        <p:tgtEl>
                                          <p:spTgt spid="26"/>
                                        </p:tgtEl>
                                      </p:cBhvr>
                                    </p:animEffect>
                                  </p:childTnLst>
                                </p:cTn>
                              </p:par>
                            </p:childTnLst>
                          </p:cTn>
                        </p:par>
                      </p:childTnLst>
                    </p:cTn>
                  </p:par>
                  <p:par>
                    <p:cTn id="76" fill="hold">
                      <p:stCondLst>
                        <p:cond delay="indefinite"/>
                      </p:stCondLst>
                      <p:childTnLst>
                        <p:par>
                          <p:cTn id="77" fill="hold">
                            <p:stCondLst>
                              <p:cond delay="0"/>
                            </p:stCondLst>
                            <p:childTnLst>
                              <p:par>
                                <p:cTn id="78" presetID="31" presetClass="entr" presetSubtype="0" fill="hold" grpId="0" nodeType="clickEffect">
                                  <p:stCondLst>
                                    <p:cond delay="0"/>
                                  </p:stCondLst>
                                  <p:iterate type="lt">
                                    <p:tmPct val="5000"/>
                                  </p:iterate>
                                  <p:childTnLst>
                                    <p:set>
                                      <p:cBhvr>
                                        <p:cTn id="79" dur="1" fill="hold">
                                          <p:stCondLst>
                                            <p:cond delay="0"/>
                                          </p:stCondLst>
                                        </p:cTn>
                                        <p:tgtEl>
                                          <p:spTgt spid="27"/>
                                        </p:tgtEl>
                                        <p:attrNameLst>
                                          <p:attrName>style.visibility</p:attrName>
                                        </p:attrNameLst>
                                      </p:cBhvr>
                                      <p:to>
                                        <p:strVal val="visible"/>
                                      </p:to>
                                    </p:set>
                                    <p:anim calcmode="lin" valueType="num">
                                      <p:cBhvr>
                                        <p:cTn id="80" dur="1000" fill="hold"/>
                                        <p:tgtEl>
                                          <p:spTgt spid="27"/>
                                        </p:tgtEl>
                                        <p:attrNameLst>
                                          <p:attrName>ppt_w</p:attrName>
                                        </p:attrNameLst>
                                      </p:cBhvr>
                                      <p:tavLst>
                                        <p:tav tm="0">
                                          <p:val>
                                            <p:fltVal val="0"/>
                                          </p:val>
                                        </p:tav>
                                        <p:tav tm="100000">
                                          <p:val>
                                            <p:strVal val="#ppt_w"/>
                                          </p:val>
                                        </p:tav>
                                      </p:tavLst>
                                    </p:anim>
                                    <p:anim calcmode="lin" valueType="num">
                                      <p:cBhvr>
                                        <p:cTn id="81" dur="1000" fill="hold"/>
                                        <p:tgtEl>
                                          <p:spTgt spid="27"/>
                                        </p:tgtEl>
                                        <p:attrNameLst>
                                          <p:attrName>ppt_h</p:attrName>
                                        </p:attrNameLst>
                                      </p:cBhvr>
                                      <p:tavLst>
                                        <p:tav tm="0">
                                          <p:val>
                                            <p:fltVal val="0"/>
                                          </p:val>
                                        </p:tav>
                                        <p:tav tm="100000">
                                          <p:val>
                                            <p:strVal val="#ppt_h"/>
                                          </p:val>
                                        </p:tav>
                                      </p:tavLst>
                                    </p:anim>
                                    <p:anim calcmode="lin" valueType="num">
                                      <p:cBhvr>
                                        <p:cTn id="82" dur="1000" fill="hold"/>
                                        <p:tgtEl>
                                          <p:spTgt spid="27"/>
                                        </p:tgtEl>
                                        <p:attrNameLst>
                                          <p:attrName>style.rotation</p:attrName>
                                        </p:attrNameLst>
                                      </p:cBhvr>
                                      <p:tavLst>
                                        <p:tav tm="0">
                                          <p:val>
                                            <p:fltVal val="90"/>
                                          </p:val>
                                        </p:tav>
                                        <p:tav tm="100000">
                                          <p:val>
                                            <p:fltVal val="0"/>
                                          </p:val>
                                        </p:tav>
                                      </p:tavLst>
                                    </p:anim>
                                    <p:animEffect transition="in" filter="fade">
                                      <p:cBhvr>
                                        <p:cTn id="83" dur="1000"/>
                                        <p:tgtEl>
                                          <p:spTgt spid="27"/>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8" fill="hold" grpId="0" nodeType="clickEffect">
                                  <p:stCondLst>
                                    <p:cond delay="0"/>
                                  </p:stCondLst>
                                  <p:childTnLst>
                                    <p:set>
                                      <p:cBhvr>
                                        <p:cTn id="87" dur="1" fill="hold">
                                          <p:stCondLst>
                                            <p:cond delay="0"/>
                                          </p:stCondLst>
                                        </p:cTn>
                                        <p:tgtEl>
                                          <p:spTgt spid="16"/>
                                        </p:tgtEl>
                                        <p:attrNameLst>
                                          <p:attrName>style.visibility</p:attrName>
                                        </p:attrNameLst>
                                      </p:cBhvr>
                                      <p:to>
                                        <p:strVal val="visible"/>
                                      </p:to>
                                    </p:set>
                                    <p:anim calcmode="lin" valueType="num">
                                      <p:cBhvr additive="base">
                                        <p:cTn id="88" dur="1000" fill="hold"/>
                                        <p:tgtEl>
                                          <p:spTgt spid="16"/>
                                        </p:tgtEl>
                                        <p:attrNameLst>
                                          <p:attrName>ppt_x</p:attrName>
                                        </p:attrNameLst>
                                      </p:cBhvr>
                                      <p:tavLst>
                                        <p:tav tm="0">
                                          <p:val>
                                            <p:strVal val="0-#ppt_w/2"/>
                                          </p:val>
                                        </p:tav>
                                        <p:tav tm="100000">
                                          <p:val>
                                            <p:strVal val="#ppt_x"/>
                                          </p:val>
                                        </p:tav>
                                      </p:tavLst>
                                    </p:anim>
                                    <p:anim calcmode="lin" valueType="num">
                                      <p:cBhvr additive="base">
                                        <p:cTn id="89" dur="1000" fill="hold"/>
                                        <p:tgtEl>
                                          <p:spTgt spid="16"/>
                                        </p:tgtEl>
                                        <p:attrNameLst>
                                          <p:attrName>ppt_y</p:attrName>
                                        </p:attrNameLst>
                                      </p:cBhvr>
                                      <p:tavLst>
                                        <p:tav tm="0">
                                          <p:val>
                                            <p:strVal val="#ppt_y"/>
                                          </p:val>
                                        </p:tav>
                                        <p:tav tm="100000">
                                          <p:val>
                                            <p:strVal val="#ppt_y"/>
                                          </p:val>
                                        </p:tav>
                                      </p:tavLst>
                                    </p:anim>
                                  </p:childTnLst>
                                </p:cTn>
                              </p:par>
                            </p:childTnLst>
                          </p:cTn>
                        </p:par>
                        <p:par>
                          <p:cTn id="90" fill="hold">
                            <p:stCondLst>
                              <p:cond delay="1000"/>
                            </p:stCondLst>
                            <p:childTnLst>
                              <p:par>
                                <p:cTn id="91" presetID="3" presetClass="entr" presetSubtype="10" fill="hold" grpId="0" nodeType="after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blinds(horizontal)">
                                      <p:cBhvr>
                                        <p:cTn id="93" dur="1000"/>
                                        <p:tgtEl>
                                          <p:spTgt spid="17"/>
                                        </p:tgtEl>
                                      </p:cBhvr>
                                    </p:animEffect>
                                  </p:childTnLst>
                                </p:cTn>
                              </p:par>
                            </p:childTnLst>
                          </p:cTn>
                        </p:par>
                        <p:par>
                          <p:cTn id="94" fill="hold">
                            <p:stCondLst>
                              <p:cond delay="2000"/>
                            </p:stCondLst>
                            <p:childTnLst>
                              <p:par>
                                <p:cTn id="95" presetID="4" presetClass="entr" presetSubtype="16" fill="hold" grpId="0" nodeType="afterEffect">
                                  <p:stCondLst>
                                    <p:cond delay="0"/>
                                  </p:stCondLst>
                                  <p:childTnLst>
                                    <p:set>
                                      <p:cBhvr>
                                        <p:cTn id="96" dur="1" fill="hold">
                                          <p:stCondLst>
                                            <p:cond delay="0"/>
                                          </p:stCondLst>
                                        </p:cTn>
                                        <p:tgtEl>
                                          <p:spTgt spid="18"/>
                                        </p:tgtEl>
                                        <p:attrNameLst>
                                          <p:attrName>style.visibility</p:attrName>
                                        </p:attrNameLst>
                                      </p:cBhvr>
                                      <p:to>
                                        <p:strVal val="visible"/>
                                      </p:to>
                                    </p:set>
                                    <p:animEffect transition="in" filter="box(in)">
                                      <p:cBhvr>
                                        <p:cTn id="97" dur="1000"/>
                                        <p:tgtEl>
                                          <p:spTgt spid="18"/>
                                        </p:tgtEl>
                                      </p:cBhvr>
                                    </p:animEffect>
                                  </p:childTnLst>
                                </p:cTn>
                              </p:par>
                            </p:childTnLst>
                          </p:cTn>
                        </p:par>
                        <p:par>
                          <p:cTn id="98" fill="hold">
                            <p:stCondLst>
                              <p:cond delay="3000"/>
                            </p:stCondLst>
                            <p:childTnLst>
                              <p:par>
                                <p:cTn id="99" presetID="5" presetClass="entr" presetSubtype="10" fill="hold" grpId="0" nodeType="afterEffect">
                                  <p:stCondLst>
                                    <p:cond delay="0"/>
                                  </p:stCondLst>
                                  <p:childTnLst>
                                    <p:set>
                                      <p:cBhvr>
                                        <p:cTn id="100" dur="1" fill="hold">
                                          <p:stCondLst>
                                            <p:cond delay="0"/>
                                          </p:stCondLst>
                                        </p:cTn>
                                        <p:tgtEl>
                                          <p:spTgt spid="19"/>
                                        </p:tgtEl>
                                        <p:attrNameLst>
                                          <p:attrName>style.visibility</p:attrName>
                                        </p:attrNameLst>
                                      </p:cBhvr>
                                      <p:to>
                                        <p:strVal val="visible"/>
                                      </p:to>
                                    </p:set>
                                    <p:animEffect transition="in" filter="checkerboard(across)">
                                      <p:cBhvr>
                                        <p:cTn id="101" dur="1000"/>
                                        <p:tgtEl>
                                          <p:spTgt spid="19"/>
                                        </p:tgtEl>
                                      </p:cBhvr>
                                    </p:animEffect>
                                  </p:childTnLst>
                                </p:cTn>
                              </p:par>
                            </p:childTnLst>
                          </p:cTn>
                        </p:par>
                        <p:par>
                          <p:cTn id="102" fill="hold">
                            <p:stCondLst>
                              <p:cond delay="4000"/>
                            </p:stCondLst>
                            <p:childTnLst>
                              <p:par>
                                <p:cTn id="103" presetID="2" presetClass="entr" presetSubtype="2" fill="hold" grpId="0" nodeType="afterEffect">
                                  <p:stCondLst>
                                    <p:cond delay="0"/>
                                  </p:stCondLst>
                                  <p:childTnLst>
                                    <p:set>
                                      <p:cBhvr>
                                        <p:cTn id="104" dur="1" fill="hold">
                                          <p:stCondLst>
                                            <p:cond delay="0"/>
                                          </p:stCondLst>
                                        </p:cTn>
                                        <p:tgtEl>
                                          <p:spTgt spid="21"/>
                                        </p:tgtEl>
                                        <p:attrNameLst>
                                          <p:attrName>style.visibility</p:attrName>
                                        </p:attrNameLst>
                                      </p:cBhvr>
                                      <p:to>
                                        <p:strVal val="visible"/>
                                      </p:to>
                                    </p:set>
                                    <p:anim calcmode="lin" valueType="num">
                                      <p:cBhvr additive="base">
                                        <p:cTn id="105" dur="1000" fill="hold"/>
                                        <p:tgtEl>
                                          <p:spTgt spid="21"/>
                                        </p:tgtEl>
                                        <p:attrNameLst>
                                          <p:attrName>ppt_x</p:attrName>
                                        </p:attrNameLst>
                                      </p:cBhvr>
                                      <p:tavLst>
                                        <p:tav tm="0">
                                          <p:val>
                                            <p:strVal val="1+#ppt_w/2"/>
                                          </p:val>
                                        </p:tav>
                                        <p:tav tm="100000">
                                          <p:val>
                                            <p:strVal val="#ppt_x"/>
                                          </p:val>
                                        </p:tav>
                                      </p:tavLst>
                                    </p:anim>
                                    <p:anim calcmode="lin" valueType="num">
                                      <p:cBhvr additive="base">
                                        <p:cTn id="106" dur="1000" fill="hold"/>
                                        <p:tgtEl>
                                          <p:spTgt spid="21"/>
                                        </p:tgtEl>
                                        <p:attrNameLst>
                                          <p:attrName>ppt_y</p:attrName>
                                        </p:attrNameLst>
                                      </p:cBhvr>
                                      <p:tavLst>
                                        <p:tav tm="0">
                                          <p:val>
                                            <p:strVal val="#ppt_y"/>
                                          </p:val>
                                        </p:tav>
                                        <p:tav tm="100000">
                                          <p:val>
                                            <p:strVal val="#ppt_y"/>
                                          </p:val>
                                        </p:tav>
                                      </p:tavLst>
                                    </p:anim>
                                  </p:childTnLst>
                                </p:cTn>
                              </p:par>
                            </p:childTnLst>
                          </p:cTn>
                        </p:par>
                        <p:par>
                          <p:cTn id="107" fill="hold">
                            <p:stCondLst>
                              <p:cond delay="5000"/>
                            </p:stCondLst>
                            <p:childTnLst>
                              <p:par>
                                <p:cTn id="108" presetID="8" presetClass="entr" presetSubtype="16" fill="hold" grpId="0" nodeType="afterEffect">
                                  <p:stCondLst>
                                    <p:cond delay="0"/>
                                  </p:stCondLst>
                                  <p:childTnLst>
                                    <p:set>
                                      <p:cBhvr>
                                        <p:cTn id="109" dur="1" fill="hold">
                                          <p:stCondLst>
                                            <p:cond delay="0"/>
                                          </p:stCondLst>
                                        </p:cTn>
                                        <p:tgtEl>
                                          <p:spTgt spid="20"/>
                                        </p:tgtEl>
                                        <p:attrNameLst>
                                          <p:attrName>style.visibility</p:attrName>
                                        </p:attrNameLst>
                                      </p:cBhvr>
                                      <p:to>
                                        <p:strVal val="visible"/>
                                      </p:to>
                                    </p:set>
                                    <p:animEffect transition="in" filter="diamond(in)">
                                      <p:cBhvr>
                                        <p:cTn id="11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1"/>
      <p:bldP spid="11" grpId="2" animBg="1"/>
      <p:bldP spid="184" grpId="3" animBg="1"/>
      <p:bldP spid="12" grpId="4" animBg="1"/>
      <p:bldP spid="13" grpId="5"/>
      <p:bldP spid="16" grpId="0"/>
      <p:bldP spid="17" grpId="0"/>
      <p:bldP spid="18" grpId="0"/>
      <p:bldP spid="19" grpId="0"/>
      <p:bldP spid="20" grpId="0"/>
      <p:bldP spid="21" grpId="0"/>
      <p:bldP spid="22" grpId="0"/>
      <p:bldP spid="23" grpId="0" bldLvl="0" animBg="1"/>
      <p:bldP spid="24" grpId="0"/>
      <p:bldP spid="25" grpId="0"/>
      <p:bldP spid="26" grpId="0"/>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
          <p:cNvPicPr>
            <a:picLocks noChangeAspect="1"/>
          </p:cNvPicPr>
          <p:nvPr/>
        </p:nvPicPr>
        <p:blipFill>
          <a:blip r:embed="rId3"/>
          <a:stretch>
            <a:fillRect/>
          </a:stretch>
        </p:blipFill>
        <p:spPr>
          <a:xfrm>
            <a:off x="8503920" y="0"/>
            <a:ext cx="3688080" cy="2986405"/>
          </a:xfrm>
          <a:prstGeom prst="rect">
            <a:avLst/>
          </a:prstGeom>
        </p:spPr>
      </p:pic>
      <p:pic>
        <p:nvPicPr>
          <p:cNvPr id="10" name="图片 9" descr="1"/>
          <p:cNvPicPr>
            <a:picLocks noChangeAspect="1"/>
          </p:cNvPicPr>
          <p:nvPr/>
        </p:nvPicPr>
        <p:blipFill>
          <a:blip r:embed="rId4" cstate="print"/>
          <a:stretch>
            <a:fillRect/>
          </a:stretch>
        </p:blipFill>
        <p:spPr>
          <a:xfrm flipV="1">
            <a:off x="0" y="4256405"/>
            <a:ext cx="3230880" cy="2601595"/>
          </a:xfrm>
          <a:prstGeom prst="rect">
            <a:avLst/>
          </a:prstGeom>
        </p:spPr>
      </p:pic>
      <p:sp>
        <p:nvSpPr>
          <p:cNvPr id="8" name="文本框 7"/>
          <p:cNvSpPr txBox="1"/>
          <p:nvPr/>
        </p:nvSpPr>
        <p:spPr>
          <a:xfrm>
            <a:off x="4297093" y="813151"/>
            <a:ext cx="4129454" cy="646331"/>
          </a:xfrm>
          <a:prstGeom prst="rect">
            <a:avLst/>
          </a:prstGeom>
          <a:noFill/>
        </p:spPr>
        <p:txBody>
          <a:bodyPr wrap="square" rtlCol="0">
            <a:spAutoFit/>
          </a:bodyPr>
          <a:lstStyle/>
          <a:p>
            <a:pPr algn="ctr"/>
            <a:r>
              <a:rPr lang="zh-CN" altLang="en-US" sz="3600" b="1" dirty="0" smtClean="0">
                <a:solidFill>
                  <a:srgbClr val="C00000"/>
                </a:solidFill>
                <a:latin typeface="微软雅黑" panose="020B0503020204020204" charset="-122"/>
                <a:ea typeface="微软雅黑"/>
              </a:rPr>
              <a:t>按改革性质归类</a:t>
            </a:r>
            <a:endParaRPr lang="zh-CN" altLang="en-US" sz="3600" b="1" dirty="0">
              <a:solidFill>
                <a:srgbClr val="C00000"/>
              </a:solidFill>
              <a:latin typeface="微软雅黑" panose="020B0503020204020204" charset="-122"/>
              <a:ea typeface="微软雅黑"/>
            </a:endParaRPr>
          </a:p>
        </p:txBody>
      </p:sp>
      <p:pic>
        <p:nvPicPr>
          <p:cNvPr id="9" name="图片 8" descr="蝴蝶2"/>
          <p:cNvPicPr>
            <a:picLocks noChangeAspect="1"/>
          </p:cNvPicPr>
          <p:nvPr/>
        </p:nvPicPr>
        <p:blipFill>
          <a:blip r:embed="rId5" cstate="print"/>
          <a:stretch>
            <a:fillRect/>
          </a:stretch>
        </p:blipFill>
        <p:spPr>
          <a:xfrm rot="21000000" flipH="1">
            <a:off x="4180237" y="76771"/>
            <a:ext cx="1066346" cy="965333"/>
          </a:xfrm>
          <a:prstGeom prst="rect">
            <a:avLst/>
          </a:prstGeom>
        </p:spPr>
      </p:pic>
      <p:sp>
        <p:nvSpPr>
          <p:cNvPr id="2" name="椭圆 1"/>
          <p:cNvSpPr/>
          <p:nvPr/>
        </p:nvSpPr>
        <p:spPr>
          <a:xfrm>
            <a:off x="5015749" y="1520986"/>
            <a:ext cx="2517815" cy="1181272"/>
          </a:xfrm>
          <a:prstGeom prst="ellipse">
            <a:avLst/>
          </a:prstGeom>
          <a:solidFill>
            <a:srgbClr val="55854B">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solidFill>
                  <a:srgbClr val="002060"/>
                </a:solidFill>
                <a:latin typeface="微软雅黑" panose="020B0503020204020204" charset="-122"/>
                <a:ea typeface="微软雅黑"/>
              </a:rPr>
              <a:t>三种性质</a:t>
            </a:r>
            <a:endParaRPr lang="zh-CN" altLang="en-US" sz="2800" b="1" dirty="0">
              <a:solidFill>
                <a:srgbClr val="002060"/>
              </a:solidFill>
              <a:latin typeface="微软雅黑" panose="020B0503020204020204" charset="-122"/>
              <a:ea typeface="微软雅黑"/>
            </a:endParaRPr>
          </a:p>
        </p:txBody>
      </p:sp>
      <p:cxnSp>
        <p:nvCxnSpPr>
          <p:cNvPr id="4" name="直接连接符 3"/>
          <p:cNvCxnSpPr/>
          <p:nvPr/>
        </p:nvCxnSpPr>
        <p:spPr>
          <a:xfrm rot="16200000" flipH="1">
            <a:off x="5873705" y="3157802"/>
            <a:ext cx="941697" cy="30608"/>
          </a:xfrm>
          <a:prstGeom prst="line">
            <a:avLst/>
          </a:prstGeom>
          <a:ln w="41275">
            <a:solidFill>
              <a:srgbClr val="55854B">
                <a:alpha val="70000"/>
              </a:srgbClr>
            </a:solidFill>
          </a:ln>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a:off x="2492401" y="2358086"/>
            <a:ext cx="2011360" cy="1081149"/>
          </a:xfrm>
          <a:prstGeom prst="ellipse">
            <a:avLst/>
          </a:prstGeom>
          <a:solidFill>
            <a:srgbClr val="55854B">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rgbClr val="002060"/>
                </a:solidFill>
                <a:latin typeface="Arial" panose="020B0604020202020204" pitchFamily="34" charset="0"/>
                <a:ea typeface="微软雅黑"/>
              </a:rPr>
              <a:t>地主阶级性质</a:t>
            </a:r>
            <a:endParaRPr lang="en-US" altLang="zh-CN" sz="2400" b="1" dirty="0">
              <a:solidFill>
                <a:srgbClr val="002060"/>
              </a:solidFill>
              <a:latin typeface="Arial" panose="020B0604020202020204" pitchFamily="34" charset="0"/>
              <a:ea typeface="微软雅黑"/>
            </a:endParaRPr>
          </a:p>
        </p:txBody>
      </p:sp>
      <p:sp>
        <p:nvSpPr>
          <p:cNvPr id="17" name="椭圆 16"/>
          <p:cNvSpPr/>
          <p:nvPr/>
        </p:nvSpPr>
        <p:spPr>
          <a:xfrm>
            <a:off x="8024882" y="2415653"/>
            <a:ext cx="2374711" cy="1265195"/>
          </a:xfrm>
          <a:prstGeom prst="ellipse">
            <a:avLst/>
          </a:prstGeom>
          <a:solidFill>
            <a:srgbClr val="55854B">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rgbClr val="002060"/>
                </a:solidFill>
                <a:latin typeface="Arial" panose="020B0604020202020204" pitchFamily="34" charset="0"/>
                <a:ea typeface="微软雅黑"/>
              </a:rPr>
              <a:t>社会主义性质</a:t>
            </a:r>
            <a:endParaRPr lang="en-US" altLang="zh-CN" sz="2400" b="1" dirty="0">
              <a:solidFill>
                <a:srgbClr val="002060"/>
              </a:solidFill>
              <a:latin typeface="Arial" panose="020B0604020202020204" pitchFamily="34" charset="0"/>
              <a:ea typeface="微软雅黑"/>
            </a:endParaRPr>
          </a:p>
        </p:txBody>
      </p:sp>
      <p:sp>
        <p:nvSpPr>
          <p:cNvPr id="18" name="椭圆 17"/>
          <p:cNvSpPr/>
          <p:nvPr/>
        </p:nvSpPr>
        <p:spPr>
          <a:xfrm>
            <a:off x="5199797" y="3452885"/>
            <a:ext cx="2336629" cy="1023582"/>
          </a:xfrm>
          <a:prstGeom prst="ellipse">
            <a:avLst/>
          </a:prstGeom>
          <a:solidFill>
            <a:srgbClr val="55854B">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rgbClr val="002060"/>
                </a:solidFill>
                <a:latin typeface="Arial" panose="020B0604020202020204" pitchFamily="34" charset="0"/>
                <a:ea typeface="微软雅黑"/>
              </a:rPr>
              <a:t>资产阶级性质</a:t>
            </a:r>
            <a:endParaRPr lang="en-US" altLang="zh-CN" sz="2400" b="1" dirty="0">
              <a:solidFill>
                <a:srgbClr val="002060"/>
              </a:solidFill>
              <a:latin typeface="Arial" panose="020B0604020202020204" pitchFamily="34" charset="0"/>
              <a:ea typeface="微软雅黑"/>
            </a:endParaRPr>
          </a:p>
        </p:txBody>
      </p:sp>
      <p:sp>
        <p:nvSpPr>
          <p:cNvPr id="26" name="文本框 25"/>
          <p:cNvSpPr txBox="1"/>
          <p:nvPr/>
        </p:nvSpPr>
        <p:spPr>
          <a:xfrm>
            <a:off x="1924334" y="3389867"/>
            <a:ext cx="3261815" cy="892552"/>
          </a:xfrm>
          <a:prstGeom prst="rect">
            <a:avLst/>
          </a:prstGeom>
          <a:noFill/>
        </p:spPr>
        <p:txBody>
          <a:bodyPr wrap="square" rtlCol="0">
            <a:spAutoFit/>
          </a:bodyPr>
          <a:lstStyle/>
          <a:p>
            <a:pPr lvl="0">
              <a:spcBef>
                <a:spcPct val="50000"/>
              </a:spcBef>
            </a:pPr>
            <a:r>
              <a:rPr lang="zh-CN" altLang="en-US" sz="3200" b="1" dirty="0" smtClean="0">
                <a:solidFill>
                  <a:srgbClr val="FF0000"/>
                </a:solidFill>
                <a:latin typeface="微软雅黑" panose="020B0503020204020204" pitchFamily="34" charset="-122"/>
                <a:ea typeface="微软雅黑" panose="020B0503020204020204" pitchFamily="34" charset="-122"/>
              </a:rPr>
              <a:t>中国洋务运动</a:t>
            </a:r>
          </a:p>
          <a:p>
            <a:pPr algn="ctr" fontAlgn="auto">
              <a:lnSpc>
                <a:spcPct val="125000"/>
              </a:lnSpc>
            </a:pPr>
            <a:r>
              <a:rPr lang="zh-CN" altLang="en-US" sz="1600" dirty="0">
                <a:solidFill>
                  <a:srgbClr val="404040"/>
                </a:solidFill>
                <a:latin typeface="微软雅黑" panose="020B0503020204020204" charset="-122"/>
                <a:ea typeface="微软雅黑"/>
              </a:rPr>
              <a:t>　</a:t>
            </a:r>
          </a:p>
        </p:txBody>
      </p:sp>
      <p:sp>
        <p:nvSpPr>
          <p:cNvPr id="20" name="文本框 19"/>
          <p:cNvSpPr txBox="1"/>
          <p:nvPr/>
        </p:nvSpPr>
        <p:spPr>
          <a:xfrm>
            <a:off x="5008728" y="4882325"/>
            <a:ext cx="2847198" cy="581762"/>
          </a:xfrm>
          <a:prstGeom prst="rect">
            <a:avLst/>
          </a:prstGeom>
          <a:noFill/>
        </p:spPr>
        <p:txBody>
          <a:bodyPr wrap="square" rtlCol="0">
            <a:spAutoFit/>
          </a:bodyPr>
          <a:lstStyle/>
          <a:p>
            <a:pPr algn="ctr" fontAlgn="auto">
              <a:lnSpc>
                <a:spcPct val="125000"/>
              </a:lnSpc>
            </a:pPr>
            <a:r>
              <a:rPr lang="zh-CN" altLang="en-US" sz="2800" b="1" dirty="0" smtClean="0">
                <a:solidFill>
                  <a:srgbClr val="FF0000"/>
                </a:solidFill>
                <a:latin typeface="微软雅黑" panose="020B0503020204020204" pitchFamily="34" charset="-122"/>
                <a:ea typeface="微软雅黑" panose="020B0503020204020204" pitchFamily="34" charset="-122"/>
              </a:rPr>
              <a:t>日本明治维新</a:t>
            </a:r>
            <a:r>
              <a:rPr lang="zh-CN" altLang="en-US" sz="2800" dirty="0">
                <a:solidFill>
                  <a:srgbClr val="404040"/>
                </a:solidFill>
                <a:latin typeface="微软雅黑" panose="020B0503020204020204" charset="-122"/>
                <a:ea typeface="微软雅黑"/>
              </a:rPr>
              <a:t>　</a:t>
            </a:r>
          </a:p>
        </p:txBody>
      </p:sp>
      <p:sp>
        <p:nvSpPr>
          <p:cNvPr id="21" name="文本框 20"/>
          <p:cNvSpPr txBox="1"/>
          <p:nvPr/>
        </p:nvSpPr>
        <p:spPr>
          <a:xfrm>
            <a:off x="4850877" y="5373644"/>
            <a:ext cx="3569791" cy="581762"/>
          </a:xfrm>
          <a:prstGeom prst="rect">
            <a:avLst/>
          </a:prstGeom>
          <a:noFill/>
        </p:spPr>
        <p:txBody>
          <a:bodyPr wrap="square" rtlCol="0">
            <a:spAutoFit/>
          </a:bodyPr>
          <a:lstStyle/>
          <a:p>
            <a:pPr algn="ctr">
              <a:lnSpc>
                <a:spcPct val="125000"/>
              </a:lnSpc>
            </a:pPr>
            <a:r>
              <a:rPr lang="zh-CN" altLang="en-US" sz="2800" b="1" dirty="0" smtClean="0">
                <a:solidFill>
                  <a:srgbClr val="FF0000"/>
                </a:solidFill>
                <a:latin typeface="微软雅黑" panose="020B0503020204020204" pitchFamily="34" charset="-122"/>
                <a:ea typeface="微软雅黑" panose="020B0503020204020204" pitchFamily="34" charset="-122"/>
              </a:rPr>
              <a:t>俄国农奴制改革</a:t>
            </a:r>
            <a:r>
              <a:rPr lang="zh-CN" altLang="en-US" sz="2800" b="1" dirty="0">
                <a:solidFill>
                  <a:srgbClr val="FF0000"/>
                </a:solidFill>
                <a:latin typeface="微软雅黑" panose="020B0503020204020204" pitchFamily="34" charset="-122"/>
                <a:ea typeface="微软雅黑" panose="020B0503020204020204" pitchFamily="34" charset="-122"/>
              </a:rPr>
              <a:t>　</a:t>
            </a:r>
          </a:p>
        </p:txBody>
      </p:sp>
      <p:sp>
        <p:nvSpPr>
          <p:cNvPr id="22" name="文本框 21"/>
          <p:cNvSpPr txBox="1"/>
          <p:nvPr/>
        </p:nvSpPr>
        <p:spPr>
          <a:xfrm>
            <a:off x="8584442" y="3731061"/>
            <a:ext cx="2503236" cy="461665"/>
          </a:xfrm>
          <a:prstGeom prst="rect">
            <a:avLst/>
          </a:prstGeom>
          <a:noFill/>
        </p:spPr>
        <p:txBody>
          <a:bodyPr wrap="square" rtlCol="0">
            <a:spAutoFit/>
          </a:bodyPr>
          <a:lstStyle/>
          <a:p>
            <a:pPr lvl="0">
              <a:spcBef>
                <a:spcPct val="50000"/>
              </a:spcBef>
            </a:pPr>
            <a:r>
              <a:rPr lang="zh-CN" altLang="en-US" sz="2400" b="1" dirty="0" smtClean="0">
                <a:solidFill>
                  <a:srgbClr val="FF0000"/>
                </a:solidFill>
                <a:latin typeface="微软雅黑" panose="020B0503020204020204" pitchFamily="34" charset="-122"/>
                <a:ea typeface="微软雅黑" panose="020B0503020204020204" pitchFamily="34" charset="-122"/>
                <a:sym typeface="+mn-ea"/>
              </a:rPr>
              <a:t>列宁新经济政策</a:t>
            </a:r>
            <a:r>
              <a:rPr lang="zh-CN" altLang="en-US" sz="2400" b="1" dirty="0">
                <a:solidFill>
                  <a:srgbClr val="FF0000"/>
                </a:solidFill>
                <a:latin typeface="微软雅黑" panose="020B0503020204020204" charset="-122"/>
                <a:ea typeface="微软雅黑"/>
              </a:rPr>
              <a:t>　</a:t>
            </a:r>
          </a:p>
        </p:txBody>
      </p:sp>
      <p:cxnSp>
        <p:nvCxnSpPr>
          <p:cNvPr id="30" name="直接连接符 29"/>
          <p:cNvCxnSpPr/>
          <p:nvPr/>
        </p:nvCxnSpPr>
        <p:spPr>
          <a:xfrm rot="10800000" flipV="1">
            <a:off x="4217159" y="2349691"/>
            <a:ext cx="995251" cy="502694"/>
          </a:xfrm>
          <a:prstGeom prst="line">
            <a:avLst/>
          </a:prstGeom>
          <a:ln w="41275">
            <a:solidFill>
              <a:srgbClr val="55854B">
                <a:alpha val="70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7397087" y="2415654"/>
            <a:ext cx="996287" cy="573206"/>
          </a:xfrm>
          <a:prstGeom prst="line">
            <a:avLst/>
          </a:prstGeom>
          <a:ln w="41275">
            <a:solidFill>
              <a:srgbClr val="55854B">
                <a:alpha val="70000"/>
              </a:srgbClr>
            </a:solidFill>
          </a:ln>
        </p:spPr>
        <p:style>
          <a:lnRef idx="1">
            <a:schemeClr val="accent1"/>
          </a:lnRef>
          <a:fillRef idx="0">
            <a:schemeClr val="accent1"/>
          </a:fillRef>
          <a:effectRef idx="0">
            <a:schemeClr val="accent1"/>
          </a:effectRef>
          <a:fontRef idx="minor">
            <a:schemeClr val="tx1"/>
          </a:fontRef>
        </p:style>
      </p:cxnSp>
      <p:sp>
        <p:nvSpPr>
          <p:cNvPr id="37" name="文本框 19"/>
          <p:cNvSpPr txBox="1"/>
          <p:nvPr/>
        </p:nvSpPr>
        <p:spPr>
          <a:xfrm>
            <a:off x="5158854" y="4379634"/>
            <a:ext cx="2631108" cy="630942"/>
          </a:xfrm>
          <a:prstGeom prst="rect">
            <a:avLst/>
          </a:prstGeom>
          <a:noFill/>
        </p:spPr>
        <p:txBody>
          <a:bodyPr wrap="square" rtlCol="0">
            <a:spAutoFit/>
          </a:bodyPr>
          <a:lstStyle/>
          <a:p>
            <a:pPr algn="ctr" fontAlgn="auto">
              <a:lnSpc>
                <a:spcPct val="125000"/>
              </a:lnSpc>
            </a:pPr>
            <a:r>
              <a:rPr lang="zh-CN" altLang="en-US" sz="2800" b="1" dirty="0" smtClean="0">
                <a:solidFill>
                  <a:srgbClr val="FF0000"/>
                </a:solidFill>
                <a:latin typeface="微软雅黑" panose="020B0503020204020204" charset="-122"/>
                <a:ea typeface="微软雅黑"/>
              </a:rPr>
              <a:t>中国戊戌变法</a:t>
            </a:r>
            <a:endParaRPr lang="zh-CN" altLang="en-US" sz="2800" b="1" dirty="0">
              <a:solidFill>
                <a:srgbClr val="FF0000"/>
              </a:solidFill>
              <a:latin typeface="微软雅黑" panose="020B0503020204020204" charset="-122"/>
              <a:ea typeface="微软雅黑"/>
            </a:endParaRPr>
          </a:p>
        </p:txBody>
      </p:sp>
      <p:sp>
        <p:nvSpPr>
          <p:cNvPr id="38" name="文本框 19"/>
          <p:cNvSpPr txBox="1"/>
          <p:nvPr/>
        </p:nvSpPr>
        <p:spPr>
          <a:xfrm>
            <a:off x="4947666" y="5844923"/>
            <a:ext cx="3322880" cy="630942"/>
          </a:xfrm>
          <a:prstGeom prst="rect">
            <a:avLst/>
          </a:prstGeom>
          <a:noFill/>
        </p:spPr>
        <p:txBody>
          <a:bodyPr wrap="square" rtlCol="0">
            <a:spAutoFit/>
          </a:bodyPr>
          <a:lstStyle/>
          <a:p>
            <a:pPr algn="ctr">
              <a:lnSpc>
                <a:spcPct val="125000"/>
              </a:lnSpc>
            </a:pPr>
            <a:r>
              <a:rPr lang="zh-CN" altLang="en-US" sz="2800" b="1" dirty="0" smtClean="0">
                <a:solidFill>
                  <a:srgbClr val="FF0000"/>
                </a:solidFill>
                <a:latin typeface="微软雅黑" panose="020B0503020204020204" charset="-122"/>
                <a:ea typeface="微软雅黑"/>
              </a:rPr>
              <a:t>美</a:t>
            </a:r>
            <a:r>
              <a:rPr lang="zh-CN" altLang="en-US" sz="2800" b="1" dirty="0" smtClean="0">
                <a:solidFill>
                  <a:srgbClr val="FF0000"/>
                </a:solidFill>
                <a:latin typeface="微软雅黑" panose="020B0503020204020204" pitchFamily="34" charset="-122"/>
                <a:ea typeface="微软雅黑" panose="020B0503020204020204" pitchFamily="34" charset="-122"/>
              </a:rPr>
              <a:t>国罗斯福新政</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
        <p:nvSpPr>
          <p:cNvPr id="39" name="文本框 21"/>
          <p:cNvSpPr txBox="1"/>
          <p:nvPr/>
        </p:nvSpPr>
        <p:spPr>
          <a:xfrm>
            <a:off x="8629791" y="4211007"/>
            <a:ext cx="2984454" cy="769441"/>
          </a:xfrm>
          <a:prstGeom prst="rect">
            <a:avLst/>
          </a:prstGeom>
          <a:noFill/>
        </p:spPr>
        <p:txBody>
          <a:bodyPr wrap="square" rtlCol="0">
            <a:spAutoFit/>
          </a:bodyPr>
          <a:lstStyle/>
          <a:p>
            <a:pPr lvl="0">
              <a:spcBef>
                <a:spcPct val="50000"/>
              </a:spcBef>
            </a:pPr>
            <a:r>
              <a:rPr lang="zh-CN" altLang="en-US" sz="2400" b="1" dirty="0" smtClean="0">
                <a:solidFill>
                  <a:srgbClr val="FF0000"/>
                </a:solidFill>
                <a:latin typeface="微软雅黑" panose="020B0503020204020204" pitchFamily="34" charset="-122"/>
                <a:ea typeface="微软雅黑" panose="020B0503020204020204" pitchFamily="34" charset="-122"/>
                <a:sym typeface="+mn-ea"/>
              </a:rPr>
              <a:t>苏联（赫、戈）改革</a:t>
            </a:r>
          </a:p>
          <a:p>
            <a:pPr algn="ctr" fontAlgn="auto">
              <a:lnSpc>
                <a:spcPct val="125000"/>
              </a:lnSpc>
            </a:pPr>
            <a:r>
              <a:rPr lang="zh-CN" altLang="en-US" sz="1600" dirty="0">
                <a:solidFill>
                  <a:srgbClr val="404040"/>
                </a:solidFill>
                <a:latin typeface="微软雅黑" panose="020B0503020204020204" charset="-122"/>
                <a:ea typeface="微软雅黑"/>
              </a:rPr>
              <a:t>　</a:t>
            </a:r>
          </a:p>
        </p:txBody>
      </p:sp>
      <p:sp>
        <p:nvSpPr>
          <p:cNvPr id="40" name="文本框 21"/>
          <p:cNvSpPr txBox="1"/>
          <p:nvPr/>
        </p:nvSpPr>
        <p:spPr>
          <a:xfrm>
            <a:off x="8653667" y="4715974"/>
            <a:ext cx="3015169" cy="769441"/>
          </a:xfrm>
          <a:prstGeom prst="rect">
            <a:avLst/>
          </a:prstGeom>
          <a:noFill/>
        </p:spPr>
        <p:txBody>
          <a:bodyPr wrap="square" rtlCol="0">
            <a:spAutoFit/>
          </a:bodyPr>
          <a:lstStyle/>
          <a:p>
            <a:pPr lvl="0">
              <a:spcBef>
                <a:spcPct val="50000"/>
              </a:spcBef>
            </a:pPr>
            <a:r>
              <a:rPr lang="zh-CN" altLang="en-US" sz="2400" b="1" dirty="0" smtClean="0">
                <a:solidFill>
                  <a:srgbClr val="FF0000"/>
                </a:solidFill>
                <a:latin typeface="微软雅黑" panose="020B0503020204020204" pitchFamily="34" charset="-122"/>
                <a:ea typeface="微软雅黑" panose="020B0503020204020204" pitchFamily="34" charset="-122"/>
                <a:sym typeface="+mn-ea"/>
              </a:rPr>
              <a:t>现代中国改革开放</a:t>
            </a:r>
          </a:p>
          <a:p>
            <a:pPr algn="ctr" fontAlgn="auto">
              <a:lnSpc>
                <a:spcPct val="125000"/>
              </a:lnSpc>
            </a:pPr>
            <a:r>
              <a:rPr lang="zh-CN" altLang="en-US" sz="1600" dirty="0">
                <a:solidFill>
                  <a:srgbClr val="404040"/>
                </a:solidFill>
                <a:latin typeface="微软雅黑" panose="020B0503020204020204" charset="-122"/>
                <a:ea typeface="微软雅黑"/>
              </a:rPr>
              <a:t>　</a:t>
            </a:r>
          </a:p>
        </p:txBody>
      </p:sp>
    </p:spTree>
  </p:cSld>
  <p:clrMapOvr>
    <a:masterClrMapping/>
  </p:clrMapOvr>
  <mc:AlternateContent xmlns:mc="http://schemas.openxmlformats.org/markup-compatibility/2006">
    <mc:Choice xmlns:p14="http://schemas.microsoft.com/office/powerpoint/2010/main" xmlns=""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3" presetClass="entr" presetSubtype="16" fill="hold" nodeType="withEffect">
                                  <p:childTnLst>
                                    <p:set>
                                      <p:cBhvr>
                                        <p:cTn id="6" dur="1" fill="hold">
                                          <p:stCondLst>
                                            <p:cond delay="0"/>
                                          </p:stCondLst>
                                        </p:cTn>
                                        <p:tgtEl>
                                          <p:spTgt spid="6"/>
                                        </p:tgtEl>
                                        <p:attrNameLst>
                                          <p:attrName>style.visibility</p:attrName>
                                        </p:attrNameLst>
                                      </p:cBhvr>
                                      <p:to>
                                        <p:strVal val="visible"/>
                                      </p:to>
                                    </p:set>
                                    <p:animEffect transition="in" filter="plus(in)">
                                      <p:cBhvr>
                                        <p:cTn id="7" dur="1000"/>
                                        <p:tgtEl>
                                          <p:spTgt spid="6"/>
                                        </p:tgtEl>
                                      </p:cBhvr>
                                    </p:animEffect>
                                  </p:childTnLst>
                                </p:cTn>
                              </p:par>
                              <p:par>
                                <p:cTn id="8" presetID="13" presetClass="entr" presetSubtype="16" fill="hold" nodeType="withEffect">
                                  <p:childTnLst>
                                    <p:set>
                                      <p:cBhvr>
                                        <p:cTn id="9" dur="1" fill="hold">
                                          <p:stCondLst>
                                            <p:cond delay="0"/>
                                          </p:stCondLst>
                                        </p:cTn>
                                        <p:tgtEl>
                                          <p:spTgt spid="10"/>
                                        </p:tgtEl>
                                        <p:attrNameLst>
                                          <p:attrName>style.visibility</p:attrName>
                                        </p:attrNameLst>
                                      </p:cBhvr>
                                      <p:to>
                                        <p:strVal val="visible"/>
                                      </p:to>
                                    </p:set>
                                    <p:animEffect transition="in" filter="plus(in)">
                                      <p:cBhvr>
                                        <p:cTn id="10" dur="1000"/>
                                        <p:tgtEl>
                                          <p:spTgt spid="10"/>
                                        </p:tgtEl>
                                      </p:cBhvr>
                                    </p:animEffect>
                                  </p:childTnLst>
                                </p:cTn>
                              </p:par>
                            </p:childTnLst>
                          </p:cTn>
                        </p:par>
                        <p:par>
                          <p:cTn id="11" fill="hold" nodeType="withGroup">
                            <p:stCondLst>
                              <p:cond delay="1000"/>
                            </p:stCondLst>
                            <p:childTnLst>
                              <p:par>
                                <p:cTn id="12" presetID="12" presetClass="entr" presetSubtype="1" fill="hold" grpId="0" nodeType="afterEffec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p:tgtEl>
                                          <p:spTgt spid="8"/>
                                        </p:tgtEl>
                                        <p:attrNameLst>
                                          <p:attrName>ppt_y</p:attrName>
                                        </p:attrNameLst>
                                      </p:cBhvr>
                                      <p:tavLst>
                                        <p:tav tm="0">
                                          <p:val>
                                            <p:strVal val="#ppt_y-#ppt_h*1.125000"/>
                                          </p:val>
                                        </p:tav>
                                        <p:tav tm="100000">
                                          <p:val>
                                            <p:strVal val="#ppt_y"/>
                                          </p:val>
                                        </p:tav>
                                      </p:tavLst>
                                    </p:anim>
                                    <p:animEffect transition="in" filter="wipe(down)">
                                      <p:cBhvr>
                                        <p:cTn id="15" dur="500"/>
                                        <p:tgtEl>
                                          <p:spTgt spid="8"/>
                                        </p:tgtEl>
                                      </p:cBhvr>
                                    </p:animEffect>
                                  </p:childTnLst>
                                </p:cTn>
                              </p:par>
                            </p:childTnLst>
                          </p:cTn>
                        </p:par>
                        <p:par>
                          <p:cTn id="16" fill="hold" nodeType="withGroup">
                            <p:stCondLst>
                              <p:cond delay="1500"/>
                            </p:stCondLst>
                            <p:childTnLst>
                              <p:par>
                                <p:cTn id="17" presetID="2" presetClass="entr" presetSubtype="1" fill="hold" nodeType="afterEffec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0-#ppt_h/2"/>
                                          </p:val>
                                        </p:tav>
                                        <p:tav tm="100000">
                                          <p:val>
                                            <p:strVal val="#ppt_y"/>
                                          </p:val>
                                        </p:tav>
                                      </p:tavLst>
                                    </p:anim>
                                  </p:childTnLst>
                                </p:cTn>
                              </p:par>
                            </p:childTnLst>
                          </p:cTn>
                        </p:par>
                        <p:par>
                          <p:cTn id="21" fill="hold" nodeType="withGroup">
                            <p:stCondLst>
                              <p:cond delay="2500"/>
                            </p:stCondLst>
                            <p:childTnLst>
                              <p:par>
                                <p:cTn id="22" presetID="2" presetClass="entr" presetSubtype="4" fill="hold" grpId="1" nodeType="afterEffec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par>
                          <p:cTn id="26" fill="hold" nodeType="withGroup">
                            <p:stCondLst>
                              <p:cond delay="3000"/>
                            </p:stCondLst>
                            <p:childTnLst>
                              <p:par>
                                <p:cTn id="27" presetID="22" presetClass="entr" presetSubtype="4" fill="hold" nodeType="afterEffect">
                                  <p:childTnLst>
                                    <p:set>
                                      <p:cBhvr>
                                        <p:cTn id="28" dur="1" fill="hold">
                                          <p:stCondLst>
                                            <p:cond delay="0"/>
                                          </p:stCondLst>
                                        </p:cTn>
                                        <p:tgtEl>
                                          <p:spTgt spid="4"/>
                                        </p:tgtEl>
                                        <p:attrNameLst>
                                          <p:attrName>style.visibility</p:attrName>
                                        </p:attrNameLst>
                                      </p:cBhvr>
                                      <p:to>
                                        <p:strVal val="visible"/>
                                      </p:to>
                                    </p:set>
                                    <p:animEffect transition="in" filter="wipe(down)">
                                      <p:cBhvr>
                                        <p:cTn id="29" dur="1000"/>
                                        <p:tgtEl>
                                          <p:spTgt spid="4"/>
                                        </p:tgtEl>
                                      </p:cBhvr>
                                    </p:animEffect>
                                  </p:childTnLst>
                                </p:cTn>
                              </p:par>
                            </p:childTnLst>
                          </p:cTn>
                        </p:par>
                        <p:par>
                          <p:cTn id="30" fill="hold" nodeType="withGroup">
                            <p:stCondLst>
                              <p:cond delay="4000"/>
                            </p:stCondLst>
                            <p:childTnLst>
                              <p:par>
                                <p:cTn id="31" presetID="22" presetClass="entr" presetSubtype="4"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down)">
                                      <p:cBhvr>
                                        <p:cTn id="33" dur="1000"/>
                                        <p:tgtEl>
                                          <p:spTgt spid="30"/>
                                        </p:tgtEl>
                                      </p:cBhvr>
                                    </p:animEffect>
                                  </p:childTnLst>
                                </p:cTn>
                              </p:par>
                            </p:childTnLst>
                          </p:cTn>
                        </p:par>
                        <p:par>
                          <p:cTn id="34" fill="hold">
                            <p:stCondLst>
                              <p:cond delay="5000"/>
                            </p:stCondLst>
                            <p:childTnLst>
                              <p:par>
                                <p:cTn id="35" presetID="22" presetClass="entr" presetSubtype="4"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1000"/>
                                        <p:tgtEl>
                                          <p:spTgt spid="32"/>
                                        </p:tgtEl>
                                      </p:cBhvr>
                                    </p:animEffect>
                                  </p:childTnLst>
                                </p:cTn>
                              </p:par>
                            </p:childTnLst>
                          </p:cTn>
                        </p:par>
                        <p:par>
                          <p:cTn id="38" fill="hold">
                            <p:stCondLst>
                              <p:cond delay="6000"/>
                            </p:stCondLst>
                            <p:childTnLst>
                              <p:par>
                                <p:cTn id="39" presetID="12" presetClass="entr" presetSubtype="4" fill="hold" grpId="3" nodeType="afterEffec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p:tgtEl>
                                          <p:spTgt spid="16"/>
                                        </p:tgtEl>
                                        <p:attrNameLst>
                                          <p:attrName>ppt_y</p:attrName>
                                        </p:attrNameLst>
                                      </p:cBhvr>
                                      <p:tavLst>
                                        <p:tav tm="0">
                                          <p:val>
                                            <p:strVal val="#ppt_y+#ppt_h*1.125000"/>
                                          </p:val>
                                        </p:tav>
                                        <p:tav tm="100000">
                                          <p:val>
                                            <p:strVal val="#ppt_y"/>
                                          </p:val>
                                        </p:tav>
                                      </p:tavLst>
                                    </p:anim>
                                    <p:animEffect transition="in" filter="wipe(up)">
                                      <p:cBhvr>
                                        <p:cTn id="42" dur="500"/>
                                        <p:tgtEl>
                                          <p:spTgt spid="16"/>
                                        </p:tgtEl>
                                      </p:cBhvr>
                                    </p:animEffect>
                                  </p:childTnLst>
                                </p:cTn>
                              </p:par>
                              <p:par>
                                <p:cTn id="43" presetID="12" presetClass="entr" presetSubtype="4" fill="hold" grpId="5" nodeType="withEffec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p:tgtEl>
                                          <p:spTgt spid="18"/>
                                        </p:tgtEl>
                                        <p:attrNameLst>
                                          <p:attrName>ppt_y</p:attrName>
                                        </p:attrNameLst>
                                      </p:cBhvr>
                                      <p:tavLst>
                                        <p:tav tm="0">
                                          <p:val>
                                            <p:strVal val="#ppt_y+#ppt_h*1.125000"/>
                                          </p:val>
                                        </p:tav>
                                        <p:tav tm="100000">
                                          <p:val>
                                            <p:strVal val="#ppt_y"/>
                                          </p:val>
                                        </p:tav>
                                      </p:tavLst>
                                    </p:anim>
                                    <p:animEffect transition="in" filter="wipe(up)">
                                      <p:cBhvr>
                                        <p:cTn id="46" dur="500"/>
                                        <p:tgtEl>
                                          <p:spTgt spid="18"/>
                                        </p:tgtEl>
                                      </p:cBhvr>
                                    </p:animEffect>
                                  </p:childTnLst>
                                </p:cTn>
                              </p:par>
                              <p:par>
                                <p:cTn id="47" presetID="12" presetClass="entr" presetSubtype="4" fill="hold" grpId="4" nodeType="withEffec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p:tgtEl>
                                          <p:spTgt spid="17"/>
                                        </p:tgtEl>
                                        <p:attrNameLst>
                                          <p:attrName>ppt_y</p:attrName>
                                        </p:attrNameLst>
                                      </p:cBhvr>
                                      <p:tavLst>
                                        <p:tav tm="0">
                                          <p:val>
                                            <p:strVal val="#ppt_y+#ppt_h*1.125000"/>
                                          </p:val>
                                        </p:tav>
                                        <p:tav tm="100000">
                                          <p:val>
                                            <p:strVal val="#ppt_y"/>
                                          </p:val>
                                        </p:tav>
                                      </p:tavLst>
                                    </p:anim>
                                    <p:animEffect transition="in" filter="wipe(up)">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8"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linds(horizontal)">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12" presetClass="entr" presetSubtype="4"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 calcmode="lin" valueType="num">
                                      <p:cBhvr additive="base">
                                        <p:cTn id="60" dur="500"/>
                                        <p:tgtEl>
                                          <p:spTgt spid="37"/>
                                        </p:tgtEl>
                                        <p:attrNameLst>
                                          <p:attrName>ppt_y</p:attrName>
                                        </p:attrNameLst>
                                      </p:cBhvr>
                                      <p:tavLst>
                                        <p:tav tm="0">
                                          <p:val>
                                            <p:strVal val="#ppt_y+#ppt_h*1.125000"/>
                                          </p:val>
                                        </p:tav>
                                        <p:tav tm="100000">
                                          <p:val>
                                            <p:strVal val="#ppt_y"/>
                                          </p:val>
                                        </p:tav>
                                      </p:tavLst>
                                    </p:anim>
                                    <p:animEffect transition="in" filter="wipe(up)">
                                      <p:cBhvr>
                                        <p:cTn id="61" dur="5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12" presetClass="entr" presetSubtype="4" fill="hold" grpId="8" nodeType="click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additive="base">
                                        <p:cTn id="66" dur="500"/>
                                        <p:tgtEl>
                                          <p:spTgt spid="20"/>
                                        </p:tgtEl>
                                        <p:attrNameLst>
                                          <p:attrName>ppt_y</p:attrName>
                                        </p:attrNameLst>
                                      </p:cBhvr>
                                      <p:tavLst>
                                        <p:tav tm="0">
                                          <p:val>
                                            <p:strVal val="#ppt_y+#ppt_h*1.125000"/>
                                          </p:val>
                                        </p:tav>
                                        <p:tav tm="100000">
                                          <p:val>
                                            <p:strVal val="#ppt_y"/>
                                          </p:val>
                                        </p:tav>
                                      </p:tavLst>
                                    </p:anim>
                                    <p:animEffect transition="in" filter="wipe(up)">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2" presetClass="entr" presetSubtype="4" fill="hold" grpId="9" nodeType="click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additive="base">
                                        <p:cTn id="72" dur="500"/>
                                        <p:tgtEl>
                                          <p:spTgt spid="21"/>
                                        </p:tgtEl>
                                        <p:attrNameLst>
                                          <p:attrName>ppt_y</p:attrName>
                                        </p:attrNameLst>
                                      </p:cBhvr>
                                      <p:tavLst>
                                        <p:tav tm="0">
                                          <p:val>
                                            <p:strVal val="#ppt_y+#ppt_h*1.125000"/>
                                          </p:val>
                                        </p:tav>
                                        <p:tav tm="100000">
                                          <p:val>
                                            <p:strVal val="#ppt_y"/>
                                          </p:val>
                                        </p:tav>
                                      </p:tavLst>
                                    </p:anim>
                                    <p:animEffect transition="in" filter="wipe(up)">
                                      <p:cBhvr>
                                        <p:cTn id="73" dur="500"/>
                                        <p:tgtEl>
                                          <p:spTgt spid="21"/>
                                        </p:tgtEl>
                                      </p:cBhvr>
                                    </p:animEffect>
                                  </p:childTnLst>
                                </p:cTn>
                              </p:par>
                            </p:childTnLst>
                          </p:cTn>
                        </p:par>
                      </p:childTnLst>
                    </p:cTn>
                  </p:par>
                  <p:par>
                    <p:cTn id="74" fill="hold">
                      <p:stCondLst>
                        <p:cond delay="indefinite"/>
                      </p:stCondLst>
                      <p:childTnLst>
                        <p:par>
                          <p:cTn id="75" fill="hold">
                            <p:stCondLst>
                              <p:cond delay="0"/>
                            </p:stCondLst>
                            <p:childTnLst>
                              <p:par>
                                <p:cTn id="76" presetID="12" presetClass="entr" presetSubtype="4" fill="hold" grpId="10" nodeType="click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p:tgtEl>
                                          <p:spTgt spid="22"/>
                                        </p:tgtEl>
                                        <p:attrNameLst>
                                          <p:attrName>ppt_y</p:attrName>
                                        </p:attrNameLst>
                                      </p:cBhvr>
                                      <p:tavLst>
                                        <p:tav tm="0">
                                          <p:val>
                                            <p:strVal val="#ppt_y+#ppt_h*1.125000"/>
                                          </p:val>
                                        </p:tav>
                                        <p:tav tm="100000">
                                          <p:val>
                                            <p:strVal val="#ppt_y"/>
                                          </p:val>
                                        </p:tav>
                                      </p:tavLst>
                                    </p:anim>
                                    <p:animEffect transition="in" filter="wipe(up)">
                                      <p:cBhvr>
                                        <p:cTn id="79" dur="500"/>
                                        <p:tgtEl>
                                          <p:spTgt spid="22"/>
                                        </p:tgtEl>
                                      </p:cBhvr>
                                    </p:animEffect>
                                  </p:childTnLst>
                                </p:cTn>
                              </p:par>
                              <p:par>
                                <p:cTn id="80" presetID="12" presetClass="entr" presetSubtype="4" fill="hold" grpId="0" nodeType="withEffect">
                                  <p:childTnLst>
                                    <p:set>
                                      <p:cBhvr>
                                        <p:cTn id="81" dur="1" fill="hold">
                                          <p:stCondLst>
                                            <p:cond delay="0"/>
                                          </p:stCondLst>
                                        </p:cTn>
                                        <p:tgtEl>
                                          <p:spTgt spid="38"/>
                                        </p:tgtEl>
                                        <p:attrNameLst>
                                          <p:attrName>style.visibility</p:attrName>
                                        </p:attrNameLst>
                                      </p:cBhvr>
                                      <p:to>
                                        <p:strVal val="visible"/>
                                      </p:to>
                                    </p:set>
                                    <p:anim calcmode="lin" valueType="num">
                                      <p:cBhvr additive="base">
                                        <p:cTn id="82" dur="500"/>
                                        <p:tgtEl>
                                          <p:spTgt spid="38"/>
                                        </p:tgtEl>
                                        <p:attrNameLst>
                                          <p:attrName>ppt_y</p:attrName>
                                        </p:attrNameLst>
                                      </p:cBhvr>
                                      <p:tavLst>
                                        <p:tav tm="0">
                                          <p:val>
                                            <p:strVal val="#ppt_y+#ppt_h*1.125000"/>
                                          </p:val>
                                        </p:tav>
                                        <p:tav tm="100000">
                                          <p:val>
                                            <p:strVal val="#ppt_y"/>
                                          </p:val>
                                        </p:tav>
                                      </p:tavLst>
                                    </p:anim>
                                    <p:animEffect transition="in" filter="wipe(up)">
                                      <p:cBhvr>
                                        <p:cTn id="83" dur="500"/>
                                        <p:tgtEl>
                                          <p:spTgt spid="38"/>
                                        </p:tgtEl>
                                      </p:cBhvr>
                                    </p:animEffect>
                                  </p:childTnLst>
                                </p:cTn>
                              </p:par>
                            </p:childTnLst>
                          </p:cTn>
                        </p:par>
                      </p:childTnLst>
                    </p:cTn>
                  </p:par>
                  <p:par>
                    <p:cTn id="84" fill="hold">
                      <p:stCondLst>
                        <p:cond delay="indefinite"/>
                      </p:stCondLst>
                      <p:childTnLst>
                        <p:par>
                          <p:cTn id="85" fill="hold">
                            <p:stCondLst>
                              <p:cond delay="0"/>
                            </p:stCondLst>
                            <p:childTnLst>
                              <p:par>
                                <p:cTn id="86" presetID="12" presetClass="entr" presetSubtype="4" fill="hold" grpId="0" nodeType="clickEffect">
                                  <p:stCondLst>
                                    <p:cond delay="0"/>
                                  </p:stCondLst>
                                  <p:childTnLst>
                                    <p:set>
                                      <p:cBhvr>
                                        <p:cTn id="87" dur="1" fill="hold">
                                          <p:stCondLst>
                                            <p:cond delay="0"/>
                                          </p:stCondLst>
                                        </p:cTn>
                                        <p:tgtEl>
                                          <p:spTgt spid="39"/>
                                        </p:tgtEl>
                                        <p:attrNameLst>
                                          <p:attrName>style.visibility</p:attrName>
                                        </p:attrNameLst>
                                      </p:cBhvr>
                                      <p:to>
                                        <p:strVal val="visible"/>
                                      </p:to>
                                    </p:set>
                                    <p:anim calcmode="lin" valueType="num">
                                      <p:cBhvr additive="base">
                                        <p:cTn id="88" dur="500"/>
                                        <p:tgtEl>
                                          <p:spTgt spid="39"/>
                                        </p:tgtEl>
                                        <p:attrNameLst>
                                          <p:attrName>ppt_y</p:attrName>
                                        </p:attrNameLst>
                                      </p:cBhvr>
                                      <p:tavLst>
                                        <p:tav tm="0">
                                          <p:val>
                                            <p:strVal val="#ppt_y+#ppt_h*1.125000"/>
                                          </p:val>
                                        </p:tav>
                                        <p:tav tm="100000">
                                          <p:val>
                                            <p:strVal val="#ppt_y"/>
                                          </p:val>
                                        </p:tav>
                                      </p:tavLst>
                                    </p:anim>
                                    <p:animEffect transition="in" filter="wipe(up)">
                                      <p:cBhvr>
                                        <p:cTn id="89" dur="500"/>
                                        <p:tgtEl>
                                          <p:spTgt spid="39"/>
                                        </p:tgtEl>
                                      </p:cBhvr>
                                    </p:animEffect>
                                  </p:childTnLst>
                                </p:cTn>
                              </p:par>
                            </p:childTnLst>
                          </p:cTn>
                        </p:par>
                      </p:childTnLst>
                    </p:cTn>
                  </p:par>
                  <p:par>
                    <p:cTn id="90" fill="hold">
                      <p:stCondLst>
                        <p:cond delay="indefinite"/>
                      </p:stCondLst>
                      <p:childTnLst>
                        <p:par>
                          <p:cTn id="91" fill="hold">
                            <p:stCondLst>
                              <p:cond delay="0"/>
                            </p:stCondLst>
                            <p:childTnLst>
                              <p:par>
                                <p:cTn id="92" presetID="12" presetClass="entr" presetSubtype="4" fill="hold" grpId="0" nodeType="clickEffect">
                                  <p:stCondLst>
                                    <p:cond delay="0"/>
                                  </p:stCondLst>
                                  <p:childTnLst>
                                    <p:set>
                                      <p:cBhvr>
                                        <p:cTn id="93" dur="1" fill="hold">
                                          <p:stCondLst>
                                            <p:cond delay="0"/>
                                          </p:stCondLst>
                                        </p:cTn>
                                        <p:tgtEl>
                                          <p:spTgt spid="40"/>
                                        </p:tgtEl>
                                        <p:attrNameLst>
                                          <p:attrName>style.visibility</p:attrName>
                                        </p:attrNameLst>
                                      </p:cBhvr>
                                      <p:to>
                                        <p:strVal val="visible"/>
                                      </p:to>
                                    </p:set>
                                    <p:anim calcmode="lin" valueType="num">
                                      <p:cBhvr additive="base">
                                        <p:cTn id="94" dur="500"/>
                                        <p:tgtEl>
                                          <p:spTgt spid="40"/>
                                        </p:tgtEl>
                                        <p:attrNameLst>
                                          <p:attrName>ppt_y</p:attrName>
                                        </p:attrNameLst>
                                      </p:cBhvr>
                                      <p:tavLst>
                                        <p:tav tm="0">
                                          <p:val>
                                            <p:strVal val="#ppt_y+#ppt_h*1.125000"/>
                                          </p:val>
                                        </p:tav>
                                        <p:tav tm="100000">
                                          <p:val>
                                            <p:strVal val="#ppt_y"/>
                                          </p:val>
                                        </p:tav>
                                      </p:tavLst>
                                    </p:anim>
                                    <p:animEffect transition="in" filter="wipe(up)">
                                      <p:cBhvr>
                                        <p:cTn id="9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1" animBg="1"/>
      <p:bldP spid="16" grpId="3" animBg="1"/>
      <p:bldP spid="17" grpId="4" animBg="1"/>
      <p:bldP spid="18" grpId="5" animBg="1"/>
      <p:bldP spid="26" grpId="8"/>
      <p:bldP spid="20" grpId="8"/>
      <p:bldP spid="21" grpId="9"/>
      <p:bldP spid="22" grpId="10"/>
      <p:bldP spid="37" grpId="0"/>
      <p:bldP spid="38" grpId="0"/>
      <p:bldP spid="39"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
          <p:cNvPicPr>
            <a:picLocks noChangeAspect="1"/>
          </p:cNvPicPr>
          <p:nvPr/>
        </p:nvPicPr>
        <p:blipFill>
          <a:blip r:embed="rId3"/>
          <a:stretch>
            <a:fillRect/>
          </a:stretch>
        </p:blipFill>
        <p:spPr>
          <a:xfrm>
            <a:off x="8503920" y="0"/>
            <a:ext cx="3688080" cy="2986405"/>
          </a:xfrm>
          <a:prstGeom prst="rect">
            <a:avLst/>
          </a:prstGeom>
        </p:spPr>
      </p:pic>
      <p:pic>
        <p:nvPicPr>
          <p:cNvPr id="10" name="图片 9" descr="1"/>
          <p:cNvPicPr>
            <a:picLocks noChangeAspect="1"/>
          </p:cNvPicPr>
          <p:nvPr/>
        </p:nvPicPr>
        <p:blipFill>
          <a:blip r:embed="rId4" cstate="print"/>
          <a:stretch>
            <a:fillRect/>
          </a:stretch>
        </p:blipFill>
        <p:spPr>
          <a:xfrm flipV="1">
            <a:off x="0" y="4256405"/>
            <a:ext cx="3230880" cy="2601595"/>
          </a:xfrm>
          <a:prstGeom prst="rect">
            <a:avLst/>
          </a:prstGeom>
        </p:spPr>
      </p:pic>
      <p:sp>
        <p:nvSpPr>
          <p:cNvPr id="8" name="文本框 7"/>
          <p:cNvSpPr txBox="1"/>
          <p:nvPr/>
        </p:nvSpPr>
        <p:spPr>
          <a:xfrm>
            <a:off x="4268957" y="711738"/>
            <a:ext cx="4438943" cy="707886"/>
          </a:xfrm>
          <a:prstGeom prst="rect">
            <a:avLst/>
          </a:prstGeom>
          <a:noFill/>
        </p:spPr>
        <p:txBody>
          <a:bodyPr wrap="square" rtlCol="0">
            <a:spAutoFit/>
          </a:bodyPr>
          <a:lstStyle/>
          <a:p>
            <a:r>
              <a:rPr lang="zh-CN" altLang="en-US" sz="4000" b="1" dirty="0" smtClean="0">
                <a:solidFill>
                  <a:srgbClr val="C00000"/>
                </a:solidFill>
                <a:latin typeface="微软雅黑" pitchFamily="34" charset="-122"/>
                <a:ea typeface="微软雅黑" pitchFamily="34" charset="-122"/>
                <a:sym typeface="+mn-ea"/>
              </a:rPr>
              <a:t>按改革的结果归类</a:t>
            </a:r>
          </a:p>
        </p:txBody>
      </p:sp>
      <p:pic>
        <p:nvPicPr>
          <p:cNvPr id="9" name="图片 8" descr="蝴蝶2"/>
          <p:cNvPicPr>
            <a:picLocks noChangeAspect="1"/>
          </p:cNvPicPr>
          <p:nvPr/>
        </p:nvPicPr>
        <p:blipFill>
          <a:blip r:embed="rId5" cstate="print"/>
          <a:stretch>
            <a:fillRect/>
          </a:stretch>
        </p:blipFill>
        <p:spPr>
          <a:xfrm rot="21000000" flipH="1">
            <a:off x="3655962" y="83882"/>
            <a:ext cx="1049197" cy="949808"/>
          </a:xfrm>
          <a:prstGeom prst="rect">
            <a:avLst/>
          </a:prstGeom>
        </p:spPr>
      </p:pic>
      <p:grpSp>
        <p:nvGrpSpPr>
          <p:cNvPr id="25" name="组合 24"/>
          <p:cNvGrpSpPr/>
          <p:nvPr/>
        </p:nvGrpSpPr>
        <p:grpSpPr>
          <a:xfrm>
            <a:off x="3331503" y="1513889"/>
            <a:ext cx="2042160" cy="2162175"/>
            <a:chOff x="5180" y="1515"/>
            <a:chExt cx="3216" cy="3405"/>
          </a:xfrm>
        </p:grpSpPr>
        <p:sp>
          <p:nvSpPr>
            <p:cNvPr id="11" name="弧形 10"/>
            <p:cNvSpPr/>
            <p:nvPr/>
          </p:nvSpPr>
          <p:spPr>
            <a:xfrm flipH="1" flipV="1">
              <a:off x="5180" y="1515"/>
              <a:ext cx="3217" cy="3217"/>
            </a:xfrm>
            <a:prstGeom prst="arc">
              <a:avLst/>
            </a:prstGeom>
            <a:ln w="152400" cmpd="sng">
              <a:solidFill>
                <a:srgbClr val="55854B"/>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直角三角形 13"/>
            <p:cNvSpPr/>
            <p:nvPr/>
          </p:nvSpPr>
          <p:spPr>
            <a:xfrm rot="18900000" flipH="1">
              <a:off x="6585" y="4560"/>
              <a:ext cx="360" cy="360"/>
            </a:xfrm>
            <a:prstGeom prst="rtTriangle">
              <a:avLst/>
            </a:prstGeom>
            <a:solidFill>
              <a:srgbClr val="558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p:cNvGrpSpPr/>
          <p:nvPr/>
        </p:nvGrpSpPr>
        <p:grpSpPr>
          <a:xfrm rot="20823400">
            <a:off x="1589173" y="1336843"/>
            <a:ext cx="2681463" cy="4295960"/>
            <a:chOff x="2924" y="-677"/>
            <a:chExt cx="7590" cy="7773"/>
          </a:xfrm>
        </p:grpSpPr>
        <p:sp>
          <p:nvSpPr>
            <p:cNvPr id="13" name="弧形 12"/>
            <p:cNvSpPr/>
            <p:nvPr/>
          </p:nvSpPr>
          <p:spPr>
            <a:xfrm flipH="1" flipV="1">
              <a:off x="2924" y="-677"/>
              <a:ext cx="7591" cy="7591"/>
            </a:xfrm>
            <a:prstGeom prst="arc">
              <a:avLst/>
            </a:prstGeom>
            <a:ln w="152400" cmpd="sng">
              <a:solidFill>
                <a:srgbClr val="55854B"/>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4" name="直角三角形 23"/>
            <p:cNvSpPr/>
            <p:nvPr/>
          </p:nvSpPr>
          <p:spPr>
            <a:xfrm rot="18900000" flipH="1">
              <a:off x="6540" y="6736"/>
              <a:ext cx="360" cy="360"/>
            </a:xfrm>
            <a:prstGeom prst="rtTriangle">
              <a:avLst/>
            </a:prstGeom>
            <a:solidFill>
              <a:srgbClr val="5585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椭圆 30"/>
          <p:cNvSpPr/>
          <p:nvPr/>
        </p:nvSpPr>
        <p:spPr>
          <a:xfrm>
            <a:off x="1935284" y="1355675"/>
            <a:ext cx="2833663" cy="1176508"/>
          </a:xfrm>
          <a:prstGeom prst="ellipse">
            <a:avLst/>
          </a:prstGeom>
          <a:noFill/>
          <a:ln w="50800" cmpd="sng">
            <a:solidFill>
              <a:srgbClr val="55854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smtClean="0">
                <a:solidFill>
                  <a:srgbClr val="FF0000"/>
                </a:solidFill>
                <a:latin typeface="Arial" panose="020B0604020202020204" pitchFamily="34" charset="0"/>
                <a:ea typeface="微软雅黑"/>
              </a:rPr>
              <a:t>成功</a:t>
            </a:r>
            <a:r>
              <a:rPr lang="zh-CN" altLang="en-US" sz="3600" b="1" dirty="0" smtClean="0">
                <a:solidFill>
                  <a:srgbClr val="55854B"/>
                </a:solidFill>
                <a:latin typeface="Arial" panose="020B0604020202020204" pitchFamily="34" charset="0"/>
                <a:ea typeface="微软雅黑"/>
              </a:rPr>
              <a:t>的改革</a:t>
            </a:r>
            <a:endParaRPr lang="en-US" altLang="zh-CN" sz="3600" b="1" dirty="0">
              <a:solidFill>
                <a:srgbClr val="55854B"/>
              </a:solidFill>
              <a:latin typeface="Arial" panose="020B0604020202020204" pitchFamily="34" charset="0"/>
              <a:ea typeface="微软雅黑"/>
            </a:endParaRPr>
          </a:p>
        </p:txBody>
      </p:sp>
      <p:sp>
        <p:nvSpPr>
          <p:cNvPr id="33" name="椭圆 32"/>
          <p:cNvSpPr/>
          <p:nvPr/>
        </p:nvSpPr>
        <p:spPr>
          <a:xfrm>
            <a:off x="211015" y="2461845"/>
            <a:ext cx="2574388" cy="1280161"/>
          </a:xfrm>
          <a:prstGeom prst="ellipse">
            <a:avLst/>
          </a:prstGeom>
          <a:noFill/>
          <a:ln w="50800" cmpd="sng">
            <a:solidFill>
              <a:srgbClr val="55854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smtClean="0">
                <a:solidFill>
                  <a:srgbClr val="FF0000"/>
                </a:solidFill>
                <a:latin typeface="Arial" panose="020B0604020202020204" pitchFamily="34" charset="0"/>
                <a:ea typeface="微软雅黑"/>
              </a:rPr>
              <a:t>失败</a:t>
            </a:r>
            <a:r>
              <a:rPr lang="zh-CN" altLang="en-US" sz="3600" b="1" dirty="0" smtClean="0">
                <a:solidFill>
                  <a:srgbClr val="55854B"/>
                </a:solidFill>
                <a:latin typeface="Arial" panose="020B0604020202020204" pitchFamily="34" charset="0"/>
                <a:ea typeface="微软雅黑"/>
              </a:rPr>
              <a:t>的改革</a:t>
            </a:r>
            <a:endParaRPr lang="en-US" altLang="zh-CN" sz="3600" b="1" dirty="0">
              <a:solidFill>
                <a:srgbClr val="55854B"/>
              </a:solidFill>
              <a:latin typeface="Arial" panose="020B0604020202020204" pitchFamily="34" charset="0"/>
              <a:ea typeface="微软雅黑"/>
            </a:endParaRPr>
          </a:p>
        </p:txBody>
      </p:sp>
      <p:sp>
        <p:nvSpPr>
          <p:cNvPr id="34" name="文本框 33"/>
          <p:cNvSpPr txBox="1"/>
          <p:nvPr/>
        </p:nvSpPr>
        <p:spPr>
          <a:xfrm>
            <a:off x="4674430" y="2220595"/>
            <a:ext cx="6464300" cy="2308324"/>
          </a:xfrm>
          <a:prstGeom prst="rect">
            <a:avLst/>
          </a:prstGeom>
          <a:noFill/>
        </p:spPr>
        <p:txBody>
          <a:bodyPr wrap="square" rtlCol="0">
            <a:spAutoFit/>
          </a:bodyPr>
          <a:lstStyle/>
          <a:p>
            <a:pPr lvl="0">
              <a:lnSpc>
                <a:spcPct val="150000"/>
              </a:lnSpc>
            </a:pPr>
            <a:r>
              <a:rPr lang="zh-CN" altLang="en-US" sz="3200" b="1" dirty="0" smtClean="0">
                <a:solidFill>
                  <a:srgbClr val="3800FF"/>
                </a:solidFill>
                <a:latin typeface="微软雅黑" panose="020B0503020204020204" pitchFamily="34" charset="-122"/>
                <a:ea typeface="微软雅黑" panose="020B0503020204020204" pitchFamily="34" charset="-122"/>
              </a:rPr>
              <a:t>俄国农奴制改革    日本明治维新    </a:t>
            </a:r>
            <a:endParaRPr lang="en-US" altLang="zh-CN" sz="3200" b="1" dirty="0" smtClean="0">
              <a:solidFill>
                <a:srgbClr val="3800FF"/>
              </a:solidFill>
              <a:latin typeface="微软雅黑" panose="020B0503020204020204" pitchFamily="34" charset="-122"/>
              <a:ea typeface="微软雅黑" panose="020B0503020204020204" pitchFamily="34" charset="-122"/>
            </a:endParaRPr>
          </a:p>
          <a:p>
            <a:pPr lvl="0">
              <a:lnSpc>
                <a:spcPct val="150000"/>
              </a:lnSpc>
            </a:pPr>
            <a:r>
              <a:rPr lang="zh-CN" altLang="en-US" sz="3200" b="1" dirty="0" smtClean="0">
                <a:solidFill>
                  <a:srgbClr val="3800FF"/>
                </a:solidFill>
                <a:latin typeface="微软雅黑" panose="020B0503020204020204" pitchFamily="34" charset="-122"/>
                <a:ea typeface="微软雅黑" panose="020B0503020204020204" pitchFamily="34" charset="-122"/>
              </a:rPr>
              <a:t>列宁新经济政策    美国罗斯福新政</a:t>
            </a:r>
            <a:endParaRPr lang="en-US" altLang="zh-CN" sz="3200" b="1" dirty="0" smtClean="0">
              <a:solidFill>
                <a:srgbClr val="3800FF"/>
              </a:solidFill>
              <a:latin typeface="微软雅黑" panose="020B0503020204020204" pitchFamily="34" charset="-122"/>
              <a:ea typeface="微软雅黑" panose="020B0503020204020204" pitchFamily="34" charset="-122"/>
            </a:endParaRPr>
          </a:p>
          <a:p>
            <a:pPr lvl="0">
              <a:lnSpc>
                <a:spcPct val="150000"/>
              </a:lnSpc>
            </a:pPr>
            <a:r>
              <a:rPr lang="zh-CN" altLang="en-US" sz="3200" b="1" dirty="0" smtClean="0">
                <a:solidFill>
                  <a:srgbClr val="3800FF"/>
                </a:solidFill>
                <a:latin typeface="微软雅黑" panose="020B0503020204020204" pitchFamily="34" charset="-122"/>
                <a:ea typeface="微软雅黑" panose="020B0503020204020204" pitchFamily="34" charset="-122"/>
              </a:rPr>
              <a:t>中国改革开放</a:t>
            </a:r>
            <a:r>
              <a:rPr lang="zh-CN" altLang="en-US" sz="3200" dirty="0" smtClean="0">
                <a:solidFill>
                  <a:srgbClr val="3800FF"/>
                </a:solidFill>
                <a:latin typeface="微软雅黑" panose="020B0503020204020204" pitchFamily="34" charset="-122"/>
                <a:ea typeface="微软雅黑" panose="020B0503020204020204" pitchFamily="34" charset="-122"/>
              </a:rPr>
              <a:t> </a:t>
            </a:r>
            <a:endParaRPr lang="zh-CN" altLang="en-US" sz="3200" dirty="0">
              <a:solidFill>
                <a:srgbClr val="3800FF"/>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3594367" y="4855913"/>
            <a:ext cx="6464300" cy="1569660"/>
          </a:xfrm>
          <a:prstGeom prst="rect">
            <a:avLst/>
          </a:prstGeom>
          <a:noFill/>
        </p:spPr>
        <p:txBody>
          <a:bodyPr wrap="square" rtlCol="0">
            <a:spAutoFit/>
          </a:bodyPr>
          <a:lstStyle/>
          <a:p>
            <a:pPr>
              <a:lnSpc>
                <a:spcPct val="150000"/>
              </a:lnSpc>
            </a:pPr>
            <a:r>
              <a:rPr lang="zh-CN" altLang="en-US" sz="3200" b="1" dirty="0" smtClean="0">
                <a:solidFill>
                  <a:srgbClr val="3800FF"/>
                </a:solidFill>
                <a:latin typeface="微软雅黑" panose="020B0503020204020204" pitchFamily="34" charset="-122"/>
                <a:ea typeface="微软雅黑" panose="020B0503020204020204" pitchFamily="34" charset="-122"/>
              </a:rPr>
              <a:t>洋务运动      戊戌变法</a:t>
            </a:r>
          </a:p>
          <a:p>
            <a:pPr>
              <a:lnSpc>
                <a:spcPct val="150000"/>
              </a:lnSpc>
            </a:pPr>
            <a:r>
              <a:rPr lang="zh-CN" altLang="en-US" sz="3200" b="1" dirty="0" smtClean="0">
                <a:solidFill>
                  <a:srgbClr val="3800FF"/>
                </a:solidFill>
                <a:latin typeface="微软雅黑" panose="020B0503020204020204" pitchFamily="34" charset="-122"/>
                <a:ea typeface="微软雅黑" panose="020B0503020204020204" pitchFamily="34" charset="-122"/>
              </a:rPr>
              <a:t>苏联改革</a:t>
            </a:r>
            <a:r>
              <a:rPr lang="en-US" altLang="zh-CN" sz="3200" b="1" dirty="0" smtClean="0">
                <a:solidFill>
                  <a:srgbClr val="3800FF"/>
                </a:solidFill>
                <a:latin typeface="微软雅黑" panose="020B0503020204020204" pitchFamily="34" charset="-122"/>
                <a:ea typeface="微软雅黑" panose="020B0503020204020204" pitchFamily="34" charset="-122"/>
              </a:rPr>
              <a:t>(</a:t>
            </a:r>
            <a:r>
              <a:rPr lang="zh-CN" altLang="en-US" sz="3200" b="1" dirty="0" smtClean="0">
                <a:solidFill>
                  <a:srgbClr val="3800FF"/>
                </a:solidFill>
                <a:latin typeface="微软雅黑" panose="020B0503020204020204" pitchFamily="34" charset="-122"/>
                <a:ea typeface="微软雅黑" panose="020B0503020204020204" pitchFamily="34" charset="-122"/>
              </a:rPr>
              <a:t>赫：搞乱，戈：搞垮）</a:t>
            </a:r>
          </a:p>
        </p:txBody>
      </p:sp>
    </p:spTree>
  </p:cSld>
  <p:clrMapOvr>
    <a:masterClrMapping/>
  </p:clrMapOvr>
  <mc:AlternateContent xmlns:mc="http://schemas.openxmlformats.org/markup-compatibility/2006">
    <mc:Choice xmlns:p14="http://schemas.microsoft.com/office/powerpoint/2010/main" xmlns=""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3" presetClass="entr" presetSubtype="16" fill="hold" nodeType="withEffect">
                                  <p:childTnLst>
                                    <p:set>
                                      <p:cBhvr>
                                        <p:cTn id="6" dur="1" fill="hold">
                                          <p:stCondLst>
                                            <p:cond delay="0"/>
                                          </p:stCondLst>
                                        </p:cTn>
                                        <p:tgtEl>
                                          <p:spTgt spid="6"/>
                                        </p:tgtEl>
                                        <p:attrNameLst>
                                          <p:attrName>style.visibility</p:attrName>
                                        </p:attrNameLst>
                                      </p:cBhvr>
                                      <p:to>
                                        <p:strVal val="visible"/>
                                      </p:to>
                                    </p:set>
                                    <p:animEffect transition="in" filter="plus(in)">
                                      <p:cBhvr>
                                        <p:cTn id="7" dur="1000"/>
                                        <p:tgtEl>
                                          <p:spTgt spid="6"/>
                                        </p:tgtEl>
                                      </p:cBhvr>
                                    </p:animEffect>
                                  </p:childTnLst>
                                </p:cTn>
                              </p:par>
                              <p:par>
                                <p:cTn id="8" presetID="13" presetClass="entr" presetSubtype="16" fill="hold" nodeType="withEffect">
                                  <p:childTnLst>
                                    <p:set>
                                      <p:cBhvr>
                                        <p:cTn id="9" dur="1" fill="hold">
                                          <p:stCondLst>
                                            <p:cond delay="0"/>
                                          </p:stCondLst>
                                        </p:cTn>
                                        <p:tgtEl>
                                          <p:spTgt spid="10"/>
                                        </p:tgtEl>
                                        <p:attrNameLst>
                                          <p:attrName>style.visibility</p:attrName>
                                        </p:attrNameLst>
                                      </p:cBhvr>
                                      <p:to>
                                        <p:strVal val="visible"/>
                                      </p:to>
                                    </p:set>
                                    <p:animEffect transition="in" filter="plus(in)">
                                      <p:cBhvr>
                                        <p:cTn id="10" dur="1000"/>
                                        <p:tgtEl>
                                          <p:spTgt spid="10"/>
                                        </p:tgtEl>
                                      </p:cBhvr>
                                    </p:animEffect>
                                  </p:childTnLst>
                                </p:cTn>
                              </p:par>
                            </p:childTnLst>
                          </p:cTn>
                        </p:par>
                        <p:par>
                          <p:cTn id="11" fill="hold" nodeType="withGroup">
                            <p:stCondLst>
                              <p:cond delay="1000"/>
                            </p:stCondLst>
                            <p:childTnLst>
                              <p:par>
                                <p:cTn id="12" presetID="12" presetClass="entr" presetSubtype="1" fill="hold" grpId="0" nodeType="afterEffec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p:tgtEl>
                                          <p:spTgt spid="8"/>
                                        </p:tgtEl>
                                        <p:attrNameLst>
                                          <p:attrName>ppt_y</p:attrName>
                                        </p:attrNameLst>
                                      </p:cBhvr>
                                      <p:tavLst>
                                        <p:tav tm="0">
                                          <p:val>
                                            <p:strVal val="#ppt_y-#ppt_h*1.125000"/>
                                          </p:val>
                                        </p:tav>
                                        <p:tav tm="100000">
                                          <p:val>
                                            <p:strVal val="#ppt_y"/>
                                          </p:val>
                                        </p:tav>
                                      </p:tavLst>
                                    </p:anim>
                                    <p:animEffect transition="in" filter="wipe(down)">
                                      <p:cBhvr>
                                        <p:cTn id="15" dur="500"/>
                                        <p:tgtEl>
                                          <p:spTgt spid="8"/>
                                        </p:tgtEl>
                                      </p:cBhvr>
                                    </p:animEffect>
                                  </p:childTnLst>
                                </p:cTn>
                              </p:par>
                            </p:childTnLst>
                          </p:cTn>
                        </p:par>
                        <p:par>
                          <p:cTn id="16" fill="hold" nodeType="withGroup">
                            <p:stCondLst>
                              <p:cond delay="1500"/>
                            </p:stCondLst>
                            <p:childTnLst>
                              <p:par>
                                <p:cTn id="17" presetID="2" presetClass="entr" presetSubtype="1" fill="hold" nodeType="afterEffec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0-#ppt_h/2"/>
                                          </p:val>
                                        </p:tav>
                                        <p:tav tm="100000">
                                          <p:val>
                                            <p:strVal val="#ppt_y"/>
                                          </p:val>
                                        </p:tav>
                                      </p:tavLst>
                                    </p:anim>
                                  </p:childTnLst>
                                </p:cTn>
                              </p:par>
                            </p:childTnLst>
                          </p:cTn>
                        </p:par>
                        <p:par>
                          <p:cTn id="21" fill="hold" nodeType="withGroup">
                            <p:stCondLst>
                              <p:cond delay="2500"/>
                            </p:stCondLst>
                            <p:childTnLst>
                              <p:par>
                                <p:cTn id="22" presetID="2" presetClass="entr" presetSubtype="4" fill="hold" grpId="1" nodeType="afterEffec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1+#ppt_h/2"/>
                                          </p:val>
                                        </p:tav>
                                        <p:tav tm="100000">
                                          <p:val>
                                            <p:strVal val="#ppt_y"/>
                                          </p:val>
                                        </p:tav>
                                      </p:tavLst>
                                    </p:anim>
                                  </p:childTnLst>
                                </p:cTn>
                              </p:par>
                            </p:childTnLst>
                          </p:cTn>
                        </p:par>
                        <p:par>
                          <p:cTn id="26" fill="hold" nodeType="withGroup">
                            <p:stCondLst>
                              <p:cond delay="3000"/>
                            </p:stCondLst>
                            <p:childTnLst>
                              <p:par>
                                <p:cTn id="27" presetID="22" presetClass="entr" presetSubtype="8" fill="hold" nodeType="afterEffec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par>
                          <p:cTn id="30" fill="hold" nodeType="withGroup">
                            <p:stCondLst>
                              <p:cond delay="3500"/>
                            </p:stCondLst>
                            <p:childTnLst>
                              <p:par>
                                <p:cTn id="31" presetID="22" presetClass="entr" presetSubtype="8" fill="hold" grpId="4" nodeType="afterEffect">
                                  <p:childTnLst>
                                    <p:set>
                                      <p:cBhvr>
                                        <p:cTn id="32" dur="1" fill="hold">
                                          <p:stCondLst>
                                            <p:cond delay="0"/>
                                          </p:stCondLst>
                                        </p:cTn>
                                        <p:tgtEl>
                                          <p:spTgt spid="34"/>
                                        </p:tgtEl>
                                        <p:attrNameLst>
                                          <p:attrName>style.visibility</p:attrName>
                                        </p:attrNameLst>
                                      </p:cBhvr>
                                      <p:to>
                                        <p:strVal val="visible"/>
                                      </p:to>
                                    </p:set>
                                    <p:animEffect transition="in" filter="wipe(left)">
                                      <p:cBhvr>
                                        <p:cTn id="33" dur="1000"/>
                                        <p:tgtEl>
                                          <p:spTgt spid="34"/>
                                        </p:tgtEl>
                                      </p:cBhvr>
                                    </p:animEffect>
                                  </p:childTnLst>
                                </p:cTn>
                              </p:par>
                            </p:childTnLst>
                          </p:cTn>
                        </p:par>
                        <p:par>
                          <p:cTn id="34" fill="hold" nodeType="withGroup">
                            <p:stCondLst>
                              <p:cond delay="4500"/>
                            </p:stCondLst>
                            <p:childTnLst>
                              <p:par>
                                <p:cTn id="35" presetID="2" presetClass="entr" presetSubtype="4" fill="hold" grpId="3" nodeType="afterEffec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childTnLst>
                          </p:cTn>
                        </p:par>
                        <p:par>
                          <p:cTn id="39" fill="hold" nodeType="withGroup">
                            <p:stCondLst>
                              <p:cond delay="5000"/>
                            </p:stCondLst>
                            <p:childTnLst>
                              <p:par>
                                <p:cTn id="40" presetID="22" presetClass="entr" presetSubtype="8" fill="hold" nodeType="afterEffec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par>
                          <p:cTn id="43" fill="hold" nodeType="withGroup">
                            <p:stCondLst>
                              <p:cond delay="5500"/>
                            </p:stCondLst>
                            <p:childTnLst>
                              <p:par>
                                <p:cTn id="44" presetID="22" presetClass="entr" presetSubtype="8" fill="hold" grpId="6" nodeType="afterEffect">
                                  <p:childTnLst>
                                    <p:set>
                                      <p:cBhvr>
                                        <p:cTn id="45" dur="1" fill="hold">
                                          <p:stCondLst>
                                            <p:cond delay="0"/>
                                          </p:stCondLst>
                                        </p:cTn>
                                        <p:tgtEl>
                                          <p:spTgt spid="36"/>
                                        </p:tgtEl>
                                        <p:attrNameLst>
                                          <p:attrName>style.visibility</p:attrName>
                                        </p:attrNameLst>
                                      </p:cBhvr>
                                      <p:to>
                                        <p:strVal val="visible"/>
                                      </p:to>
                                    </p:set>
                                    <p:animEffect transition="in" filter="wipe(left)">
                                      <p:cBhvr>
                                        <p:cTn id="46"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1" grpId="1" animBg="1"/>
      <p:bldP spid="33" grpId="3" animBg="1"/>
      <p:bldP spid="34" grpId="4"/>
      <p:bldP spid="36" grpId="6"/>
    </p:bld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6.09.30"/>
  <p:tag name="AS_TITLE" val="Aspose.Slides for .NET 2.0"/>
  <p:tag name="AS_VERSION" val="16.9.0.0"/>
  <p:tag name="ISPRING_PRESENTATION_TITLE" val="www.33ppt.com"/>
</p:tagLst>
</file>

<file path=ppt/tags/tag10.xml><?xml version="1.0" encoding="utf-8"?>
<p:tagLst xmlns:a="http://schemas.openxmlformats.org/drawingml/2006/main" xmlns:r="http://schemas.openxmlformats.org/officeDocument/2006/relationships" xmlns:p="http://schemas.openxmlformats.org/presentationml/2006/main">
  <p:tag name="NORDRI TOOLS WATERMARK" val="d2rtcymk"/>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basetag"/>
  <p:tag name="KSO_WM_TEMPLATE_INDEX" val="20163644"/>
</p:tagLst>
</file>

<file path=ppt/tags/tag2.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4"/>
  <p:tag name="KSO_WM_TAG_VERSION" val="1.0"/>
  <p:tag name="KSO_WM_SLIDE_ID" val="basetag20163644_16"/>
  <p:tag name="KSO_WM_SLIDE_INDEX" val="16"/>
  <p:tag name="KSO_WM_SLIDE_ITEM_CNT" val="0"/>
  <p:tag name="KSO_WM_SLIDE_TYPE" val="text"/>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NORDRI TOOLS WATERMARK" val="d2rtcymk"/>
</p:tagLst>
</file>

<file path=ppt/tags/tag4.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44"/>
  <p:tag name="KSO_WM_TAG_VERSION" val="1.0"/>
  <p:tag name="KSO_WM_SLIDE_ID" val="basetag20163644_30"/>
  <p:tag name="KSO_WM_SLIDE_INDEX" val="30"/>
  <p:tag name="KSO_WM_SLIDE_ITEM_CNT" val="0"/>
  <p:tag name="KSO_WM_SLIDE_TYPE" val="text"/>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NORDRI TOOLS WATERMARK" val="d2rtcymk"/>
</p:tagLst>
</file>

<file path=ppt/tags/tag6.xml><?xml version="1.0" encoding="utf-8"?>
<p:tagLst xmlns:a="http://schemas.openxmlformats.org/drawingml/2006/main" xmlns:r="http://schemas.openxmlformats.org/officeDocument/2006/relationships" xmlns:p="http://schemas.openxmlformats.org/presentationml/2006/main">
  <p:tag name="KSO_WM_TEMPLATE_INDEX" val="20163644"/>
  <p:tag name="KSO_WM_TEMPLATE_CATEGORY" val="basetag"/>
</p:tagLst>
</file>

<file path=ppt/tags/tag7.xml><?xml version="1.0" encoding="utf-8"?>
<p:tagLst xmlns:a="http://schemas.openxmlformats.org/drawingml/2006/main" xmlns:r="http://schemas.openxmlformats.org/officeDocument/2006/relationships" xmlns:p="http://schemas.openxmlformats.org/presentationml/2006/main">
  <p:tag name="NORDRI TOOLS WATERMARK" val="d2rtcymk"/>
</p:tagLst>
</file>

<file path=ppt/tags/tag8.xml><?xml version="1.0" encoding="utf-8"?>
<p:tagLst xmlns:a="http://schemas.openxmlformats.org/drawingml/2006/main" xmlns:r="http://schemas.openxmlformats.org/officeDocument/2006/relationships" xmlns:p="http://schemas.openxmlformats.org/presentationml/2006/main">
  <p:tag name="KSO_WM_TEMPLATE_INDEX" val="20163644"/>
  <p:tag name="KSO_WM_TEMPLATE_CATEGORY" val="basetag"/>
</p:tagLst>
</file>

<file path=ppt/tags/tag9.xml><?xml version="1.0" encoding="utf-8"?>
<p:tagLst xmlns:a="http://schemas.openxmlformats.org/drawingml/2006/main" xmlns:r="http://schemas.openxmlformats.org/officeDocument/2006/relationships" xmlns:p="http://schemas.openxmlformats.org/presentationml/2006/main">
  <p:tag name="KSO_WM_TEMPLATE_INDEX" val="20163644"/>
  <p:tag name="KSO_WM_TEMPLATE_CATEGORY" val="basetag"/>
</p:tagLst>
</file>

<file path=ppt/theme/theme1.xml><?xml version="1.0" encoding="utf-8"?>
<a:theme xmlns:a="http://schemas.openxmlformats.org/drawingml/2006/main" name="www.33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1617</TotalTime>
  <Words>3235</Words>
  <Application>Microsoft Office PowerPoint</Application>
  <PresentationFormat>自定义</PresentationFormat>
  <Paragraphs>284</Paragraphs>
  <Slides>34</Slides>
  <Notes>27</Notes>
  <HiddenSlides>0</HiddenSlides>
  <MMClips>1</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34</vt:i4>
      </vt:variant>
    </vt:vector>
  </HeadingPairs>
  <TitlesOfParts>
    <vt:vector size="36" baseType="lpstr">
      <vt:lpstr>www.33ppt.com</vt:lpstr>
      <vt:lpstr>文档</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参考答案：</vt:lpstr>
      <vt:lpstr>幻灯片 30</vt:lpstr>
      <vt:lpstr>参考答案：</vt:lpstr>
      <vt:lpstr>幻灯片 32</vt:lpstr>
      <vt:lpstr>幻灯片 33</vt:lpstr>
      <vt:lpstr>幻灯片 34</vt:lpstr>
    </vt:vector>
  </TitlesOfParts>
  <Manager>www.515ppt.com</Manager>
  <Company>苏州珀菲科特网络科技有限公司</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www.515ppt.com</dc:title>
  <dc:subject>www.515ppt.com</dc:subject>
  <dc:creator>www.515ppt.com</dc:creator>
  <cp:keywords>更多精品文档，请访问www.515ppt.com</cp:keywords>
  <dc:description>更多精品文档，请访问www.515ppt.com</dc:description>
  <cp:lastModifiedBy>User</cp:lastModifiedBy>
  <cp:revision>122</cp:revision>
  <dcterms:created xsi:type="dcterms:W3CDTF">2017-04-21T11:51:00Z</dcterms:created>
  <dcterms:modified xsi:type="dcterms:W3CDTF">2018-04-18T11:42:29Z</dcterms:modified>
  <cp:category>www.515ppt.com</cp:category>
</cp:coreProperties>
</file>