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4" r:id="rId4"/>
    <p:sldMasterId id="2147483689" r:id="rId5"/>
    <p:sldMasterId id="2147483702" r:id="rId6"/>
  </p:sldMasterIdLst>
  <p:notesMasterIdLst>
    <p:notesMasterId r:id="rId8"/>
  </p:notesMasterIdLst>
  <p:sldIdLst>
    <p:sldId id="365" r:id="rId7"/>
    <p:sldId id="827" r:id="rId9"/>
    <p:sldId id="837" r:id="rId10"/>
    <p:sldId id="771" r:id="rId11"/>
    <p:sldId id="830" r:id="rId12"/>
    <p:sldId id="831" r:id="rId13"/>
    <p:sldId id="867" r:id="rId14"/>
    <p:sldId id="838" r:id="rId15"/>
    <p:sldId id="839" r:id="rId16"/>
    <p:sldId id="840" r:id="rId17"/>
    <p:sldId id="873" r:id="rId18"/>
    <p:sldId id="841" r:id="rId19"/>
    <p:sldId id="842" r:id="rId20"/>
    <p:sldId id="872" r:id="rId21"/>
    <p:sldId id="912" r:id="rId22"/>
    <p:sldId id="874" r:id="rId23"/>
    <p:sldId id="875" r:id="rId24"/>
    <p:sldId id="876" r:id="rId25"/>
  </p:sldIdLst>
  <p:sldSz cx="9144000" cy="5143500"/>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6600"/>
    <a:srgbClr val="660066"/>
    <a:srgbClr val="006699"/>
    <a:srgbClr val="663300"/>
    <a:srgbClr val="993300"/>
    <a:srgbClr val="800000"/>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47"/>
    <p:restoredTop sz="85203"/>
  </p:normalViewPr>
  <p:slideViewPr>
    <p:cSldViewPr showGuides="1">
      <p:cViewPr varScale="1">
        <p:scale>
          <a:sx n="89" d="100"/>
          <a:sy n="89" d="100"/>
        </p:scale>
        <p:origin x="-120" y="-120"/>
      </p:cViewPr>
      <p:guideLst>
        <p:guide orient="horz" pos="1612"/>
        <p:guide pos="2880"/>
      </p:guideLst>
    </p:cSldViewPr>
  </p:slideViewPr>
  <p:outlineViewPr>
    <p:cViewPr>
      <p:scale>
        <a:sx n="33" d="100"/>
        <a:sy n="33" d="100"/>
      </p:scale>
      <p:origin x="0" y="1002"/>
    </p:cViewPr>
  </p:outlineViewPr>
  <p:notesTextViewPr>
    <p:cViewPr>
      <p:scale>
        <a:sx n="100" d="100"/>
        <a:sy n="100" d="100"/>
      </p:scale>
      <p:origin x="0" y="0"/>
    </p:cViewPr>
  </p:notesTextViewPr>
  <p:sorterViewPr>
    <p:cViewPr>
      <p:scale>
        <a:sx n="100" d="100"/>
        <a:sy n="100" d="100"/>
      </p:scale>
      <p:origin x="0" y="5856"/>
    </p:cViewPr>
  </p:sorter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8" Type="http://schemas.openxmlformats.org/officeDocument/2006/relationships/notesMaster" Target="notesMasters/notesMaster1.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18.xml"/><Relationship Id="rId24" Type="http://schemas.openxmlformats.org/officeDocument/2006/relationships/slide" Target="slides/slide17.xml"/><Relationship Id="rId23" Type="http://schemas.openxmlformats.org/officeDocument/2006/relationships/slide" Target="slides/slide16.xml"/><Relationship Id="rId22" Type="http://schemas.openxmlformats.org/officeDocument/2006/relationships/slide" Target="slides/slide15.xml"/><Relationship Id="rId21" Type="http://schemas.openxmlformats.org/officeDocument/2006/relationships/slide" Target="slides/slide14.xml"/><Relationship Id="rId20" Type="http://schemas.openxmlformats.org/officeDocument/2006/relationships/slide" Target="slides/slide13.xml"/><Relationship Id="rId2" Type="http://schemas.openxmlformats.org/officeDocument/2006/relationships/theme" Target="theme/theme1.xml"/><Relationship Id="rId19" Type="http://schemas.openxmlformats.org/officeDocument/2006/relationships/slide" Target="slides/slide12.xml"/><Relationship Id="rId18" Type="http://schemas.openxmlformats.org/officeDocument/2006/relationships/slide" Target="slides/slide11.xml"/><Relationship Id="rId17" Type="http://schemas.openxmlformats.org/officeDocument/2006/relationships/slide" Target="slides/slide10.xml"/><Relationship Id="rId16" Type="http://schemas.openxmlformats.org/officeDocument/2006/relationships/slide" Target="slides/slide9.xml"/><Relationship Id="rId15" Type="http://schemas.openxmlformats.org/officeDocument/2006/relationships/slide" Target="slides/slide8.xml"/><Relationship Id="rId14" Type="http://schemas.openxmlformats.org/officeDocument/2006/relationships/slide" Target="slides/slide7.xml"/><Relationship Id="rId13" Type="http://schemas.openxmlformats.org/officeDocument/2006/relationships/slide" Target="slides/slide6.xml"/><Relationship Id="rId12" Type="http://schemas.openxmlformats.org/officeDocument/2006/relationships/slide" Target="slides/slide5.xml"/><Relationship Id="rId11" Type="http://schemas.openxmlformats.org/officeDocument/2006/relationships/slide" Target="slides/slide4.xml"/><Relationship Id="rId10" Type="http://schemas.openxmlformats.org/officeDocument/2006/relationships/slide" Target="slides/slide3.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ea typeface="宋体" panose="02010600030101010101" pitchFamily="2" charset="-122"/>
              </a:defRPr>
            </a:lvl1pPr>
          </a:lstStyle>
          <a:p>
            <a:pPr fontAlgn="base">
              <a:defRPr/>
            </a:pPr>
            <a:endParaRPr lang="en-US" altLang="zh-CN" strike="noStrike" noProof="1"/>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ea typeface="宋体" panose="02010600030101010101" pitchFamily="2" charset="-122"/>
              </a:defRPr>
            </a:lvl1pPr>
          </a:lstStyle>
          <a:p>
            <a:pPr fontAlgn="base">
              <a:defRPr/>
            </a:pPr>
            <a:endParaRPr lang="en-US" altLang="zh-CN" strike="noStrike" noProof="1"/>
          </a:p>
        </p:txBody>
      </p:sp>
      <p:sp>
        <p:nvSpPr>
          <p:cNvPr id="32772"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
        <p:nvSpPr>
          <p:cNvPr id="32773" name="Rectangle 5"/>
          <p:cNvSpPr>
            <a:spLocks noGrp="1"/>
          </p:cNvSpPr>
          <p:nvPr>
            <p:ph type="body" sz="quarter"/>
          </p:nvPr>
        </p:nvSpPr>
        <p:spPr>
          <a:xfrm>
            <a:off x="685800" y="4343400"/>
            <a:ext cx="5486400" cy="4114800"/>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ea typeface="宋体" panose="02010600030101010101" pitchFamily="2" charset="-122"/>
              </a:defRPr>
            </a:lvl1pPr>
          </a:lstStyle>
          <a:p>
            <a:pPr fontAlgn="base">
              <a:defRPr/>
            </a:pPr>
            <a:endParaRPr lang="en-US" altLang="zh-CN" strike="noStrike" noProof="1"/>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ea typeface="宋体" panose="02010600030101010101" pitchFamily="2" charset="-122"/>
              </a:defRPr>
            </a:lvl1pPr>
          </a:lstStyle>
          <a:p>
            <a:pPr fontAlgn="base">
              <a:defRPr/>
            </a:pPr>
            <a:fld id="{0EE97443-C1CD-4B8D-A9B9-9E7F0389BDBE}" type="slidenum">
              <a:rPr lang="en-US" altLang="zh-CN" strike="noStrike" noProof="1">
                <a:latin typeface="Arial" panose="020B0604020202020204" pitchFamily="34" charset="0"/>
                <a:ea typeface="宋体" panose="02010600030101010101" pitchFamily="2" charset="-122"/>
                <a:cs typeface="+mn-cs"/>
              </a:rPr>
            </a:fld>
            <a:endParaRPr lang="en-US" altLang="zh-CN" strike="noStrike" noProof="1"/>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Rectangle 7"/>
          <p:cNvSpPr>
            <a:spLocks noGrp="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en-US" altLang="zh-CN" sz="1200" dirty="0">
                <a:solidFill>
                  <a:srgbClr val="000000"/>
                </a:solidFill>
              </a:rPr>
            </a:fld>
            <a:endParaRPr lang="en-US" altLang="zh-CN" sz="1200" dirty="0">
              <a:solidFill>
                <a:srgbClr val="000000"/>
              </a:solidFill>
            </a:endParaRPr>
          </a:p>
        </p:txBody>
      </p:sp>
      <p:sp>
        <p:nvSpPr>
          <p:cNvPr id="34818" name="Rectangle 2"/>
          <p:cNvSpPr>
            <a:spLocks noGrp="1" noRot="1" noChangeAspect="1" noTextEdit="1"/>
          </p:cNvSpPr>
          <p:nvPr>
            <p:ph type="sldImg"/>
          </p:nvPr>
        </p:nvSpPr>
        <p:spPr/>
      </p:sp>
      <p:sp>
        <p:nvSpPr>
          <p:cNvPr id="34819" name="Rectangle 3"/>
          <p:cNvSpPr>
            <a:spLocks noGrp="1"/>
          </p:cNvSpPr>
          <p:nvPr>
            <p:ph type="body"/>
          </p:nvPr>
        </p:nvSpPr>
        <p:spPr/>
        <p:txBody>
          <a:bodyPr wrap="square" lIns="91440" tIns="45720" rIns="91440" bIns="45720" anchor="t"/>
          <a:p>
            <a:pPr lvl="0"/>
            <a:endParaRPr lang="zh-CN" altLang="zh-C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40"/>
            <a:ext cx="7772400" cy="1102519"/>
          </a:xfrm>
        </p:spPr>
        <p:txBody>
          <a:body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ctr"/>
            <a:r>
              <a:rPr lang="zh-CN" altLang="en-US" strike="noStrike" noProof="1" smtClean="0"/>
              <a:t>单击此处编辑母版副标题样式</a:t>
            </a:r>
            <a:endParaRPr lang="zh-CN" altLang="en-US" strike="noStrike" noProof="1"/>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86923"/>
            <a:ext cx="2051050" cy="4679156"/>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68333" y="86923"/>
            <a:ext cx="6003925" cy="4679156"/>
          </a:xfrm>
        </p:spPr>
        <p:txBody>
          <a:bodyPr vert="eaVert"/>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6146"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6147" name="Group 71"/>
          <p:cNvGrpSpPr/>
          <p:nvPr/>
        </p:nvGrpSpPr>
        <p:grpSpPr>
          <a:xfrm>
            <a:off x="5222875" y="20638"/>
            <a:ext cx="3856038" cy="5110162"/>
            <a:chOff x="275" y="265"/>
            <a:chExt cx="2373" cy="3936"/>
          </a:xfrm>
        </p:grpSpPr>
        <p:sp>
          <p:nvSpPr>
            <p:cNvPr id="6148"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6149"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a:prstGeom prst="rect">
            <a:avLst/>
          </a:prstGeom>
        </p:spPr>
        <p:txBody>
          <a:bodyPr anchor="b">
            <a:noAutofit/>
          </a:bodyPr>
          <a:lstStyle>
            <a:lvl1pPr>
              <a:lnSpc>
                <a:spcPct val="100000"/>
              </a:lnSpc>
              <a:defRPr sz="8000"/>
            </a:lvl1pPr>
          </a:lstStyle>
          <a:p>
            <a:pPr fontAlgn="base"/>
            <a:r>
              <a:rPr lang="zh-CN" altLang="en-US" strike="noStrike" noProof="1" smtClean="0"/>
              <a:t>单击此处编辑母版标题样式</a:t>
            </a:r>
            <a:endParaRPr lang="en-US" strike="noStrike" noProof="1" dirty="0"/>
          </a:p>
        </p:txBody>
      </p:sp>
      <p:sp>
        <p:nvSpPr>
          <p:cNvPr id="3" name="Subtitle 2"/>
          <p:cNvSpPr>
            <a:spLocks noGrp="1"/>
          </p:cNvSpPr>
          <p:nvPr>
            <p:ph type="subTitle" idx="1"/>
          </p:nvPr>
        </p:nvSpPr>
        <p:spPr>
          <a:xfrm>
            <a:off x="1371600" y="3714750"/>
            <a:ext cx="6400800" cy="914400"/>
          </a:xfrm>
          <a:prstGeom prst="rect">
            <a:avLst/>
          </a:prstGeo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en-US" strike="noStrike" noProof="1" dirty="0"/>
          </a:p>
        </p:txBody>
      </p:sp>
      <p:sp>
        <p:nvSpPr>
          <p:cNvPr id="4" name="Date Placeholder 6"/>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5C1020D-94BA-4908-ACBA-9235C51D92F6}" type="datetimeFigureOut">
              <a:rPr lang="zh-CN" altLang="en-US" strike="noStrike" noProof="1">
                <a:latin typeface="+mn-lt"/>
                <a:ea typeface="+mn-ea"/>
                <a:cs typeface="+mn-cs"/>
              </a:rPr>
            </a:fld>
            <a:endParaRPr lang="zh-CN" altLang="en-US" strike="noStrike" noProof="1"/>
          </a:p>
        </p:txBody>
      </p:sp>
      <p:sp>
        <p:nvSpPr>
          <p:cNvPr id="5" name="Slide Number Placeholder 7"/>
          <p:cNvSpPr>
            <a:spLocks noGrp="1"/>
          </p:cNvSpPr>
          <p:nvPr>
            <p:ph type="sldNum" sz="quarter" idx="11"/>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602884A-3B44-4DB9-9DE1-A8AC5C3CABCC}" type="slidenum">
              <a:rPr lang="zh-CN" altLang="en-US" strike="noStrike" noProof="1">
                <a:latin typeface="+mn-lt"/>
                <a:ea typeface="+mn-ea"/>
                <a:cs typeface="+mn-cs"/>
              </a:rPr>
            </a:fld>
            <a:endParaRPr lang="zh-CN" altLang="en-US" strike="noStrike" noProof="1"/>
          </a:p>
        </p:txBody>
      </p:sp>
      <p:sp>
        <p:nvSpPr>
          <p:cNvPr id="6" name="Footer Placeholder 8"/>
          <p:cNvSpPr>
            <a:spLocks noGrp="1"/>
          </p:cNvSpPr>
          <p:nvPr>
            <p:ph type="ftr" sz="quarter" idx="12"/>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457200" y="1200151"/>
            <a:ext cx="8229600" cy="3394472"/>
          </a:xfrm>
          <a:prstGeom prst="rect">
            <a:avLst/>
          </a:prstGeom>
        </p:spPr>
        <p:txBody>
          <a:bodyPr/>
          <a:lstStyle>
            <a:lvl5pPr>
              <a:defRPr/>
            </a:lvl5pPr>
            <a:lvl6pPr>
              <a:defRPr/>
            </a:lvl6pPr>
            <a:lvl7pPr>
              <a:defRPr/>
            </a:lvl7pPr>
            <a:lvl8pPr>
              <a:defRPr/>
            </a:lvl8pPr>
            <a:lvl9pPr>
              <a:buFont typeface="Arial" panose="020B0604020202020204" pitchFamily="34" charset="0"/>
              <a:buChar char="•"/>
              <a:defRPr/>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DF3919D-01EA-4F77-80DD-BD73C1F555AF}"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A96C8F-E4E2-4883-BCBD-66D328A6F7BF}"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Oval 6"/>
          <p:cNvSpPr/>
          <p:nvPr/>
        </p:nvSpPr>
        <p:spPr>
          <a:xfrm>
            <a:off x="4495800"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5" name="Oval 7"/>
          <p:cNvSpPr/>
          <p:nvPr/>
        </p:nvSpPr>
        <p:spPr>
          <a:xfrm>
            <a:off x="4695825"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6" name="Oval 8"/>
          <p:cNvSpPr/>
          <p:nvPr/>
        </p:nvSpPr>
        <p:spPr>
          <a:xfrm>
            <a:off x="4297363"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2" name="Title 1"/>
          <p:cNvSpPr>
            <a:spLocks noGrp="1"/>
          </p:cNvSpPr>
          <p:nvPr>
            <p:ph type="title"/>
          </p:nvPr>
        </p:nvSpPr>
        <p:spPr>
          <a:xfrm>
            <a:off x="722313" y="1028701"/>
            <a:ext cx="7772400" cy="1878806"/>
          </a:xfrm>
          <a:prstGeom prst="rect">
            <a:avLst/>
          </a:prstGeo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base"/>
            <a:r>
              <a:rPr lang="zh-CN" altLang="en-US" strike="noStrike" noProof="1" smtClean="0"/>
              <a:t>单击此处编辑母版标题样式</a:t>
            </a:r>
            <a:endParaRPr lang="en-US" strike="noStrike" noProof="1" dirty="0"/>
          </a:p>
        </p:txBody>
      </p:sp>
      <p:sp>
        <p:nvSpPr>
          <p:cNvPr id="3" name="Text Placeholder 2"/>
          <p:cNvSpPr>
            <a:spLocks noGrp="1"/>
          </p:cNvSpPr>
          <p:nvPr>
            <p:ph type="body" idx="1"/>
          </p:nvPr>
        </p:nvSpPr>
        <p:spPr>
          <a:xfrm>
            <a:off x="722313" y="3051581"/>
            <a:ext cx="7772400" cy="848915"/>
          </a:xfrm>
          <a:prstGeom prst="rect">
            <a:avLst/>
          </a:prstGeo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7"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92916C56-B1C8-47DC-B561-23CA83831B7C}" type="datetimeFigureOut">
              <a:rPr lang="zh-CN" altLang="en-US" strike="noStrike" noProof="1">
                <a:latin typeface="+mn-lt"/>
                <a:ea typeface="+mn-ea"/>
                <a:cs typeface="+mn-cs"/>
              </a:rPr>
            </a:fld>
            <a:endParaRPr lang="zh-CN" altLang="en-US" strike="noStrike" noProof="1"/>
          </a:p>
        </p:txBody>
      </p:sp>
      <p:sp>
        <p:nvSpPr>
          <p:cNvPr id="8"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013B6C9-1851-44E2-AE27-6B968A2FA016}"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9" name="Content Placeholder 8"/>
          <p:cNvSpPr>
            <a:spLocks noGrp="1"/>
          </p:cNvSpPr>
          <p:nvPr>
            <p:ph sz="quarter" idx="13"/>
          </p:nvPr>
        </p:nvSpPr>
        <p:spPr>
          <a:xfrm>
            <a:off x="365760" y="1200150"/>
            <a:ext cx="4041648" cy="339471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Date Placeholder 4"/>
          <p:cNvSpPr>
            <a:spLocks noGrp="1"/>
          </p:cNvSpPr>
          <p:nvPr>
            <p:ph type="dt" sz="half" idx="14"/>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5A5CC-33E0-4E2C-AE6A-CE33A18C423D}"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5"/>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6"/>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EBA693A-B9AD-4A9B-A2F0-40BD0E7C101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lvl1pPr>
              <a:defRPr/>
            </a:lvl1pPr>
          </a:lstStyle>
          <a:p>
            <a:pPr fontAlgn="base"/>
            <a:r>
              <a:rPr lang="zh-CN" altLang="en-US" strike="noStrike" noProof="1" smtClean="0"/>
              <a:t>单击此处编辑母版标题样式</a:t>
            </a:r>
            <a:endParaRPr lang="en-US" strike="noStrike" noProof="1"/>
          </a:p>
        </p:txBody>
      </p:sp>
      <p:sp>
        <p:nvSpPr>
          <p:cNvPr id="3" name="Text Placeholder 2"/>
          <p:cNvSpPr>
            <a:spLocks noGrp="1"/>
          </p:cNvSpPr>
          <p:nvPr>
            <p:ph type="body" idx="1"/>
          </p:nvPr>
        </p:nvSpPr>
        <p:spPr>
          <a:xfrm>
            <a:off x="457200" y="1200150"/>
            <a:ext cx="4040188"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5" name="Text Placeholder 4"/>
          <p:cNvSpPr>
            <a:spLocks noGrp="1"/>
          </p:cNvSpPr>
          <p:nvPr>
            <p:ph type="body" sz="quarter" idx="3"/>
          </p:nvPr>
        </p:nvSpPr>
        <p:spPr>
          <a:xfrm>
            <a:off x="4648217" y="1200150"/>
            <a:ext cx="4041775"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11" name="Content Placeholder 10"/>
          <p:cNvSpPr>
            <a:spLocks noGrp="1"/>
          </p:cNvSpPr>
          <p:nvPr>
            <p:ph sz="quarter" idx="13"/>
          </p:nvPr>
        </p:nvSpPr>
        <p:spPr>
          <a:xfrm>
            <a:off x="457200" y="1659636"/>
            <a:ext cx="4041648" cy="2935224"/>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13" name="Content Placeholder 12"/>
          <p:cNvSpPr>
            <a:spLocks noGrp="1"/>
          </p:cNvSpPr>
          <p:nvPr>
            <p:ph sz="quarter" idx="14"/>
          </p:nvPr>
        </p:nvSpPr>
        <p:spPr>
          <a:xfrm>
            <a:off x="4672584" y="1659637"/>
            <a:ext cx="4041648" cy="293489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7" name="Date Placeholder 6"/>
          <p:cNvSpPr>
            <a:spLocks noGrp="1"/>
          </p:cNvSpPr>
          <p:nvPr>
            <p:ph type="dt" sz="half" idx="15"/>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089016-4CB1-4010-AC2B-23CD1518C83B}" type="datetimeFigureOut">
              <a:rPr lang="zh-CN" altLang="en-US" strike="noStrike" noProof="1">
                <a:latin typeface="+mn-lt"/>
                <a:ea typeface="+mn-ea"/>
                <a:cs typeface="+mn-cs"/>
              </a:rPr>
            </a:fld>
            <a:endParaRPr lang="zh-CN" altLang="en-US" strike="noStrike" noProof="1"/>
          </a:p>
        </p:txBody>
      </p:sp>
      <p:sp>
        <p:nvSpPr>
          <p:cNvPr id="8" name="Footer Placeholder 7"/>
          <p:cNvSpPr>
            <a:spLocks noGrp="1"/>
          </p:cNvSpPr>
          <p:nvPr>
            <p:ph type="ftr" sz="quarter" idx="16"/>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8"/>
          <p:cNvSpPr>
            <a:spLocks noGrp="1"/>
          </p:cNvSpPr>
          <p:nvPr>
            <p:ph type="sldNum" sz="quarter" idx="17"/>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D83AFEC-51B8-4549-B9E3-2BF8477E300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Date Placeholder 2"/>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9509E-1665-4E22-8D61-E7CFEC8EEE6D}" type="datetimeFigureOut">
              <a:rPr lang="zh-CN" altLang="en-US" strike="noStrike" noProof="1">
                <a:latin typeface="+mn-lt"/>
                <a:ea typeface="+mn-ea"/>
                <a:cs typeface="+mn-cs"/>
              </a:rPr>
            </a:fld>
            <a:endParaRPr lang="zh-CN" altLang="en-US" strike="noStrike" noProof="1"/>
          </a:p>
        </p:txBody>
      </p:sp>
      <p:sp>
        <p:nvSpPr>
          <p:cNvPr id="4" name="Footer Placeholder 3"/>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5" name="Slide Number Placeholder 4"/>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117271D-38F3-4F5A-8BA3-0B3B9C5D4251}"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5907094" y="200027"/>
            <a:ext cx="3008313" cy="1571625"/>
          </a:xfrm>
          <a:prstGeom prst="rect">
            <a:avLst/>
          </a:prstGeo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719143" y="204796"/>
            <a:ext cx="4995863"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4" name="Text Placeholder 3"/>
          <p:cNvSpPr>
            <a:spLocks noGrp="1"/>
          </p:cNvSpPr>
          <p:nvPr>
            <p:ph type="body" sz="half" idx="2"/>
          </p:nvPr>
        </p:nvSpPr>
        <p:spPr>
          <a:xfrm>
            <a:off x="5907094" y="1828801"/>
            <a:ext cx="3008313" cy="2765822"/>
          </a:xfrm>
          <a:prstGeom prst="rect">
            <a:avLst/>
          </a:prstGeo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10D6107-95E8-44CC-85B1-9192DD67C4DF}"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4BD52BD-7984-4A92-AB1F-DE8388EF0B3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8"/>
            <a:ext cx="5711824" cy="671513"/>
          </a:xfrm>
          <a:prstGeom prst="rect">
            <a:avLst/>
          </a:prstGeom>
        </p:spPr>
        <p:txBody>
          <a:bodyPr anchor="b"/>
          <a:lstStyle>
            <a:lvl1pPr algn="ctr">
              <a:lnSpc>
                <a:spcPct val="100000"/>
              </a:lnSpc>
              <a:defRPr sz="2800" b="0"/>
            </a:lvl1pPr>
          </a:lstStyle>
          <a:p>
            <a:pPr fontAlgn="base"/>
            <a:r>
              <a:rPr lang="zh-CN" altLang="en-US" strike="noStrike" noProof="1" smtClean="0"/>
              <a:t>单击此处编辑母版标题样式</a:t>
            </a:r>
            <a:endParaRPr lang="en-US" strike="noStrike" noProof="1" dirty="0"/>
          </a:p>
        </p:txBody>
      </p:sp>
      <p:sp>
        <p:nvSpPr>
          <p:cNvPr id="3" name="Picture Placeholder 2"/>
          <p:cNvSpPr>
            <a:spLocks noGrp="1"/>
          </p:cNvSpPr>
          <p:nvPr>
            <p:ph type="pic" idx="1"/>
          </p:nvPr>
        </p:nvSpPr>
        <p:spPr>
          <a:xfrm>
            <a:off x="1508126" y="857252"/>
            <a:ext cx="6054724" cy="3405783"/>
          </a:xfrm>
          <a:prstGeom prst="rect">
            <a:avLst/>
          </a:prstGeo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base"/>
            <a:r>
              <a:rPr lang="zh-CN" altLang="en-US" strike="noStrike" noProof="0" smtClean="0"/>
              <a:t>单击图标添加图片</a:t>
            </a:r>
            <a:endParaRPr lang="en-US" strike="noStrike" noProof="0" dirty="0"/>
          </a:p>
        </p:txBody>
      </p:sp>
      <p:sp>
        <p:nvSpPr>
          <p:cNvPr id="4" name="Text Placeholder 3"/>
          <p:cNvSpPr>
            <a:spLocks noGrp="1"/>
          </p:cNvSpPr>
          <p:nvPr>
            <p:ph type="body" sz="half" idx="2"/>
          </p:nvPr>
        </p:nvSpPr>
        <p:spPr>
          <a:xfrm>
            <a:off x="1679576" y="4357688"/>
            <a:ext cx="5711824" cy="400050"/>
          </a:xfrm>
          <a:prstGeom prst="rect">
            <a:avLst/>
          </a:prstGeo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E50AF99C-4A74-4BCB-9F3E-977083EFA73B}"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60FF329-7D5D-432B-ADFB-DB4471A105F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2F97F26-1EEA-4638-9057-7976D6A6383A}"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B4D5E54C-C587-40D3-98B0-62F3E187823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a:prstGeom prst="rect">
            <a:avLst/>
          </a:prstGeom>
        </p:spPr>
        <p:txBody>
          <a:bodyPr vert="eaVert"/>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205980"/>
            <a:ext cx="6019800" cy="4388644"/>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9FCC137-B60A-4BFD-9F50-1D9FBD8C8020}"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CFCD58FA-2B19-45C5-8944-55227B7CD09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18438" name="Rectangle 2"/>
          <p:cNvSpPr/>
          <p:nvPr/>
        </p:nvSpPr>
        <p:spPr>
          <a:xfrm>
            <a:off x="0" y="0"/>
            <a:ext cx="9145588" cy="458788"/>
          </a:xfrm>
          <a:prstGeom prst="rect">
            <a:avLst/>
          </a:prstGeom>
          <a:gradFill rotWithShape="1">
            <a:gsLst>
              <a:gs pos="0">
                <a:srgbClr val="001D31"/>
              </a:gs>
              <a:gs pos="100000">
                <a:srgbClr val="0099FF"/>
              </a:gs>
            </a:gsLst>
            <a:lin ang="18900000" scaled="1"/>
            <a:tileRect/>
          </a:gradFill>
          <a:ln w="9525">
            <a:noFill/>
          </a:ln>
        </p:spPr>
        <p:txBody>
          <a:bodyPr wrap="none" anchor="ctr"/>
          <a:p>
            <a:pPr lvl="0"/>
            <a:endParaRPr lang="zh-CN" altLang="en-US" b="1" dirty="0">
              <a:solidFill>
                <a:srgbClr val="000000"/>
              </a:solidFill>
              <a:latin typeface="Calibri" panose="020F0502020204030204" pitchFamily="34" charset="0"/>
              <a:ea typeface="黑体" panose="02010609060101010101" pitchFamily="2" charset="-122"/>
            </a:endParaRPr>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showMasterSp="0">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19458"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19459" name="Group 71"/>
          <p:cNvGrpSpPr/>
          <p:nvPr/>
        </p:nvGrpSpPr>
        <p:grpSpPr>
          <a:xfrm>
            <a:off x="5222875" y="20638"/>
            <a:ext cx="3856038" cy="5110162"/>
            <a:chOff x="275" y="265"/>
            <a:chExt cx="2373" cy="3936"/>
          </a:xfrm>
        </p:grpSpPr>
        <p:sp>
          <p:nvSpPr>
            <p:cNvPr id="19460"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19461"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a:prstGeom prst="rect">
            <a:avLst/>
          </a:prstGeom>
        </p:spPr>
        <p:txBody>
          <a:bodyPr anchor="b">
            <a:noAutofit/>
          </a:bodyPr>
          <a:lstStyle>
            <a:lvl1pPr>
              <a:lnSpc>
                <a:spcPct val="100000"/>
              </a:lnSpc>
              <a:defRPr sz="8000"/>
            </a:lvl1pPr>
          </a:lstStyle>
          <a:p>
            <a:pPr fontAlgn="base"/>
            <a:r>
              <a:rPr lang="zh-CN" altLang="en-US" strike="noStrike" noProof="1" smtClean="0"/>
              <a:t>单击此处编辑母版标题样式</a:t>
            </a:r>
            <a:endParaRPr lang="en-US" strike="noStrike" noProof="1" dirty="0"/>
          </a:p>
        </p:txBody>
      </p:sp>
      <p:sp>
        <p:nvSpPr>
          <p:cNvPr id="3" name="Subtitle 2"/>
          <p:cNvSpPr>
            <a:spLocks noGrp="1"/>
          </p:cNvSpPr>
          <p:nvPr>
            <p:ph type="subTitle" idx="1"/>
          </p:nvPr>
        </p:nvSpPr>
        <p:spPr>
          <a:xfrm>
            <a:off x="1371600" y="3714750"/>
            <a:ext cx="6400800" cy="914400"/>
          </a:xfrm>
          <a:prstGeom prst="rect">
            <a:avLst/>
          </a:prstGeo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en-US" strike="noStrike" noProof="1" dirty="0"/>
          </a:p>
        </p:txBody>
      </p:sp>
      <p:sp>
        <p:nvSpPr>
          <p:cNvPr id="4" name="Date Placeholder 6"/>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5C1020D-94BA-4908-ACBA-9235C51D92F6}" type="datetimeFigureOut">
              <a:rPr lang="zh-CN" altLang="en-US" strike="noStrike" noProof="1">
                <a:latin typeface="+mn-lt"/>
                <a:ea typeface="+mn-ea"/>
                <a:cs typeface="+mn-cs"/>
              </a:rPr>
            </a:fld>
            <a:endParaRPr lang="zh-CN" altLang="en-US" strike="noStrike" noProof="1"/>
          </a:p>
        </p:txBody>
      </p:sp>
      <p:sp>
        <p:nvSpPr>
          <p:cNvPr id="5" name="Slide Number Placeholder 7"/>
          <p:cNvSpPr>
            <a:spLocks noGrp="1"/>
          </p:cNvSpPr>
          <p:nvPr>
            <p:ph type="sldNum" sz="quarter" idx="11"/>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602884A-3B44-4DB9-9DE1-A8AC5C3CABCC}" type="slidenum">
              <a:rPr lang="zh-CN" altLang="en-US" strike="noStrike" noProof="1">
                <a:latin typeface="+mn-lt"/>
                <a:ea typeface="+mn-ea"/>
                <a:cs typeface="+mn-cs"/>
              </a:rPr>
            </a:fld>
            <a:endParaRPr lang="zh-CN" altLang="en-US" strike="noStrike" noProof="1"/>
          </a:p>
        </p:txBody>
      </p:sp>
      <p:sp>
        <p:nvSpPr>
          <p:cNvPr id="6" name="Footer Placeholder 8"/>
          <p:cNvSpPr>
            <a:spLocks noGrp="1"/>
          </p:cNvSpPr>
          <p:nvPr>
            <p:ph type="ftr" sz="quarter" idx="12"/>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457200" y="1200151"/>
            <a:ext cx="8229600" cy="3394472"/>
          </a:xfrm>
          <a:prstGeom prst="rect">
            <a:avLst/>
          </a:prstGeom>
        </p:spPr>
        <p:txBody>
          <a:bodyPr/>
          <a:lstStyle>
            <a:lvl5pPr>
              <a:defRPr/>
            </a:lvl5pPr>
            <a:lvl6pPr>
              <a:defRPr/>
            </a:lvl6pPr>
            <a:lvl7pPr>
              <a:defRPr/>
            </a:lvl7pPr>
            <a:lvl8pPr>
              <a:defRPr/>
            </a:lvl8pPr>
            <a:lvl9pPr>
              <a:buFont typeface="Arial" panose="020B0604020202020204" pitchFamily="34" charset="0"/>
              <a:buChar char="•"/>
              <a:defRPr/>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DF3919D-01EA-4F77-80DD-BD73C1F555AF}"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A96C8F-E4E2-4883-BCBD-66D328A6F7BF}"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Oval 6"/>
          <p:cNvSpPr/>
          <p:nvPr/>
        </p:nvSpPr>
        <p:spPr>
          <a:xfrm>
            <a:off x="4495800"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5" name="Oval 7"/>
          <p:cNvSpPr/>
          <p:nvPr/>
        </p:nvSpPr>
        <p:spPr>
          <a:xfrm>
            <a:off x="4695825"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6" name="Oval 8"/>
          <p:cNvSpPr/>
          <p:nvPr/>
        </p:nvSpPr>
        <p:spPr>
          <a:xfrm>
            <a:off x="4297363"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2" name="Title 1"/>
          <p:cNvSpPr>
            <a:spLocks noGrp="1"/>
          </p:cNvSpPr>
          <p:nvPr>
            <p:ph type="title"/>
          </p:nvPr>
        </p:nvSpPr>
        <p:spPr>
          <a:xfrm>
            <a:off x="722313" y="1028701"/>
            <a:ext cx="7772400" cy="1878806"/>
          </a:xfrm>
          <a:prstGeom prst="rect">
            <a:avLst/>
          </a:prstGeo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base"/>
            <a:r>
              <a:rPr lang="zh-CN" altLang="en-US" strike="noStrike" noProof="1" smtClean="0"/>
              <a:t>单击此处编辑母版标题样式</a:t>
            </a:r>
            <a:endParaRPr lang="en-US" strike="noStrike" noProof="1" dirty="0"/>
          </a:p>
        </p:txBody>
      </p:sp>
      <p:sp>
        <p:nvSpPr>
          <p:cNvPr id="3" name="Text Placeholder 2"/>
          <p:cNvSpPr>
            <a:spLocks noGrp="1"/>
          </p:cNvSpPr>
          <p:nvPr>
            <p:ph type="body" idx="1"/>
          </p:nvPr>
        </p:nvSpPr>
        <p:spPr>
          <a:xfrm>
            <a:off x="722313" y="3051577"/>
            <a:ext cx="7772400" cy="848915"/>
          </a:xfrm>
          <a:prstGeom prst="rect">
            <a:avLst/>
          </a:prstGeo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7"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92916C56-B1C8-47DC-B561-23CA83831B7C}" type="datetimeFigureOut">
              <a:rPr lang="zh-CN" altLang="en-US" strike="noStrike" noProof="1">
                <a:latin typeface="+mn-lt"/>
                <a:ea typeface="+mn-ea"/>
                <a:cs typeface="+mn-cs"/>
              </a:rPr>
            </a:fld>
            <a:endParaRPr lang="zh-CN" altLang="en-US" strike="noStrike" noProof="1"/>
          </a:p>
        </p:txBody>
      </p:sp>
      <p:sp>
        <p:nvSpPr>
          <p:cNvPr id="8"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013B6C9-1851-44E2-AE27-6B968A2FA016}"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9" name="Content Placeholder 8"/>
          <p:cNvSpPr>
            <a:spLocks noGrp="1"/>
          </p:cNvSpPr>
          <p:nvPr>
            <p:ph sz="quarter" idx="13"/>
          </p:nvPr>
        </p:nvSpPr>
        <p:spPr>
          <a:xfrm>
            <a:off x="365760" y="1200150"/>
            <a:ext cx="4041648" cy="339471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Date Placeholder 4"/>
          <p:cNvSpPr>
            <a:spLocks noGrp="1"/>
          </p:cNvSpPr>
          <p:nvPr>
            <p:ph type="dt" sz="half" idx="14"/>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5A5CC-33E0-4E2C-AE6A-CE33A18C423D}"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5"/>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6"/>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EBA693A-B9AD-4A9B-A2F0-40BD0E7C101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82"/>
            <a:ext cx="7772400" cy="1021556"/>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lvl1pPr>
              <a:defRPr/>
            </a:lvl1pPr>
          </a:lstStyle>
          <a:p>
            <a:pPr fontAlgn="base"/>
            <a:r>
              <a:rPr lang="zh-CN" altLang="en-US" strike="noStrike" noProof="1" smtClean="0"/>
              <a:t>单击此处编辑母版标题样式</a:t>
            </a:r>
            <a:endParaRPr lang="en-US" strike="noStrike" noProof="1"/>
          </a:p>
        </p:txBody>
      </p:sp>
      <p:sp>
        <p:nvSpPr>
          <p:cNvPr id="3" name="Text Placeholder 2"/>
          <p:cNvSpPr>
            <a:spLocks noGrp="1"/>
          </p:cNvSpPr>
          <p:nvPr>
            <p:ph type="body" idx="1"/>
          </p:nvPr>
        </p:nvSpPr>
        <p:spPr>
          <a:xfrm>
            <a:off x="457200" y="1200150"/>
            <a:ext cx="4040188"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5" name="Text Placeholder 4"/>
          <p:cNvSpPr>
            <a:spLocks noGrp="1"/>
          </p:cNvSpPr>
          <p:nvPr>
            <p:ph type="body" sz="quarter" idx="3"/>
          </p:nvPr>
        </p:nvSpPr>
        <p:spPr>
          <a:xfrm>
            <a:off x="4648209" y="1200150"/>
            <a:ext cx="4041775"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11" name="Content Placeholder 10"/>
          <p:cNvSpPr>
            <a:spLocks noGrp="1"/>
          </p:cNvSpPr>
          <p:nvPr>
            <p:ph sz="quarter" idx="13"/>
          </p:nvPr>
        </p:nvSpPr>
        <p:spPr>
          <a:xfrm>
            <a:off x="457200" y="1659636"/>
            <a:ext cx="4041648" cy="2935224"/>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13" name="Content Placeholder 12"/>
          <p:cNvSpPr>
            <a:spLocks noGrp="1"/>
          </p:cNvSpPr>
          <p:nvPr>
            <p:ph sz="quarter" idx="14"/>
          </p:nvPr>
        </p:nvSpPr>
        <p:spPr>
          <a:xfrm>
            <a:off x="4672584" y="1659637"/>
            <a:ext cx="4041648" cy="293489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7" name="Date Placeholder 6"/>
          <p:cNvSpPr>
            <a:spLocks noGrp="1"/>
          </p:cNvSpPr>
          <p:nvPr>
            <p:ph type="dt" sz="half" idx="15"/>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089016-4CB1-4010-AC2B-23CD1518C83B}" type="datetimeFigureOut">
              <a:rPr lang="zh-CN" altLang="en-US" strike="noStrike" noProof="1">
                <a:latin typeface="+mn-lt"/>
                <a:ea typeface="+mn-ea"/>
                <a:cs typeface="+mn-cs"/>
              </a:rPr>
            </a:fld>
            <a:endParaRPr lang="zh-CN" altLang="en-US" strike="noStrike" noProof="1"/>
          </a:p>
        </p:txBody>
      </p:sp>
      <p:sp>
        <p:nvSpPr>
          <p:cNvPr id="8" name="Footer Placeholder 7"/>
          <p:cNvSpPr>
            <a:spLocks noGrp="1"/>
          </p:cNvSpPr>
          <p:nvPr>
            <p:ph type="ftr" sz="quarter" idx="16"/>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8"/>
          <p:cNvSpPr>
            <a:spLocks noGrp="1"/>
          </p:cNvSpPr>
          <p:nvPr>
            <p:ph type="sldNum" sz="quarter" idx="17"/>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D83AFEC-51B8-4549-B9E3-2BF8477E300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Date Placeholder 2"/>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9509E-1665-4E22-8D61-E7CFEC8EEE6D}" type="datetimeFigureOut">
              <a:rPr lang="zh-CN" altLang="en-US" strike="noStrike" noProof="1">
                <a:latin typeface="+mn-lt"/>
                <a:ea typeface="+mn-ea"/>
                <a:cs typeface="+mn-cs"/>
              </a:rPr>
            </a:fld>
            <a:endParaRPr lang="zh-CN" altLang="en-US" strike="noStrike" noProof="1"/>
          </a:p>
        </p:txBody>
      </p:sp>
      <p:sp>
        <p:nvSpPr>
          <p:cNvPr id="4" name="Footer Placeholder 3"/>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5" name="Slide Number Placeholder 4"/>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117271D-38F3-4F5A-8BA3-0B3B9C5D4251}"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D8C23A99-C87F-43CA-B087-BF93873C4030}" type="datetimeFigureOut">
              <a:rPr lang="zh-CN" altLang="en-US" strike="noStrike" noProof="1">
                <a:latin typeface="+mn-lt"/>
                <a:ea typeface="+mn-ea"/>
                <a:cs typeface="+mn-cs"/>
              </a:rPr>
            </a:fld>
            <a:endParaRPr lang="zh-CN" altLang="en-US" strike="noStrike" noProof="1"/>
          </a:p>
        </p:txBody>
      </p:sp>
      <p:sp>
        <p:nvSpPr>
          <p:cNvPr id="3" name="Footer Placeholder 2"/>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4" name="Slide Number Placeholder 3"/>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E4C99B7-E1B4-464D-AD40-66D9C65EF26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5907094" y="200027"/>
            <a:ext cx="3008313" cy="1571625"/>
          </a:xfrm>
          <a:prstGeom prst="rect">
            <a:avLst/>
          </a:prstGeo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719143" y="204792"/>
            <a:ext cx="4995863"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4" name="Text Placeholder 3"/>
          <p:cNvSpPr>
            <a:spLocks noGrp="1"/>
          </p:cNvSpPr>
          <p:nvPr>
            <p:ph type="body" sz="half" idx="2"/>
          </p:nvPr>
        </p:nvSpPr>
        <p:spPr>
          <a:xfrm>
            <a:off x="5907094" y="1828801"/>
            <a:ext cx="3008313" cy="2765822"/>
          </a:xfrm>
          <a:prstGeom prst="rect">
            <a:avLst/>
          </a:prstGeo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10D6107-95E8-44CC-85B1-9192DD67C4DF}"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4BD52BD-7984-4A92-AB1F-DE8388EF0B3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4"/>
            <a:ext cx="5711824" cy="671513"/>
          </a:xfrm>
          <a:prstGeom prst="rect">
            <a:avLst/>
          </a:prstGeom>
        </p:spPr>
        <p:txBody>
          <a:bodyPr anchor="b"/>
          <a:lstStyle>
            <a:lvl1pPr algn="ctr">
              <a:lnSpc>
                <a:spcPct val="100000"/>
              </a:lnSpc>
              <a:defRPr sz="2800" b="0"/>
            </a:lvl1pPr>
          </a:lstStyle>
          <a:p>
            <a:pPr fontAlgn="base"/>
            <a:r>
              <a:rPr lang="zh-CN" altLang="en-US" strike="noStrike" noProof="1" smtClean="0"/>
              <a:t>单击此处编辑母版标题样式</a:t>
            </a:r>
            <a:endParaRPr lang="en-US" strike="noStrike" noProof="1" dirty="0"/>
          </a:p>
        </p:txBody>
      </p:sp>
      <p:sp>
        <p:nvSpPr>
          <p:cNvPr id="3" name="Picture Placeholder 2"/>
          <p:cNvSpPr>
            <a:spLocks noGrp="1"/>
          </p:cNvSpPr>
          <p:nvPr>
            <p:ph type="pic" idx="1"/>
          </p:nvPr>
        </p:nvSpPr>
        <p:spPr>
          <a:xfrm>
            <a:off x="1508126" y="857252"/>
            <a:ext cx="6054724" cy="3405783"/>
          </a:xfrm>
          <a:prstGeom prst="rect">
            <a:avLst/>
          </a:prstGeo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base"/>
            <a:r>
              <a:rPr lang="zh-CN" altLang="en-US" strike="noStrike" noProof="0" smtClean="0"/>
              <a:t>单击图标添加图片</a:t>
            </a:r>
            <a:endParaRPr lang="en-US" strike="noStrike" noProof="0" dirty="0"/>
          </a:p>
        </p:txBody>
      </p:sp>
      <p:sp>
        <p:nvSpPr>
          <p:cNvPr id="4" name="Text Placeholder 3"/>
          <p:cNvSpPr>
            <a:spLocks noGrp="1"/>
          </p:cNvSpPr>
          <p:nvPr>
            <p:ph type="body" sz="half" idx="2"/>
          </p:nvPr>
        </p:nvSpPr>
        <p:spPr>
          <a:xfrm>
            <a:off x="1679576" y="4357688"/>
            <a:ext cx="5711824" cy="400050"/>
          </a:xfrm>
          <a:prstGeom prst="rect">
            <a:avLst/>
          </a:prstGeo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E50AF99C-4A74-4BCB-9F3E-977083EFA73B}"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60FF329-7D5D-432B-ADFB-DB4471A105F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2F97F26-1EEA-4638-9057-7976D6A6383A}"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B4D5E54C-C587-40D3-98B0-62F3E187823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a:prstGeom prst="rect">
            <a:avLst/>
          </a:prstGeom>
        </p:spPr>
        <p:txBody>
          <a:bodyPr vert="eaVert"/>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205980"/>
            <a:ext cx="6019800" cy="4388644"/>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9FCC137-B60A-4BFD-9F50-1D9FBD8C8020}"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CFCD58FA-2B19-45C5-8944-55227B7CD09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31750" name="Rectangle 2"/>
          <p:cNvSpPr/>
          <p:nvPr/>
        </p:nvSpPr>
        <p:spPr>
          <a:xfrm>
            <a:off x="0" y="0"/>
            <a:ext cx="9145588" cy="458788"/>
          </a:xfrm>
          <a:prstGeom prst="rect">
            <a:avLst/>
          </a:prstGeom>
          <a:gradFill rotWithShape="1">
            <a:gsLst>
              <a:gs pos="0">
                <a:srgbClr val="001D31"/>
              </a:gs>
              <a:gs pos="100000">
                <a:srgbClr val="0099FF"/>
              </a:gs>
            </a:gsLst>
            <a:lin ang="18900000" scaled="1"/>
            <a:tileRect/>
          </a:gradFill>
          <a:ln w="9525">
            <a:noFill/>
          </a:ln>
        </p:spPr>
        <p:txBody>
          <a:bodyPr wrap="none" anchor="ctr"/>
          <a:p>
            <a:pPr lvl="0"/>
            <a:endParaRPr lang="zh-CN" altLang="en-US" b="1" dirty="0">
              <a:solidFill>
                <a:srgbClr val="000000"/>
              </a:solidFill>
              <a:latin typeface="Calibri" panose="020F0502020204030204" pitchFamily="34" charset="0"/>
              <a:ea typeface="黑体" panose="02010609060101010101" pitchFamily="2" charset="-122"/>
            </a:endParaRPr>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blipFill rotWithShape="0">
          <a:blip r:embed="rId2"/>
          <a:stretch>
            <a:fillRect/>
          </a:stretch>
        </a:blipFill>
        <a:effectLst/>
      </p:bgPr>
    </p:bg>
    <p:spTree>
      <p:nvGrpSpPr>
        <p:cNvPr id="1" name=""/>
        <p:cNvGrpSpPr/>
        <p:nvPr/>
      </p:nvGrpSpPr>
      <p:grpSpPr/>
      <p:sp>
        <p:nvSpPr>
          <p:cNvPr id="95234" name="标题 95233"/>
          <p:cNvSpPr>
            <a:spLocks noGrp="1" noRot="1"/>
          </p:cNvSpPr>
          <p:nvPr>
            <p:ph type="ctrTitle"/>
          </p:nvPr>
        </p:nvSpPr>
        <p:spPr>
          <a:xfrm>
            <a:off x="685800" y="1714500"/>
            <a:ext cx="7772400" cy="857250"/>
          </a:xfrm>
          <a:prstGeom prst="rect">
            <a:avLst/>
          </a:prstGeom>
          <a:noFill/>
          <a:ln w="9525">
            <a:noFill/>
          </a:ln>
        </p:spPr>
        <p:txBody>
          <a:bodyPr anchor="ctr"/>
          <a:lstStyle>
            <a:lvl1pPr lvl="0">
              <a:defRPr/>
            </a:lvl1pPr>
          </a:lstStyle>
          <a:p>
            <a:pPr lvl="0"/>
            <a:r>
              <a:rPr lang="zh-CN" altLang="en-US" dirty="0"/>
              <a:t>单击此处编辑母版标题样式</a:t>
            </a:r>
            <a:endParaRPr lang="zh-CN" altLang="en-US" dirty="0"/>
          </a:p>
        </p:txBody>
      </p:sp>
      <p:sp>
        <p:nvSpPr>
          <p:cNvPr id="95235" name="副标题 95234"/>
          <p:cNvSpPr>
            <a:spLocks noGrp="1" noRot="1"/>
          </p:cNvSpPr>
          <p:nvPr>
            <p:ph type="subTitle" idx="1"/>
          </p:nvPr>
        </p:nvSpPr>
        <p:spPr>
          <a:xfrm>
            <a:off x="1371600" y="2914650"/>
            <a:ext cx="6400800" cy="1314450"/>
          </a:xfrm>
          <a:prstGeom prst="rect">
            <a:avLst/>
          </a:prstGeom>
          <a:noFill/>
          <a:ln w="9525">
            <a:noFill/>
          </a:ln>
        </p:spPr>
        <p:txBody>
          <a:bodyPr anchor="t"/>
          <a:lstStyle>
            <a:lvl1pPr marL="0" lvl="0" indent="0" algn="ctr">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a:r>
              <a:rPr lang="zh-CN" altLang="en-US" dirty="0"/>
              <a:t>单击此处编辑母版副标题样式</a:t>
            </a:r>
            <a:endParaRPr lang="zh-CN" altLang="en-US" dirty="0"/>
          </a:p>
        </p:txBody>
      </p:sp>
      <p:sp>
        <p:nvSpPr>
          <p:cNvPr id="95236" name="日期占位符 95235"/>
          <p:cNvSpPr>
            <a:spLocks noGrp="1"/>
          </p:cNvSpPr>
          <p:nvPr>
            <p:ph type="dt" sz="half" idx="2"/>
          </p:nvPr>
        </p:nvSpPr>
        <p:spPr>
          <a:xfrm>
            <a:off x="301625" y="4684713"/>
            <a:ext cx="2289175" cy="357187"/>
          </a:xfrm>
          <a:prstGeom prst="rect">
            <a:avLst/>
          </a:prstGeom>
          <a:noFill/>
          <a:ln w="9525">
            <a:noFill/>
          </a:ln>
        </p:spPr>
        <p:txBody>
          <a:bodyPr anchor="t"/>
          <a:lstStyle>
            <a:lvl1pPr>
              <a:defRPr sz="1400"/>
            </a:lvl1pPr>
          </a:lstStyle>
          <a:p>
            <a:endParaRPr lang="zh-CN" altLang="en-US" dirty="0">
              <a:latin typeface="Arial" panose="020B0604020202020204" pitchFamily="34" charset="0"/>
            </a:endParaRPr>
          </a:p>
        </p:txBody>
      </p:sp>
      <p:sp>
        <p:nvSpPr>
          <p:cNvPr id="95237" name="页脚占位符 95236"/>
          <p:cNvSpPr>
            <a:spLocks noGrp="1"/>
          </p:cNvSpPr>
          <p:nvPr>
            <p:ph type="ftr" sz="quarter" idx="3"/>
          </p:nvPr>
        </p:nvSpPr>
        <p:spPr>
          <a:xfrm>
            <a:off x="3124200" y="4684713"/>
            <a:ext cx="2895600" cy="357187"/>
          </a:xfrm>
          <a:prstGeom prst="rect">
            <a:avLst/>
          </a:prstGeom>
          <a:noFill/>
          <a:ln w="9525">
            <a:noFill/>
          </a:ln>
        </p:spPr>
        <p:txBody>
          <a:bodyPr anchor="t"/>
          <a:lstStyle>
            <a:lvl1pPr algn="ctr">
              <a:defRPr sz="1400"/>
            </a:lvl1pPr>
          </a:lstStyle>
          <a:p>
            <a:endParaRPr lang="zh-CN" altLang="en-US" dirty="0">
              <a:latin typeface="Arial" panose="020B0604020202020204" pitchFamily="34" charset="0"/>
            </a:endParaRPr>
          </a:p>
        </p:txBody>
      </p:sp>
      <p:sp>
        <p:nvSpPr>
          <p:cNvPr id="95238" name="灯片编号占位符 95237"/>
          <p:cNvSpPr>
            <a:spLocks noGrp="1"/>
          </p:cNvSpPr>
          <p:nvPr>
            <p:ph type="sldNum" sz="quarter" idx="4"/>
          </p:nvPr>
        </p:nvSpPr>
        <p:spPr>
          <a:xfrm>
            <a:off x="6553200" y="4684713"/>
            <a:ext cx="2289175" cy="357187"/>
          </a:xfrm>
          <a:prstGeom prst="rect">
            <a:avLst/>
          </a:prstGeom>
          <a:noFill/>
          <a:ln w="9525">
            <a:noFill/>
          </a:ln>
        </p:spPr>
        <p:txBody>
          <a:bodyPr anchor="t"/>
          <a:lstStyle>
            <a:lvl1pPr algn="r">
              <a:defRPr sz="1400"/>
            </a:lvl1pPr>
          </a:lstStyle>
          <a:p>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
        <p:nvSpPr>
          <p:cNvPr id="95239" name="Line 8"/>
          <p:cNvSpPr/>
          <p:nvPr userDrawn="1"/>
        </p:nvSpPr>
        <p:spPr>
          <a:xfrm>
            <a:off x="0" y="519113"/>
            <a:ext cx="9144000" cy="0"/>
          </a:xfrm>
          <a:prstGeom prst="line">
            <a:avLst/>
          </a:prstGeom>
          <a:ln w="9525" cap="flat" cmpd="sng">
            <a:solidFill>
              <a:schemeClr val="tx1"/>
            </a:solidFill>
            <a:prstDash val="solid"/>
            <a:headEnd type="none" w="med" len="med"/>
            <a:tailEnd type="none" w="med" len="med"/>
          </a:ln>
        </p:spPr>
        <p:txBody>
          <a:bodyPr/>
          <a:p>
            <a:pPr lvl="0"/>
            <a:endParaRPr lang="zh-CN" altLang="en-US" dirty="0">
              <a:latin typeface="Arial" panose="020B0604020202020204" pitchFamily="34" charset="0"/>
            </a:endParaRPr>
          </a:p>
        </p:txBody>
      </p:sp>
      <p:sp>
        <p:nvSpPr>
          <p:cNvPr id="95240" name="Line 9"/>
          <p:cNvSpPr/>
          <p:nvPr userDrawn="1"/>
        </p:nvSpPr>
        <p:spPr>
          <a:xfrm>
            <a:off x="-3175" y="525463"/>
            <a:ext cx="9144000" cy="0"/>
          </a:xfrm>
          <a:prstGeom prst="line">
            <a:avLst/>
          </a:prstGeom>
          <a:ln w="9525" cap="flat" cmpd="sng">
            <a:solidFill>
              <a:srgbClr val="FF9900"/>
            </a:solidFill>
            <a:prstDash val="solid"/>
            <a:headEnd type="none" w="med" len="med"/>
            <a:tailEnd type="none" w="med" len="med"/>
          </a:ln>
        </p:spPr>
        <p:txBody>
          <a:bodyPr/>
          <a:p>
            <a:pPr lvl="0"/>
            <a:endParaRPr lang="zh-CN" altLang="en-US" dirty="0">
              <a:latin typeface="Arial" panose="020B0604020202020204" pitchFamily="34" charset="0"/>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68313" y="735806"/>
            <a:ext cx="4027487" cy="4030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735806"/>
            <a:ext cx="4027488" cy="4030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301625" y="1428750"/>
            <a:ext cx="4184968" cy="31464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7408" y="1428750"/>
            <a:ext cx="4184968" cy="31464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1999034"/>
            <a:ext cx="3655181" cy="264321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1999034"/>
            <a:ext cx="3673182" cy="264321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07188" y="457200"/>
            <a:ext cx="2135188" cy="41179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01625" y="457200"/>
            <a:ext cx="6281784" cy="411797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ctr"/>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1631160"/>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ctr"/>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33" y="1631160"/>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081" y="205979"/>
            <a:ext cx="8229838" cy="438864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19" y="204787"/>
            <a:ext cx="3008313" cy="871538"/>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0480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19" y="1076343"/>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4"/>
            <a:ext cx="5486400" cy="425054"/>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45958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ctr"/>
            <a:endParaRPr lang="zh-CN" altLang="en-US" strike="noStrike" noProof="0" smtClean="0"/>
          </a:p>
        </p:txBody>
      </p:sp>
      <p:sp>
        <p:nvSpPr>
          <p:cNvPr id="4" name="文本占位符 3"/>
          <p:cNvSpPr>
            <a:spLocks noGrp="1"/>
          </p:cNvSpPr>
          <p:nvPr>
            <p:ph type="body" sz="half" idx="2"/>
          </p:nvPr>
        </p:nvSpPr>
        <p:spPr>
          <a:xfrm>
            <a:off x="1792288" y="402552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4" Type="http://schemas.openxmlformats.org/officeDocument/2006/relationships/theme" Target="../theme/theme2.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3.xml"/><Relationship Id="rId8" Type="http://schemas.openxmlformats.org/officeDocument/2006/relationships/slideLayout" Target="../slideLayouts/slideLayout32.xml"/><Relationship Id="rId7" Type="http://schemas.openxmlformats.org/officeDocument/2006/relationships/slideLayout" Target="../slideLayouts/slideLayout31.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3" Type="http://schemas.openxmlformats.org/officeDocument/2006/relationships/slideLayout" Target="../slideLayouts/slideLayout27.xml"/><Relationship Id="rId2" Type="http://schemas.openxmlformats.org/officeDocument/2006/relationships/slideLayout" Target="../slideLayouts/slideLayout26.xml"/><Relationship Id="rId15" Type="http://schemas.openxmlformats.org/officeDocument/2006/relationships/theme" Target="../theme/theme3.xml"/><Relationship Id="rId14" Type="http://schemas.openxmlformats.org/officeDocument/2006/relationships/slideLayout" Target="../slideLayouts/slideLayout38.xml"/><Relationship Id="rId13" Type="http://schemas.openxmlformats.org/officeDocument/2006/relationships/slideLayout" Target="../slideLayouts/slideLayout37.xml"/><Relationship Id="rId12" Type="http://schemas.openxmlformats.org/officeDocument/2006/relationships/slideLayout" Target="../slideLayouts/slideLayout36.xml"/><Relationship Id="rId11" Type="http://schemas.openxmlformats.org/officeDocument/2006/relationships/slideLayout" Target="../slideLayouts/slideLayout35.xml"/><Relationship Id="rId10" Type="http://schemas.openxmlformats.org/officeDocument/2006/relationships/slideLayout" Target="../slideLayouts/slideLayout34.xml"/><Relationship Id="rId1"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7.xml"/><Relationship Id="rId8" Type="http://schemas.openxmlformats.org/officeDocument/2006/relationships/slideLayout" Target="../slideLayouts/slideLayout46.xml"/><Relationship Id="rId7" Type="http://schemas.openxmlformats.org/officeDocument/2006/relationships/slideLayout" Target="../slideLayouts/slideLayout45.xml"/><Relationship Id="rId6" Type="http://schemas.openxmlformats.org/officeDocument/2006/relationships/slideLayout" Target="../slideLayouts/slideLayout44.xml"/><Relationship Id="rId5" Type="http://schemas.openxmlformats.org/officeDocument/2006/relationships/slideLayout" Target="../slideLayouts/slideLayout43.xml"/><Relationship Id="rId4" Type="http://schemas.openxmlformats.org/officeDocument/2006/relationships/slideLayout" Target="../slideLayouts/slideLayout42.xml"/><Relationship Id="rId3" Type="http://schemas.openxmlformats.org/officeDocument/2006/relationships/slideLayout" Target="../slideLayouts/slideLayout41.xml"/><Relationship Id="rId2" Type="http://schemas.openxmlformats.org/officeDocument/2006/relationships/slideLayout" Target="../slideLayouts/slideLayout40.xml"/><Relationship Id="rId14" Type="http://schemas.openxmlformats.org/officeDocument/2006/relationships/theme" Target="../theme/theme4.xml"/><Relationship Id="rId13" Type="http://schemas.openxmlformats.org/officeDocument/2006/relationships/image" Target="../media/image5.jpeg"/><Relationship Id="rId12" Type="http://schemas.openxmlformats.org/officeDocument/2006/relationships/slideLayout" Target="../slideLayouts/slideLayout50.xml"/><Relationship Id="rId11" Type="http://schemas.openxmlformats.org/officeDocument/2006/relationships/slideLayout" Target="../slideLayouts/slideLayout49.xml"/><Relationship Id="rId10" Type="http://schemas.openxmlformats.org/officeDocument/2006/relationships/slideLayout" Target="../slideLayouts/slideLayout48.xml"/><Relationship Id="rId1"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image" Target="../media/image6.jpeg"/><Relationship Id="rId1"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pic>
        <p:nvPicPr>
          <p:cNvPr id="2050" name="Picture 2" descr="2-2"/>
          <p:cNvPicPr>
            <a:picLocks noChangeAspect="1"/>
          </p:cNvPicPr>
          <p:nvPr userDrawn="1"/>
        </p:nvPicPr>
        <p:blipFill>
          <a:blip r:embed="rId12"/>
          <a:stretch>
            <a:fillRect/>
          </a:stretch>
        </p:blipFill>
        <p:spPr>
          <a:xfrm>
            <a:off x="0" y="0"/>
            <a:ext cx="9144000" cy="5143500"/>
          </a:xfrm>
          <a:prstGeom prst="rect">
            <a:avLst/>
          </a:prstGeom>
          <a:noFill/>
          <a:ln w="9525">
            <a:noFill/>
          </a:ln>
        </p:spPr>
      </p:pic>
      <p:sp>
        <p:nvSpPr>
          <p:cNvPr id="2051" name="Rectangle 3"/>
          <p:cNvSpPr>
            <a:spLocks noGrp="1"/>
          </p:cNvSpPr>
          <p:nvPr>
            <p:ph type="title"/>
          </p:nvPr>
        </p:nvSpPr>
        <p:spPr>
          <a:xfrm>
            <a:off x="468313" y="87313"/>
            <a:ext cx="8207375" cy="487362"/>
          </a:xfrm>
          <a:prstGeom prst="rect">
            <a:avLst/>
          </a:prstGeom>
          <a:noFill/>
          <a:ln w="9525">
            <a:noFill/>
          </a:ln>
        </p:spPr>
        <p:txBody>
          <a:bodyPr anchor="ctr"/>
          <a:p>
            <a:pPr lvl="0"/>
            <a:r>
              <a:rPr lang="zh-CN" altLang="en-US"/>
              <a:t>标题文本样式：微软雅黑</a:t>
            </a:r>
            <a:r>
              <a:rPr lang="en-US" altLang="zh-CN"/>
              <a:t>/28</a:t>
            </a:r>
            <a:r>
              <a:rPr lang="zh-CN" altLang="en-US"/>
              <a:t>号  </a:t>
            </a:r>
            <a:r>
              <a:rPr lang="en-US" altLang="zh-CN"/>
              <a:t>Arial/28pt</a:t>
            </a:r>
            <a:endParaRPr lang="en-US" altLang="zh-CN"/>
          </a:p>
        </p:txBody>
      </p:sp>
      <p:sp>
        <p:nvSpPr>
          <p:cNvPr id="2052" name="Rectangle 4"/>
          <p:cNvSpPr>
            <a:spLocks noGrp="1"/>
          </p:cNvSpPr>
          <p:nvPr>
            <p:ph type="body"/>
          </p:nvPr>
        </p:nvSpPr>
        <p:spPr>
          <a:xfrm>
            <a:off x="468313" y="735013"/>
            <a:ext cx="8207375" cy="4030662"/>
          </a:xfrm>
          <a:prstGeom prst="rect">
            <a:avLst/>
          </a:prstGeom>
          <a:noFill/>
          <a:ln w="9525">
            <a:noFill/>
          </a:ln>
        </p:spPr>
        <p:txBody>
          <a:bodyPr/>
          <a:p>
            <a:pPr lvl="0"/>
            <a:r>
              <a:rPr lang="zh-CN" altLang="en-US"/>
              <a:t>第一级内容文本样式：微软雅黑</a:t>
            </a:r>
            <a:r>
              <a:rPr lang="en-US" altLang="zh-CN"/>
              <a:t>/20</a:t>
            </a:r>
            <a:r>
              <a:rPr lang="zh-CN" altLang="en-US"/>
              <a:t>号  </a:t>
            </a:r>
            <a:r>
              <a:rPr lang="en-US" altLang="zh-CN"/>
              <a:t>Arial/20pt</a:t>
            </a:r>
            <a:endParaRPr lang="en-US" altLang="zh-CN"/>
          </a:p>
          <a:p>
            <a:pPr lvl="1"/>
            <a:r>
              <a:rPr lang="zh-CN" altLang="en-US"/>
              <a:t>第二级内容文本样式：微软雅黑</a:t>
            </a:r>
            <a:r>
              <a:rPr lang="en-US" altLang="zh-CN"/>
              <a:t>/18</a:t>
            </a:r>
            <a:r>
              <a:rPr lang="zh-CN" altLang="en-US"/>
              <a:t>号  </a:t>
            </a:r>
            <a:r>
              <a:rPr lang="en-US" altLang="zh-CN"/>
              <a:t>Arial/18pt</a:t>
            </a:r>
            <a:endParaRPr lang="en-US" altLang="zh-CN"/>
          </a:p>
          <a:p>
            <a:pPr lvl="2"/>
            <a:r>
              <a:rPr lang="zh-CN" altLang="en-US"/>
              <a:t>第三级内容文本样式：微软雅黑</a:t>
            </a:r>
            <a:r>
              <a:rPr lang="en-US" altLang="zh-CN"/>
              <a:t>/16</a:t>
            </a:r>
            <a:r>
              <a:rPr lang="zh-CN" altLang="en-US"/>
              <a:t>号  </a:t>
            </a:r>
            <a:r>
              <a:rPr lang="en-US" altLang="zh-CN"/>
              <a:t>Arial/16pt</a:t>
            </a:r>
            <a:endParaRPr lang="en-US" altLang="zh-CN"/>
          </a:p>
          <a:p>
            <a:pPr lvl="3"/>
            <a:r>
              <a:rPr lang="zh-CN" altLang="en-US"/>
              <a:t>第四级内容文本样式：微软雅黑</a:t>
            </a:r>
            <a:r>
              <a:rPr lang="en-US" altLang="zh-CN"/>
              <a:t>/14</a:t>
            </a:r>
            <a:r>
              <a:rPr lang="zh-CN" altLang="en-US"/>
              <a:t>号  </a:t>
            </a:r>
            <a:r>
              <a:rPr lang="en-US" altLang="zh-CN"/>
              <a:t>Arial/14pt</a:t>
            </a:r>
            <a:endParaRPr lang="en-US" altLang="zh-CN"/>
          </a:p>
          <a:p>
            <a:pPr lvl="4"/>
            <a:r>
              <a:rPr lang="zh-CN" altLang="en-US"/>
              <a:t>第五级内容文本样式：微软雅黑</a:t>
            </a:r>
            <a:r>
              <a:rPr lang="en-US" altLang="zh-CN"/>
              <a:t>/12</a:t>
            </a:r>
            <a:r>
              <a:rPr lang="zh-CN" altLang="en-US"/>
              <a:t>号  </a:t>
            </a:r>
            <a:r>
              <a:rPr lang="en-US" altLang="zh-CN"/>
              <a:t>Arial/12pt</a:t>
            </a:r>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sldNum="0" hdr="0" ft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5pPr>
      <a:lvl6pPr marL="4572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6pPr>
      <a:lvl7pPr marL="9144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7pPr>
      <a:lvl8pPr marL="13716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8pPr>
      <a:lvl9pPr marL="18288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9pPr>
    </p:titleStyle>
    <p:bodyStyle>
      <a:lvl1pPr marL="18097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000" b="1">
          <a:solidFill>
            <a:schemeClr val="tx1"/>
          </a:solidFill>
          <a:latin typeface="+mn-lt"/>
          <a:ea typeface="+mn-ea"/>
          <a:cs typeface="+mn-cs"/>
        </a:defRPr>
      </a:lvl1pPr>
      <a:lvl2pPr marL="54165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800">
          <a:solidFill>
            <a:schemeClr val="tx1"/>
          </a:solidFill>
          <a:latin typeface="+mn-lt"/>
          <a:ea typeface="+mn-ea"/>
        </a:defRPr>
      </a:lvl2pPr>
      <a:lvl3pPr marL="895350" indent="-17462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600">
          <a:solidFill>
            <a:schemeClr val="tx1"/>
          </a:solidFill>
          <a:latin typeface="+mn-lt"/>
          <a:ea typeface="+mn-ea"/>
        </a:defRPr>
      </a:lvl3pPr>
      <a:lvl4pPr marL="1256030"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400">
          <a:solidFill>
            <a:schemeClr val="tx1"/>
          </a:solidFill>
          <a:latin typeface="+mn-lt"/>
          <a:ea typeface="+mn-ea"/>
        </a:defRPr>
      </a:lvl4pPr>
      <a:lvl5pPr marL="16192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5pPr>
      <a:lvl6pPr marL="20764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6pPr>
      <a:lvl7pPr marL="25336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7pPr>
      <a:lvl8pPr marL="29908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8pPr>
      <a:lvl9pPr marL="34480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p:sp>
        <p:nvSpPr>
          <p:cNvPr id="3074"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3075" name="Group 71"/>
          <p:cNvGrpSpPr/>
          <p:nvPr/>
        </p:nvGrpSpPr>
        <p:grpSpPr>
          <a:xfrm>
            <a:off x="5222875" y="20638"/>
            <a:ext cx="3856038" cy="5110162"/>
            <a:chOff x="275" y="265"/>
            <a:chExt cx="2373" cy="3936"/>
          </a:xfrm>
        </p:grpSpPr>
        <p:sp>
          <p:nvSpPr>
            <p:cNvPr id="3076"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3077"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2pPr>
      <a:lvl3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3pPr>
      <a:lvl4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4pPr>
      <a:lvl5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5pPr>
      <a:lvl6pPr marL="4572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6pPr>
      <a:lvl7pPr marL="9144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7pPr>
      <a:lvl8pPr marL="13716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8pPr>
      <a:lvl9pPr marL="18288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p:sp>
        <p:nvSpPr>
          <p:cNvPr id="4098"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4099" name="Group 71"/>
          <p:cNvGrpSpPr/>
          <p:nvPr/>
        </p:nvGrpSpPr>
        <p:grpSpPr>
          <a:xfrm>
            <a:off x="5222875" y="20638"/>
            <a:ext cx="3856038" cy="5110162"/>
            <a:chOff x="275" y="265"/>
            <a:chExt cx="2373" cy="3936"/>
          </a:xfrm>
        </p:grpSpPr>
        <p:sp>
          <p:nvSpPr>
            <p:cNvPr id="4100"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4101"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2pPr>
      <a:lvl3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3pPr>
      <a:lvl4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4pPr>
      <a:lvl5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5pPr>
      <a:lvl6pPr marL="4572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6pPr>
      <a:lvl7pPr marL="9144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7pPr>
      <a:lvl8pPr marL="13716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8pPr>
      <a:lvl9pPr marL="18288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p:sp>
        <p:nvSpPr>
          <p:cNvPr id="94210" name="标题 94209"/>
          <p:cNvSpPr>
            <a:spLocks noGrp="1" noRot="1"/>
          </p:cNvSpPr>
          <p:nvPr>
            <p:ph type="title"/>
          </p:nvPr>
        </p:nvSpPr>
        <p:spPr>
          <a:xfrm>
            <a:off x="301625" y="457200"/>
            <a:ext cx="8540750" cy="857250"/>
          </a:xfrm>
          <a:prstGeom prst="rect">
            <a:avLst/>
          </a:prstGeom>
          <a:noFill/>
          <a:ln w="9525">
            <a:noFill/>
          </a:ln>
        </p:spPr>
        <p:txBody>
          <a:bodyPr anchor="ctr"/>
          <a:p>
            <a:pPr lvl="0"/>
            <a:r>
              <a:rPr lang="zh-CN" altLang="en-US" dirty="0"/>
              <a:t>单击此处编辑母版标题样式</a:t>
            </a:r>
            <a:endParaRPr lang="zh-CN" altLang="en-US" dirty="0"/>
          </a:p>
        </p:txBody>
      </p:sp>
      <p:sp>
        <p:nvSpPr>
          <p:cNvPr id="94211" name="文本占位符 94210"/>
          <p:cNvSpPr>
            <a:spLocks noGrp="1" noRot="1"/>
          </p:cNvSpPr>
          <p:nvPr>
            <p:ph type="body" idx="1"/>
          </p:nvPr>
        </p:nvSpPr>
        <p:spPr>
          <a:xfrm>
            <a:off x="301625" y="1428750"/>
            <a:ext cx="8540750" cy="3146425"/>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4212" name="日期占位符 94211"/>
          <p:cNvSpPr>
            <a:spLocks noGrp="1"/>
          </p:cNvSpPr>
          <p:nvPr>
            <p:ph type="dt" sz="half" idx="2"/>
          </p:nvPr>
        </p:nvSpPr>
        <p:spPr>
          <a:xfrm>
            <a:off x="301625" y="4684713"/>
            <a:ext cx="2289175" cy="357187"/>
          </a:xfrm>
          <a:prstGeom prst="rect">
            <a:avLst/>
          </a:prstGeom>
          <a:noFill/>
          <a:ln w="9525">
            <a:noFill/>
          </a:ln>
        </p:spPr>
        <p:txBody>
          <a:bodyPr/>
          <a:lstStyle>
            <a:lvl1pPr>
              <a:defRPr sz="1400"/>
            </a:lvl1pPr>
          </a:lstStyle>
          <a:p>
            <a:pPr lvl="0"/>
            <a:endParaRPr lang="zh-CN" altLang="en-US" dirty="0">
              <a:latin typeface="Arial" panose="020B0604020202020204" pitchFamily="34" charset="0"/>
            </a:endParaRPr>
          </a:p>
        </p:txBody>
      </p:sp>
      <p:sp>
        <p:nvSpPr>
          <p:cNvPr id="94213" name="页脚占位符 94212"/>
          <p:cNvSpPr>
            <a:spLocks noGrp="1"/>
          </p:cNvSpPr>
          <p:nvPr>
            <p:ph type="ftr" sz="quarter" idx="3"/>
          </p:nvPr>
        </p:nvSpPr>
        <p:spPr>
          <a:xfrm>
            <a:off x="3124200" y="4684713"/>
            <a:ext cx="2895600" cy="357187"/>
          </a:xfrm>
          <a:prstGeom prst="rect">
            <a:avLst/>
          </a:prstGeom>
          <a:noFill/>
          <a:ln w="9525">
            <a:noFill/>
          </a:ln>
        </p:spPr>
        <p:txBody>
          <a:bodyPr/>
          <a:lstStyle>
            <a:lvl1pPr algn="ctr">
              <a:defRPr sz="1400"/>
            </a:lvl1pPr>
          </a:lstStyle>
          <a:p>
            <a:pPr lvl="0"/>
            <a:endParaRPr lang="zh-CN" altLang="en-US" dirty="0">
              <a:latin typeface="Arial" panose="020B0604020202020204" pitchFamily="34" charset="0"/>
            </a:endParaRPr>
          </a:p>
        </p:txBody>
      </p:sp>
      <p:sp>
        <p:nvSpPr>
          <p:cNvPr id="94214" name="灯片编号占位符 94213"/>
          <p:cNvSpPr>
            <a:spLocks noGrp="1"/>
          </p:cNvSpPr>
          <p:nvPr>
            <p:ph type="sldNum" sz="quarter" idx="4"/>
          </p:nvPr>
        </p:nvSpPr>
        <p:spPr>
          <a:xfrm>
            <a:off x="6553200" y="4684713"/>
            <a:ext cx="2289175" cy="357187"/>
          </a:xfrm>
          <a:prstGeom prst="rect">
            <a:avLst/>
          </a:prstGeom>
          <a:noFill/>
          <a:ln w="9525">
            <a:noFill/>
          </a:ln>
        </p:spPr>
        <p:txBody>
          <a:bodyPr/>
          <a:lstStyle>
            <a:lvl1pPr algn="r">
              <a:defRPr sz="1400"/>
            </a:lvl1p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
        <p:nvSpPr>
          <p:cNvPr id="94215" name="Line 8"/>
          <p:cNvSpPr/>
          <p:nvPr userDrawn="1"/>
        </p:nvSpPr>
        <p:spPr>
          <a:xfrm>
            <a:off x="0" y="519113"/>
            <a:ext cx="9144000" cy="0"/>
          </a:xfrm>
          <a:prstGeom prst="line">
            <a:avLst/>
          </a:prstGeom>
          <a:ln w="9525" cap="flat" cmpd="sng">
            <a:solidFill>
              <a:schemeClr val="tx1"/>
            </a:solidFill>
            <a:prstDash val="solid"/>
            <a:headEnd type="none" w="med" len="med"/>
            <a:tailEnd type="none" w="med" len="med"/>
          </a:ln>
        </p:spPr>
        <p:txBody>
          <a:bodyPr/>
          <a:p>
            <a:pPr lvl="0"/>
            <a:endParaRPr lang="zh-CN" altLang="en-US" dirty="0">
              <a:latin typeface="Arial" panose="020B0604020202020204" pitchFamily="34" charset="0"/>
            </a:endParaRPr>
          </a:p>
        </p:txBody>
      </p:sp>
      <p:sp>
        <p:nvSpPr>
          <p:cNvPr id="94216" name="Line 9"/>
          <p:cNvSpPr/>
          <p:nvPr userDrawn="1"/>
        </p:nvSpPr>
        <p:spPr>
          <a:xfrm>
            <a:off x="-3175" y="525463"/>
            <a:ext cx="9144000" cy="0"/>
          </a:xfrm>
          <a:prstGeom prst="line">
            <a:avLst/>
          </a:prstGeom>
          <a:ln w="9525" cap="flat" cmpd="sng">
            <a:solidFill>
              <a:srgbClr val="FF9900"/>
            </a:solidFill>
            <a:prstDash val="solid"/>
            <a:headEnd type="none" w="med" len="med"/>
            <a:tailEnd type="none" w="med" len="med"/>
          </a:ln>
        </p:spPr>
        <p:txBody>
          <a:bodyPr/>
          <a:p>
            <a:pPr lvl="0"/>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703" r:id="rId1"/>
  </p:sldLayoutIdLst>
  <p:hf sldNum="0" hdr="0" ftr="0" dt="0"/>
  <p:txStyles>
    <p:titleStyle>
      <a:lvl1pPr marL="0" lvl="0" indent="0" algn="ctr" defTabSz="914400" rtl="0" eaLnBrk="0" fontAlgn="base" latinLnBrk="0" hangingPunct="0">
        <a:lnSpc>
          <a:spcPct val="100000"/>
        </a:lnSpc>
        <a:spcBef>
          <a:spcPct val="0"/>
        </a:spcBef>
        <a:spcAft>
          <a:spcPct val="0"/>
        </a:spcAft>
        <a:buNone/>
        <a:defRPr sz="4400" b="0" i="0" u="none" kern="1200" baseline="0">
          <a:solidFill>
            <a:schemeClr val="tx2"/>
          </a:solidFill>
          <a:latin typeface="Arial" panose="020B0604020202020204" pitchFamily="34" charset="0"/>
          <a:ea typeface="宋体" panose="02010600030101010101" pitchFamily="2" charset="-122"/>
        </a:defRPr>
      </a:lvl1pPr>
    </p:titleStyle>
    <p:bodyStyle>
      <a:lvl1pPr marL="342900" lvl="0" indent="-342900" algn="l" defTabSz="914400" rtl="0" eaLnBrk="0" fontAlgn="base" latinLnBrk="0" hangingPunct="0">
        <a:lnSpc>
          <a:spcPct val="100000"/>
        </a:lnSpc>
        <a:spcBef>
          <a:spcPct val="20000"/>
        </a:spcBef>
        <a:spcAft>
          <a:spcPct val="0"/>
        </a:spcAft>
        <a:buChar char="•"/>
        <a:defRPr sz="3200" b="0" i="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0" fontAlgn="base" latinLnBrk="0" hangingPunct="0">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0" fontAlgn="base" latinLnBrk="0" hangingPunct="0">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5pPr>
      <a:lvl6pPr marL="2514600" lvl="5"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6pPr>
      <a:lvl7pPr marL="2971800" lvl="6"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7pPr>
      <a:lvl8pPr marL="3429000" lvl="7"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8pPr>
      <a:lvl9pPr marL="3886200" lvl="8"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9pPr>
    </p:bodyStyle>
    <p:otherStyle>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45.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png"/><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image" Target="../media/image13.pn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image" Target="../media/image13.pn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image" Target="../media/image13.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2.png"/><Relationship Id="rId1" Type="http://schemas.openxmlformats.org/officeDocument/2006/relationships/image" Target="../media/image10.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2.png"/><Relationship Id="rId1"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3074" name="Group 42"/>
          <p:cNvGrpSpPr/>
          <p:nvPr/>
        </p:nvGrpSpPr>
        <p:grpSpPr bwMode="auto">
          <a:xfrm>
            <a:off x="339750" y="883461"/>
            <a:ext cx="1090613" cy="432197"/>
            <a:chOff x="2699" y="1207"/>
            <a:chExt cx="907" cy="499"/>
          </a:xfrm>
        </p:grpSpPr>
        <p:sp>
          <p:nvSpPr>
            <p:cNvPr id="4125" name="WordArt 29"/>
            <p:cNvSpPr>
              <a:spLocks noChangeArrowheads="1" noChangeShapeType="1" noTextEdit="1"/>
            </p:cNvSpPr>
            <p:nvPr/>
          </p:nvSpPr>
          <p:spPr bwMode="auto">
            <a:xfrm>
              <a:off x="2699" y="1207"/>
              <a:ext cx="907" cy="499"/>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spcFirstLastPara="1" wrap="none" fromWordArt="1">
              <a:prstTxWarp prst="textArchUp">
                <a:avLst>
                  <a:gd name="adj" fmla="val 9662989"/>
                </a:avLst>
              </a:prstTxWarp>
            </a:bodyPr>
            <a:lstStyle/>
            <a:p>
              <a:pPr algn="ctr" fontAlgn="base">
                <a:defRPr/>
              </a:pPr>
              <a:r>
                <a:rPr lang="zh-CN" altLang="en-US" sz="3600" b="1" strike="noStrike" kern="10" noProof="1" dirty="0">
                  <a:ln w="9525">
                    <a:solidFill>
                      <a:srgbClr val="F7B103"/>
                    </a:solidFill>
                    <a:round/>
                  </a:ln>
                  <a:solidFill>
                    <a:srgbClr val="513103"/>
                  </a:solidFill>
                  <a:latin typeface="隶书" pitchFamily="1" charset="-122"/>
                  <a:ea typeface="隶书" pitchFamily="1" charset="-122"/>
                  <a:cs typeface="+mn-cs"/>
                </a:rPr>
                <a:t>高中历史</a:t>
              </a:r>
              <a:endParaRPr lang="zh-CN" altLang="en-US" sz="3600" b="1" strike="noStrike" kern="10" noProof="1" dirty="0">
                <a:ln w="9525">
                  <a:solidFill>
                    <a:srgbClr val="F7B103"/>
                  </a:solidFill>
                  <a:round/>
                </a:ln>
                <a:solidFill>
                  <a:srgbClr val="513103"/>
                </a:solidFill>
                <a:latin typeface="隶书" pitchFamily="1" charset="-122"/>
                <a:ea typeface="隶书" pitchFamily="1" charset="-122"/>
              </a:endParaRPr>
            </a:p>
          </p:txBody>
        </p:sp>
        <p:sp>
          <p:nvSpPr>
            <p:cNvPr id="4126" name="WordArt 30"/>
            <p:cNvSpPr>
              <a:spLocks noChangeArrowheads="1" noChangeShapeType="1" noTextEdit="1"/>
            </p:cNvSpPr>
            <p:nvPr/>
          </p:nvSpPr>
          <p:spPr bwMode="auto">
            <a:xfrm>
              <a:off x="2880" y="1434"/>
              <a:ext cx="589" cy="272"/>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wrap="none" fromWordArt="1">
              <a:prstTxWarp prst="textDeflate">
                <a:avLst>
                  <a:gd name="adj" fmla="val 0"/>
                </a:avLst>
              </a:prstTxWarp>
            </a:bodyPr>
            <a:lstStyle/>
            <a:p>
              <a:pPr algn="ctr" fontAlgn="base">
                <a:defRPr/>
              </a:pPr>
              <a:r>
                <a:rPr lang="zh-CN" altLang="en-US" sz="3600" b="1" strike="noStrike" kern="10" noProof="1" dirty="0" smtClean="0">
                  <a:ln w="9525">
                    <a:solidFill>
                      <a:srgbClr val="FFFF00"/>
                    </a:solidFill>
                    <a:round/>
                  </a:ln>
                  <a:solidFill>
                    <a:srgbClr val="9900CC"/>
                  </a:solidFill>
                  <a:latin typeface="隶书" pitchFamily="1" charset="-122"/>
                  <a:ea typeface="隶书" pitchFamily="1" charset="-122"/>
                  <a:cs typeface="+mn-cs"/>
                </a:rPr>
                <a:t>必修二</a:t>
              </a:r>
              <a:endParaRPr lang="zh-CN" altLang="en-US" sz="3600" b="1" strike="noStrike" kern="10" noProof="1" dirty="0">
                <a:ln w="9525">
                  <a:solidFill>
                    <a:srgbClr val="FFFF00"/>
                  </a:solidFill>
                  <a:round/>
                </a:ln>
                <a:solidFill>
                  <a:srgbClr val="9900CC"/>
                </a:solidFill>
                <a:latin typeface="隶书" pitchFamily="1" charset="-122"/>
                <a:ea typeface="隶书" pitchFamily="1" charset="-122"/>
              </a:endParaRPr>
            </a:p>
          </p:txBody>
        </p:sp>
      </p:grpSp>
      <p:pic>
        <p:nvPicPr>
          <p:cNvPr id="33795" name="Picture 44" descr="E:\gif\静态\201162520514247208.png"/>
          <p:cNvPicPr>
            <a:picLocks noChangeAspect="1"/>
          </p:cNvPicPr>
          <p:nvPr/>
        </p:nvPicPr>
        <p:blipFill>
          <a:blip r:embed="rId1"/>
          <a:stretch>
            <a:fillRect/>
          </a:stretch>
        </p:blipFill>
        <p:spPr>
          <a:xfrm>
            <a:off x="6443663" y="84138"/>
            <a:ext cx="2089150" cy="800100"/>
          </a:xfrm>
          <a:prstGeom prst="rect">
            <a:avLst/>
          </a:prstGeom>
          <a:noFill/>
          <a:ln w="9525">
            <a:noFill/>
          </a:ln>
        </p:spPr>
      </p:pic>
      <p:sp>
        <p:nvSpPr>
          <p:cNvPr id="5" name="矩形 4"/>
          <p:cNvSpPr/>
          <p:nvPr/>
        </p:nvSpPr>
        <p:spPr>
          <a:xfrm>
            <a:off x="3419475" y="884238"/>
            <a:ext cx="5708650" cy="3624263"/>
          </a:xfrm>
          <a:prstGeom prst="rect">
            <a:avLst/>
          </a:prstGeom>
          <a:blipFill dpi="0" rotWithShape="1">
            <a:blip r:embed="rId2">
              <a:alphaModFix amt="1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6" name="矩形 5"/>
          <p:cNvSpPr/>
          <p:nvPr/>
        </p:nvSpPr>
        <p:spPr>
          <a:xfrm>
            <a:off x="250825" y="673100"/>
            <a:ext cx="1366838" cy="812800"/>
          </a:xfrm>
          <a:prstGeom prst="rect">
            <a:avLst/>
          </a:prstGeom>
          <a:blipFill dpi="0" rotWithShape="1">
            <a:blip r:embed="rId3">
              <a:alphaModFix amt="1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8" name="矩形 7"/>
          <p:cNvSpPr/>
          <p:nvPr/>
        </p:nvSpPr>
        <p:spPr>
          <a:xfrm>
            <a:off x="339725" y="68263"/>
            <a:ext cx="776288" cy="469900"/>
          </a:xfrm>
          <a:prstGeom prst="rect">
            <a:avLst/>
          </a:prstGeom>
          <a:blipFill dpi="0" rotWithShape="1">
            <a:blip r:embed="rId4">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grpSp>
        <p:nvGrpSpPr>
          <p:cNvPr id="15" name="组合 14"/>
          <p:cNvGrpSpPr/>
          <p:nvPr/>
        </p:nvGrpSpPr>
        <p:grpSpPr>
          <a:xfrm>
            <a:off x="1116013" y="1568450"/>
            <a:ext cx="7224367" cy="2190750"/>
            <a:chOff x="833759" y="1520183"/>
            <a:chExt cx="7224877" cy="2191431"/>
          </a:xfrm>
        </p:grpSpPr>
        <p:pic>
          <p:nvPicPr>
            <p:cNvPr id="33801" name="Picture 3" descr="C:\Users\Administrator\Desktop\43(304).jpg"/>
            <p:cNvPicPr>
              <a:picLocks noChangeAspect="1"/>
            </p:cNvPicPr>
            <p:nvPr/>
          </p:nvPicPr>
          <p:blipFill>
            <a:blip r:embed="rId5"/>
            <a:stretch>
              <a:fillRect/>
            </a:stretch>
          </p:blipFill>
          <p:spPr>
            <a:xfrm>
              <a:off x="833759" y="1520183"/>
              <a:ext cx="1794026" cy="2191431"/>
            </a:xfrm>
            <a:prstGeom prst="rect">
              <a:avLst/>
            </a:prstGeom>
            <a:noFill/>
            <a:ln w="9525">
              <a:noFill/>
            </a:ln>
          </p:spPr>
        </p:pic>
        <p:sp>
          <p:nvSpPr>
            <p:cNvPr id="33802" name="矩形 17"/>
            <p:cNvSpPr/>
            <p:nvPr/>
          </p:nvSpPr>
          <p:spPr>
            <a:xfrm>
              <a:off x="840641" y="1523276"/>
              <a:ext cx="2232247" cy="2181878"/>
            </a:xfrm>
            <a:prstGeom prst="rect">
              <a:avLst/>
            </a:prstGeom>
            <a:noFill/>
            <a:ln w="25400" cap="flat" cmpd="sng">
              <a:solidFill>
                <a:srgbClr val="CC6600"/>
              </a:solidFill>
              <a:prstDash val="solid"/>
              <a:round/>
              <a:headEnd type="none" w="med" len="med"/>
              <a:tailEnd type="none" w="med" len="med"/>
            </a:ln>
          </p:spPr>
          <p:txBody>
            <a:bodyPr anchor="ctr"/>
            <a:p>
              <a:pPr algn="ctr"/>
              <a:endParaRPr lang="zh-CN" altLang="en-US" dirty="0">
                <a:solidFill>
                  <a:srgbClr val="FFFFFF"/>
                </a:solidFill>
                <a:latin typeface="Arial" panose="020B0604020202020204" pitchFamily="34" charset="0"/>
              </a:endParaRPr>
            </a:p>
          </p:txBody>
        </p:sp>
        <p:sp>
          <p:nvSpPr>
            <p:cNvPr id="33803" name="TextBox 18"/>
            <p:cNvSpPr txBox="1"/>
            <p:nvPr/>
          </p:nvSpPr>
          <p:spPr>
            <a:xfrm>
              <a:off x="2870320" y="2135406"/>
              <a:ext cx="5188316" cy="953431"/>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2" charset="-122"/>
                  <a:ea typeface="黑体" panose="02010609060101010101" pitchFamily="2" charset="-122"/>
                </a:rPr>
                <a:t>专题七</a:t>
              </a:r>
              <a:endParaRPr lang="en-US" altLang="zh-CN" sz="2800" b="1" dirty="0">
                <a:solidFill>
                  <a:srgbClr val="3333FF"/>
                </a:solidFill>
                <a:latin typeface="黑体" panose="02010609060101010101" pitchFamily="2" charset="-122"/>
                <a:ea typeface="黑体" panose="02010609060101010101" pitchFamily="2" charset="-122"/>
              </a:endParaRPr>
            </a:p>
            <a:p>
              <a:pPr algn="l"/>
              <a:r>
                <a:rPr lang="zh-CN" altLang="en-US" sz="2800" b="1" dirty="0">
                  <a:solidFill>
                    <a:srgbClr val="3333FF"/>
                  </a:solidFill>
                  <a:latin typeface="黑体" panose="02010609060101010101" pitchFamily="2" charset="-122"/>
                  <a:ea typeface="黑体" panose="02010609060101010101" pitchFamily="2" charset="-122"/>
                </a:rPr>
                <a:t>苏联社会主义建设的经验和教训</a:t>
              </a:r>
              <a:endParaRPr lang="zh-CN" altLang="en-US" sz="2800" b="1" dirty="0">
                <a:solidFill>
                  <a:srgbClr val="3333FF"/>
                </a:solidFill>
                <a:latin typeface="黑体" panose="02010609060101010101" pitchFamily="2" charset="-122"/>
                <a:ea typeface="黑体" panose="02010609060101010101" pitchFamily="2" charset="-122"/>
              </a:endParaRPr>
            </a:p>
          </p:txBody>
        </p:sp>
      </p:grpSp>
      <p:pic>
        <p:nvPicPr>
          <p:cNvPr id="43035" name="TextBox 1"/>
          <p:cNvPicPr>
            <a:picLocks noGrp="1" noChangeAspect="1"/>
          </p:cNvPicPr>
          <p:nvPr/>
        </p:nvPicPr>
        <p:blipFill>
          <a:blip r:embed="rId6"/>
          <a:stretch>
            <a:fillRect/>
          </a:stretch>
        </p:blipFill>
        <p:spPr>
          <a:xfrm>
            <a:off x="900113" y="0"/>
            <a:ext cx="3457575" cy="2968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anim calcmode="lin" valueType="num">
                                      <p:cBhvr>
                                        <p:cTn id="8" dur="2000" fill="hold"/>
                                        <p:tgtEl>
                                          <p:spTgt spid="3074"/>
                                        </p:tgtEl>
                                        <p:attrNameLst>
                                          <p:attrName>style.rotation</p:attrName>
                                        </p:attrNameLst>
                                      </p:cBhvr>
                                      <p:tavLst>
                                        <p:tav tm="0">
                                          <p:val>
                                            <p:fltVal val="720.000000"/>
                                          </p:val>
                                        </p:tav>
                                        <p:tav tm="100000">
                                          <p:val>
                                            <p:fltVal val="0.000000"/>
                                          </p:val>
                                        </p:tav>
                                      </p:tavLst>
                                    </p:anim>
                                    <p:anim calcmode="lin" valueType="num">
                                      <p:cBhvr>
                                        <p:cTn id="9" dur="2000" fill="hold"/>
                                        <p:tgtEl>
                                          <p:spTgt spid="3074"/>
                                        </p:tgtEl>
                                        <p:attrNameLst>
                                          <p:attrName>ppt_h</p:attrName>
                                        </p:attrNameLst>
                                      </p:cBhvr>
                                      <p:tavLst>
                                        <p:tav tm="0">
                                          <p:val>
                                            <p:fltVal val="0.000000"/>
                                          </p:val>
                                        </p:tav>
                                        <p:tav tm="100000">
                                          <p:val>
                                            <p:strVal val="#ppt_h"/>
                                          </p:val>
                                        </p:tav>
                                      </p:tavLst>
                                    </p:anim>
                                    <p:anim calcmode="lin" valueType="num">
                                      <p:cBhvr>
                                        <p:cTn id="10" dur="2000" fill="hold"/>
                                        <p:tgtEl>
                                          <p:spTgt spid="3074"/>
                                        </p:tgtEl>
                                        <p:attrNameLst>
                                          <p:attrName>ppt_w</p:attrName>
                                        </p:attrNameLst>
                                      </p:cBhvr>
                                      <p:tavLst>
                                        <p:tav tm="0">
                                          <p:val>
                                            <p:fltVal val="0.000000"/>
                                          </p:val>
                                        </p:tav>
                                        <p:tav tm="100000">
                                          <p:val>
                                            <p:strVal val="#ppt_w"/>
                                          </p:val>
                                        </p:tav>
                                      </p:tavLst>
                                    </p:anim>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2000"/>
                                        <p:tgtEl>
                                          <p:spTgt spid="6"/>
                                        </p:tgtEl>
                                      </p:cBhvr>
                                    </p:animEffect>
                                  </p:childTnLst>
                                </p:cTn>
                              </p:par>
                            </p:childTnLst>
                          </p:cTn>
                        </p:par>
                        <p:par>
                          <p:cTn id="15" fill="hold">
                            <p:stCondLst>
                              <p:cond delay="4000"/>
                            </p:stCondLst>
                            <p:childTnLst>
                              <p:par>
                                <p:cTn id="16" presetID="6" presetClass="entr" presetSubtype="16" fill="hold" nodeType="after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circle(in)">
                                      <p:cBhvr>
                                        <p:cTn id="18"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4341" name="矩形 654340"/>
          <p:cNvSpPr/>
          <p:nvPr/>
        </p:nvSpPr>
        <p:spPr>
          <a:xfrm>
            <a:off x="465455" y="760730"/>
            <a:ext cx="6612890" cy="441960"/>
          </a:xfrm>
          <a:prstGeom prst="rect">
            <a:avLst/>
          </a:prstGeom>
          <a:noFill/>
          <a:ln w="9525">
            <a:noFill/>
          </a:ln>
        </p:spPr>
        <p:txBody>
          <a:bodyPr wrap="square">
            <a:spAutoFit/>
          </a:bodyPr>
          <a:p>
            <a:pPr>
              <a:lnSpc>
                <a:spcPct val="95000"/>
              </a:lnSpc>
              <a:spcBef>
                <a:spcPct val="50000"/>
              </a:spcBef>
            </a:pPr>
            <a:r>
              <a:rPr lang="en-US" sz="2400" b="1" dirty="0">
                <a:solidFill>
                  <a:schemeClr val="accent2"/>
                </a:solidFill>
                <a:latin typeface="黑体" panose="02010609060101010101" pitchFamily="2" charset="-122"/>
                <a:ea typeface="黑体" panose="02010609060101010101" pitchFamily="2" charset="-122"/>
              </a:rPr>
              <a:t>1</a:t>
            </a:r>
            <a:r>
              <a:rPr lang="zh-CN" altLang="en-US" sz="2400" b="1" dirty="0">
                <a:solidFill>
                  <a:schemeClr val="accent2"/>
                </a:solidFill>
                <a:latin typeface="黑体" panose="02010609060101010101" pitchFamily="2" charset="-122"/>
                <a:ea typeface="黑体" panose="02010609060101010101" pitchFamily="2" charset="-122"/>
              </a:rPr>
              <a:t>、探讨战时共产主义政策和新经济政策的实质：</a:t>
            </a:r>
            <a:endParaRPr lang="zh-CN" altLang="en-US" sz="2400" b="1" dirty="0">
              <a:solidFill>
                <a:schemeClr val="accent2"/>
              </a:solidFill>
              <a:latin typeface="黑体" panose="02010609060101010101" pitchFamily="2" charset="-122"/>
              <a:ea typeface="黑体" panose="02010609060101010101" pitchFamily="2" charset="-122"/>
            </a:endParaRPr>
          </a:p>
        </p:txBody>
      </p:sp>
      <p:sp>
        <p:nvSpPr>
          <p:cNvPr id="654342" name="矩形 654341"/>
          <p:cNvSpPr/>
          <p:nvPr/>
        </p:nvSpPr>
        <p:spPr>
          <a:xfrm>
            <a:off x="465455" y="1475105"/>
            <a:ext cx="8054340" cy="2676525"/>
          </a:xfrm>
          <a:prstGeom prst="rect">
            <a:avLst/>
          </a:prstGeom>
          <a:noFill/>
          <a:ln w="9525">
            <a:noFill/>
          </a:ln>
        </p:spPr>
        <p:txBody>
          <a:bodyPr wrap="square">
            <a:spAutoFit/>
          </a:bodyPr>
          <a:p>
            <a:r>
              <a:rPr lang="zh-CN" altLang="en-US" sz="2800" b="1" dirty="0">
                <a:effectLst>
                  <a:outerShdw blurRad="38100" dist="38100" dir="2700000">
                    <a:srgbClr val="C0C0C0"/>
                  </a:outerShdw>
                </a:effectLst>
                <a:latin typeface="Arial" panose="020B0604020202020204" pitchFamily="34" charset="0"/>
              </a:rPr>
              <a:t>理论：马克思对未来社会的构想是在生产力高度发达的资本主义基础上建立社会主义</a:t>
            </a:r>
            <a:r>
              <a:rPr lang="en-US" altLang="zh-CN" sz="2800" b="1">
                <a:effectLst>
                  <a:outerShdw blurRad="38100" dist="38100" dir="2700000">
                    <a:srgbClr val="C0C0C0"/>
                  </a:outerShdw>
                </a:effectLst>
                <a:latin typeface="Arial" panose="020B0604020202020204" pitchFamily="34" charset="0"/>
              </a:rPr>
              <a:t>——</a:t>
            </a:r>
            <a:r>
              <a:rPr lang="zh-CN" altLang="en-US" sz="2800" b="1" dirty="0">
                <a:effectLst>
                  <a:outerShdw blurRad="38100" dist="38100" dir="2700000">
                    <a:srgbClr val="C0C0C0"/>
                  </a:outerShdw>
                </a:effectLst>
                <a:latin typeface="Arial" panose="020B0604020202020204" pitchFamily="34" charset="0"/>
              </a:rPr>
              <a:t>实行公有制、计划经济和按劳分配，取消商品生产和货币。</a:t>
            </a:r>
            <a:endParaRPr lang="zh-CN" altLang="en-US" sz="2800" b="1" dirty="0">
              <a:effectLst>
                <a:outerShdw blurRad="38100" dist="38100" dir="2700000">
                  <a:srgbClr val="C0C0C0"/>
                </a:outerShdw>
              </a:effectLst>
              <a:latin typeface="Arial" panose="020B0604020202020204" pitchFamily="34" charset="0"/>
            </a:endParaRPr>
          </a:p>
          <a:p>
            <a:r>
              <a:rPr lang="zh-CN" altLang="en-US" sz="2800" b="1" dirty="0">
                <a:effectLst>
                  <a:outerShdw blurRad="38100" dist="38100" dir="2700000">
                    <a:srgbClr val="C0C0C0"/>
                  </a:outerShdw>
                </a:effectLst>
                <a:latin typeface="Arial" panose="020B0604020202020204" pitchFamily="34" charset="0"/>
              </a:rPr>
              <a:t>       </a:t>
            </a:r>
            <a:r>
              <a:rPr lang="zh-CN" altLang="en-US" sz="2800" b="1" dirty="0">
                <a:solidFill>
                  <a:srgbClr val="0000FF"/>
                </a:solidFill>
                <a:effectLst>
                  <a:outerShdw blurRad="38100" dist="38100" dir="2700000">
                    <a:srgbClr val="C0C0C0"/>
                  </a:outerShdw>
                </a:effectLst>
                <a:latin typeface="Arial" panose="020B0604020202020204" pitchFamily="34" charset="0"/>
              </a:rPr>
              <a:t>前提：生产力高度发达</a:t>
            </a:r>
            <a:endParaRPr lang="zh-CN" altLang="en-US" sz="2800" b="1" dirty="0">
              <a:solidFill>
                <a:srgbClr val="0000FF"/>
              </a:solidFill>
              <a:effectLst>
                <a:outerShdw blurRad="38100" dist="38100" dir="2700000">
                  <a:srgbClr val="C0C0C0"/>
                </a:outerShdw>
              </a:effectLst>
              <a:latin typeface="Arial" panose="020B0604020202020204" pitchFamily="34" charset="0"/>
            </a:endParaRPr>
          </a:p>
          <a:p>
            <a:r>
              <a:rPr lang="zh-CN" altLang="en-US" sz="2800" b="1" dirty="0">
                <a:solidFill>
                  <a:srgbClr val="0000FF"/>
                </a:solidFill>
                <a:effectLst>
                  <a:outerShdw blurRad="38100" dist="38100" dir="2700000">
                    <a:srgbClr val="C0C0C0"/>
                  </a:outerShdw>
                </a:effectLst>
                <a:latin typeface="Arial" panose="020B0604020202020204" pitchFamily="34" charset="0"/>
              </a:rPr>
              <a:t>       社会主义</a:t>
            </a:r>
            <a:r>
              <a:rPr lang="en-US" altLang="zh-CN" sz="2800" b="1" dirty="0">
                <a:solidFill>
                  <a:srgbClr val="0000FF"/>
                </a:solidFill>
                <a:effectLst>
                  <a:outerShdw blurRad="38100" dist="38100" dir="2700000">
                    <a:srgbClr val="C0C0C0"/>
                  </a:outerShdw>
                </a:effectLst>
                <a:latin typeface="Arial" panose="020B0604020202020204" pitchFamily="34" charset="0"/>
              </a:rPr>
              <a:t>=</a:t>
            </a:r>
            <a:r>
              <a:rPr lang="zh-CN" altLang="en-US" sz="2800" b="1" dirty="0">
                <a:solidFill>
                  <a:srgbClr val="0000FF"/>
                </a:solidFill>
                <a:effectLst>
                  <a:outerShdw blurRad="38100" dist="38100" dir="2700000">
                    <a:srgbClr val="C0C0C0"/>
                  </a:outerShdw>
                </a:effectLst>
                <a:latin typeface="Arial" panose="020B0604020202020204" pitchFamily="34" charset="0"/>
              </a:rPr>
              <a:t>公有制</a:t>
            </a:r>
            <a:r>
              <a:rPr lang="en-US" altLang="zh-CN" sz="2800" b="1" dirty="0">
                <a:solidFill>
                  <a:srgbClr val="0000FF"/>
                </a:solidFill>
                <a:effectLst>
                  <a:outerShdw blurRad="38100" dist="38100" dir="2700000">
                    <a:srgbClr val="C0C0C0"/>
                  </a:outerShdw>
                </a:effectLst>
                <a:latin typeface="Arial" panose="020B0604020202020204" pitchFamily="34" charset="0"/>
              </a:rPr>
              <a:t>+</a:t>
            </a:r>
            <a:r>
              <a:rPr lang="zh-CN" altLang="en-US" sz="2800" b="1" dirty="0">
                <a:solidFill>
                  <a:srgbClr val="0000FF"/>
                </a:solidFill>
                <a:effectLst>
                  <a:outerShdw blurRad="38100" dist="38100" dir="2700000">
                    <a:srgbClr val="C0C0C0"/>
                  </a:outerShdw>
                </a:effectLst>
                <a:latin typeface="Arial" panose="020B0604020202020204" pitchFamily="34" charset="0"/>
              </a:rPr>
              <a:t>计划经济</a:t>
            </a:r>
            <a:r>
              <a:rPr lang="en-US" altLang="zh-CN" sz="2800" b="1" dirty="0">
                <a:solidFill>
                  <a:srgbClr val="0000FF"/>
                </a:solidFill>
                <a:effectLst>
                  <a:outerShdw blurRad="38100" dist="38100" dir="2700000">
                    <a:srgbClr val="C0C0C0"/>
                  </a:outerShdw>
                </a:effectLst>
                <a:latin typeface="Arial" panose="020B0604020202020204" pitchFamily="34" charset="0"/>
              </a:rPr>
              <a:t>+</a:t>
            </a:r>
            <a:r>
              <a:rPr lang="zh-CN" altLang="en-US" sz="2800" b="1" dirty="0">
                <a:solidFill>
                  <a:srgbClr val="0000FF"/>
                </a:solidFill>
                <a:effectLst>
                  <a:outerShdw blurRad="38100" dist="38100" dir="2700000">
                    <a:srgbClr val="C0C0C0"/>
                  </a:outerShdw>
                </a:effectLst>
                <a:latin typeface="Arial" panose="020B0604020202020204" pitchFamily="34" charset="0"/>
              </a:rPr>
              <a:t>按劳分配</a:t>
            </a:r>
            <a:endParaRPr lang="zh-CN" altLang="en-US" sz="2800" b="1" dirty="0">
              <a:solidFill>
                <a:srgbClr val="0000FF"/>
              </a:solidFill>
              <a:effectLst>
                <a:outerShdw blurRad="38100" dist="38100" dir="2700000">
                  <a:srgbClr val="C0C0C0"/>
                </a:outerShdw>
              </a:effectLst>
              <a:latin typeface="Arial" panose="020B0604020202020204" pitchFamily="34" charset="0"/>
            </a:endParaRPr>
          </a:p>
          <a:p>
            <a:endParaRPr lang="zh-CN" altLang="en-US" sz="2800" b="1" dirty="0">
              <a:solidFill>
                <a:srgbClr val="0000FF"/>
              </a:solidFill>
              <a:effectLst>
                <a:outerShdw blurRad="38100" dist="38100" dir="2700000">
                  <a:srgbClr val="C0C0C0"/>
                </a:outerShdw>
              </a:effectLst>
              <a:latin typeface="Arial" panose="020B0604020202020204" pitchFamily="34" charset="0"/>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40958" y="12382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4342" name="矩形 654341"/>
          <p:cNvSpPr/>
          <p:nvPr/>
        </p:nvSpPr>
        <p:spPr>
          <a:xfrm>
            <a:off x="0" y="1122220"/>
            <a:ext cx="9144000" cy="1060450"/>
          </a:xfrm>
          <a:prstGeom prst="rect">
            <a:avLst/>
          </a:prstGeom>
          <a:noFill/>
          <a:ln w="9525">
            <a:noFill/>
          </a:ln>
        </p:spPr>
        <p:txBody>
          <a:bodyPr>
            <a:spAutoFit/>
          </a:bodyPr>
          <a:p>
            <a:r>
              <a:rPr lang="zh-CN" altLang="en-US" sz="2100" b="1" dirty="0">
                <a:solidFill>
                  <a:srgbClr val="0000FF"/>
                </a:solidFill>
                <a:effectLst>
                  <a:outerShdw blurRad="38100" dist="38100" dir="2700000">
                    <a:srgbClr val="C0C0C0"/>
                  </a:outerShdw>
                </a:effectLst>
                <a:latin typeface="Arial" panose="020B0604020202020204" pitchFamily="34" charset="0"/>
              </a:rPr>
              <a:t>（</a:t>
            </a:r>
            <a:r>
              <a:rPr lang="en-US" altLang="zh-CN" sz="2100" b="1" dirty="0">
                <a:solidFill>
                  <a:srgbClr val="0000FF"/>
                </a:solidFill>
                <a:effectLst>
                  <a:outerShdw blurRad="38100" dist="38100" dir="2700000">
                    <a:srgbClr val="C0C0C0"/>
                  </a:outerShdw>
                </a:effectLst>
                <a:latin typeface="Arial" panose="020B0604020202020204" pitchFamily="34" charset="0"/>
              </a:rPr>
              <a:t>1</a:t>
            </a:r>
            <a:r>
              <a:rPr lang="zh-CN" altLang="en-US" sz="2100" b="1" dirty="0">
                <a:solidFill>
                  <a:srgbClr val="0000FF"/>
                </a:solidFill>
                <a:effectLst>
                  <a:outerShdw blurRad="38100" dist="38100" dir="2700000">
                    <a:srgbClr val="C0C0C0"/>
                  </a:outerShdw>
                </a:effectLst>
                <a:latin typeface="Arial" panose="020B0604020202020204" pitchFamily="34" charset="0"/>
              </a:rPr>
              <a:t>）有人把战时共产主义政策看做是列宁按马克思设想进行的实验</a:t>
            </a:r>
            <a:r>
              <a:rPr lang="en-US" altLang="zh-CN" sz="2100" b="1">
                <a:solidFill>
                  <a:srgbClr val="0000FF"/>
                </a:solidFill>
                <a:effectLst>
                  <a:outerShdw blurRad="38100" dist="38100" dir="2700000">
                    <a:srgbClr val="C0C0C0"/>
                  </a:outerShdw>
                </a:effectLst>
                <a:latin typeface="Arial" panose="020B0604020202020204" pitchFamily="34" charset="0"/>
              </a:rPr>
              <a:t>——</a:t>
            </a:r>
            <a:r>
              <a:rPr lang="zh-CN" altLang="en-US" sz="2100" b="1" dirty="0">
                <a:solidFill>
                  <a:srgbClr val="0000FF"/>
                </a:solidFill>
                <a:effectLst>
                  <a:outerShdw blurRad="38100" dist="38100" dir="2700000">
                    <a:srgbClr val="C0C0C0"/>
                  </a:outerShdw>
                </a:effectLst>
                <a:latin typeface="Arial" panose="020B0604020202020204" pitchFamily="34" charset="0"/>
              </a:rPr>
              <a:t>追随理想的实验。战时共产主义政策是如何实践这一构想的？为什么会出现严重的问题？错误的实质又是什么？说明了什么？</a:t>
            </a:r>
            <a:endParaRPr lang="zh-CN" altLang="en-US" sz="2100" b="1" dirty="0">
              <a:solidFill>
                <a:srgbClr val="0000FF"/>
              </a:solidFill>
              <a:effectLst>
                <a:outerShdw blurRad="38100" dist="38100" dir="2700000">
                  <a:srgbClr val="C0C0C0"/>
                </a:outerShdw>
              </a:effectLst>
              <a:latin typeface="Arial" panose="020B0604020202020204" pitchFamily="34" charset="0"/>
            </a:endParaRPr>
          </a:p>
        </p:txBody>
      </p:sp>
      <p:sp>
        <p:nvSpPr>
          <p:cNvPr id="654344" name="文本框 654343"/>
          <p:cNvSpPr txBox="1"/>
          <p:nvPr/>
        </p:nvSpPr>
        <p:spPr>
          <a:xfrm>
            <a:off x="1854894" y="3747637"/>
            <a:ext cx="6720519" cy="414020"/>
          </a:xfrm>
          <a:prstGeom prst="rect">
            <a:avLst/>
          </a:prstGeom>
          <a:noFill/>
          <a:ln w="9525">
            <a:noFill/>
          </a:ln>
        </p:spPr>
        <p:txBody>
          <a:bodyPr>
            <a:spAutoFit/>
          </a:bodyPr>
          <a:p>
            <a:r>
              <a:rPr lang="zh-CN" altLang="en-US" sz="2100" b="1" dirty="0">
                <a:effectLst>
                  <a:outerShdw blurRad="38100" dist="38100" dir="2700000">
                    <a:srgbClr val="C0C0C0"/>
                  </a:outerShdw>
                </a:effectLst>
                <a:latin typeface="宋体" panose="02010600030101010101" pitchFamily="2" charset="-122"/>
              </a:rPr>
              <a:t>先进的生产关系脱离落后的生产力水平。</a:t>
            </a:r>
            <a:endParaRPr lang="zh-CN" altLang="en-US" sz="2100" b="1" dirty="0">
              <a:effectLst>
                <a:outerShdw blurRad="38100" dist="38100" dir="2700000">
                  <a:srgbClr val="C0C0C0"/>
                </a:outerShdw>
              </a:effectLst>
              <a:latin typeface="宋体" panose="02010600030101010101" pitchFamily="2" charset="-122"/>
            </a:endParaRPr>
          </a:p>
        </p:txBody>
      </p:sp>
      <p:sp>
        <p:nvSpPr>
          <p:cNvPr id="654345" name="文本框 654344"/>
          <p:cNvSpPr txBox="1"/>
          <p:nvPr/>
        </p:nvSpPr>
        <p:spPr>
          <a:xfrm>
            <a:off x="1312404" y="4161798"/>
            <a:ext cx="6721709" cy="414020"/>
          </a:xfrm>
          <a:prstGeom prst="rect">
            <a:avLst/>
          </a:prstGeom>
          <a:noFill/>
          <a:ln w="9525">
            <a:noFill/>
          </a:ln>
        </p:spPr>
        <p:txBody>
          <a:bodyPr>
            <a:spAutoFit/>
          </a:bodyPr>
          <a:p>
            <a:r>
              <a:rPr lang="zh-CN" altLang="en-US" sz="2100" b="1" dirty="0">
                <a:latin typeface="宋体" panose="02010600030101010101" pitchFamily="2" charset="-122"/>
              </a:rPr>
              <a:t>战时共产主义政策不是向社会主义过渡的正确途径。</a:t>
            </a:r>
            <a:endParaRPr lang="zh-CN" altLang="en-US" sz="2100" b="1" dirty="0">
              <a:effectLst>
                <a:outerShdw blurRad="38100" dist="38100" dir="2700000">
                  <a:srgbClr val="C0C0C0"/>
                </a:outerShdw>
              </a:effectLst>
              <a:latin typeface="宋体" panose="02010600030101010101" pitchFamily="2" charset="-122"/>
            </a:endParaRPr>
          </a:p>
        </p:txBody>
      </p:sp>
      <p:sp>
        <p:nvSpPr>
          <p:cNvPr id="654346" name="矩形 654345"/>
          <p:cNvSpPr/>
          <p:nvPr/>
        </p:nvSpPr>
        <p:spPr>
          <a:xfrm>
            <a:off x="0" y="2182329"/>
            <a:ext cx="4738370" cy="414020"/>
          </a:xfrm>
          <a:prstGeom prst="rect">
            <a:avLst/>
          </a:prstGeom>
          <a:noFill/>
          <a:ln w="9525">
            <a:noFill/>
          </a:ln>
        </p:spPr>
        <p:txBody>
          <a:bodyPr wrap="none" anchor="t">
            <a:spAutoFit/>
          </a:bodyPr>
          <a:p>
            <a:r>
              <a:rPr lang="zh-CN" altLang="en-US" sz="2100" b="1" dirty="0">
                <a:solidFill>
                  <a:srgbClr val="FF0000"/>
                </a:solidFill>
                <a:effectLst>
                  <a:outerShdw blurRad="38100" dist="38100" dir="2700000">
                    <a:srgbClr val="C0C0C0"/>
                  </a:outerShdw>
                </a:effectLst>
                <a:latin typeface="Arial" panose="020B0604020202020204" pitchFamily="34" charset="0"/>
                <a:ea typeface="黑体" panose="02010609060101010101" pitchFamily="2" charset="-122"/>
              </a:rPr>
              <a:t>与马克思主义理想化社会主义一致性</a:t>
            </a:r>
            <a:r>
              <a:rPr lang="zh-CN" altLang="en-US" sz="2100" b="1" dirty="0">
                <a:effectLst>
                  <a:outerShdw blurRad="38100" dist="38100" dir="2700000">
                    <a:srgbClr val="C0C0C0"/>
                  </a:outerShdw>
                </a:effectLst>
                <a:latin typeface="Arial" panose="020B0604020202020204" pitchFamily="34" charset="0"/>
                <a:ea typeface="黑体" panose="02010609060101010101" pitchFamily="2" charset="-122"/>
              </a:rPr>
              <a:t>：</a:t>
            </a:r>
            <a:endParaRPr lang="zh-CN" altLang="en-US" sz="2100" b="1" dirty="0">
              <a:effectLst>
                <a:outerShdw blurRad="38100" dist="38100" dir="2700000">
                  <a:srgbClr val="C0C0C0"/>
                </a:outerShdw>
              </a:effectLst>
              <a:latin typeface="Arial" panose="020B0604020202020204" pitchFamily="34" charset="0"/>
              <a:ea typeface="黑体" panose="02010609060101010101" pitchFamily="2" charset="-122"/>
            </a:endParaRPr>
          </a:p>
        </p:txBody>
      </p:sp>
      <p:sp>
        <p:nvSpPr>
          <p:cNvPr id="654347" name="矩形 654346"/>
          <p:cNvSpPr/>
          <p:nvPr/>
        </p:nvSpPr>
        <p:spPr>
          <a:xfrm>
            <a:off x="579755" y="2596515"/>
            <a:ext cx="7995285" cy="737235"/>
          </a:xfrm>
          <a:prstGeom prst="rect">
            <a:avLst/>
          </a:prstGeom>
          <a:noFill/>
          <a:ln w="9525">
            <a:noFill/>
          </a:ln>
        </p:spPr>
        <p:txBody>
          <a:bodyPr wrap="square">
            <a:spAutoFit/>
          </a:bodyPr>
          <a:p>
            <a:r>
              <a:rPr lang="zh-CN" altLang="en-US" sz="2100" b="1" dirty="0">
                <a:effectLst>
                  <a:outerShdw blurRad="38100" dist="38100" dir="2700000">
                    <a:srgbClr val="C0C0C0"/>
                  </a:outerShdw>
                </a:effectLst>
                <a:latin typeface="Arial" panose="020B0604020202020204" pitchFamily="34" charset="0"/>
              </a:rPr>
              <a:t>余粮收集制和工业国有化</a:t>
            </a:r>
            <a:r>
              <a:rPr lang="en-US" altLang="zh-CN" sz="2100" b="1">
                <a:effectLst>
                  <a:outerShdw blurRad="38100" dist="38100" dir="2700000">
                    <a:srgbClr val="C0C0C0"/>
                  </a:outerShdw>
                </a:effectLst>
                <a:latin typeface="Arial" panose="020B0604020202020204" pitchFamily="34" charset="0"/>
              </a:rPr>
              <a:t>——</a:t>
            </a:r>
            <a:r>
              <a:rPr lang="zh-CN" altLang="en-US" sz="2100" b="1" dirty="0">
                <a:effectLst>
                  <a:outerShdw blurRad="38100" dist="38100" dir="2700000">
                    <a:srgbClr val="C0C0C0"/>
                  </a:outerShdw>
                </a:effectLst>
                <a:latin typeface="Arial" panose="020B0604020202020204" pitchFamily="34" charset="0"/>
              </a:rPr>
              <a:t>公有制；不劳动者不得食</a:t>
            </a:r>
            <a:r>
              <a:rPr lang="en-US" altLang="zh-CN" sz="2100" b="1">
                <a:effectLst>
                  <a:outerShdw blurRad="38100" dist="38100" dir="2700000">
                    <a:srgbClr val="C0C0C0"/>
                  </a:outerShdw>
                </a:effectLst>
                <a:latin typeface="Arial" panose="020B0604020202020204" pitchFamily="34" charset="0"/>
              </a:rPr>
              <a:t>——</a:t>
            </a:r>
            <a:r>
              <a:rPr lang="zh-CN" altLang="en-US" sz="2100" b="1" dirty="0">
                <a:effectLst>
                  <a:outerShdw blurRad="38100" dist="38100" dir="2700000">
                    <a:srgbClr val="C0C0C0"/>
                  </a:outerShdw>
                </a:effectLst>
                <a:latin typeface="Arial" panose="020B0604020202020204" pitchFamily="34" charset="0"/>
              </a:rPr>
              <a:t>按劳分配；取消商品贸易</a:t>
            </a:r>
            <a:r>
              <a:rPr lang="en-US" altLang="zh-CN" sz="2100" b="1">
                <a:effectLst>
                  <a:outerShdw blurRad="38100" dist="38100" dir="2700000">
                    <a:srgbClr val="C0C0C0"/>
                  </a:outerShdw>
                </a:effectLst>
                <a:latin typeface="Arial" panose="020B0604020202020204" pitchFamily="34" charset="0"/>
              </a:rPr>
              <a:t>——</a:t>
            </a:r>
            <a:r>
              <a:rPr lang="zh-CN" altLang="en-US" sz="2100" b="1" dirty="0">
                <a:effectLst>
                  <a:outerShdw blurRad="38100" dist="38100" dir="2700000">
                    <a:srgbClr val="C0C0C0"/>
                  </a:outerShdw>
                </a:effectLst>
                <a:latin typeface="Arial" panose="020B0604020202020204" pitchFamily="34" charset="0"/>
              </a:rPr>
              <a:t>计划经济。</a:t>
            </a:r>
            <a:endParaRPr lang="zh-CN" altLang="en-US" sz="2100" b="1" dirty="0">
              <a:effectLst>
                <a:outerShdw blurRad="38100" dist="38100" dir="2700000">
                  <a:srgbClr val="C0C0C0"/>
                </a:outerShdw>
              </a:effectLst>
              <a:latin typeface="Arial" panose="020B0604020202020204" pitchFamily="34" charset="0"/>
            </a:endParaRPr>
          </a:p>
        </p:txBody>
      </p:sp>
      <p:sp>
        <p:nvSpPr>
          <p:cNvPr id="654348" name="矩形 654347"/>
          <p:cNvSpPr/>
          <p:nvPr/>
        </p:nvSpPr>
        <p:spPr>
          <a:xfrm>
            <a:off x="0" y="3333557"/>
            <a:ext cx="2058670" cy="414020"/>
          </a:xfrm>
          <a:prstGeom prst="rect">
            <a:avLst/>
          </a:prstGeom>
          <a:noFill/>
          <a:ln w="9525">
            <a:noFill/>
          </a:ln>
        </p:spPr>
        <p:txBody>
          <a:bodyPr wrap="none" anchor="t">
            <a:spAutoFit/>
          </a:bodyPr>
          <a:p>
            <a:r>
              <a:rPr lang="zh-CN" altLang="en-US" sz="2100" b="1" dirty="0">
                <a:solidFill>
                  <a:srgbClr val="FF0000"/>
                </a:solidFill>
                <a:effectLst>
                  <a:outerShdw blurRad="38100" dist="38100" dir="2700000">
                    <a:srgbClr val="C0C0C0"/>
                  </a:outerShdw>
                </a:effectLst>
                <a:latin typeface="Arial" panose="020B0604020202020204" pitchFamily="34" charset="0"/>
                <a:ea typeface="黑体" panose="02010609060101010101" pitchFamily="2" charset="-122"/>
              </a:rPr>
              <a:t>出现问题原因</a:t>
            </a:r>
            <a:r>
              <a:rPr lang="zh-CN" altLang="en-US" sz="2100" b="1" dirty="0">
                <a:effectLst>
                  <a:outerShdw blurRad="38100" dist="38100" dir="2700000">
                    <a:srgbClr val="C0C0C0"/>
                  </a:outerShdw>
                </a:effectLst>
                <a:latin typeface="Arial" panose="020B0604020202020204" pitchFamily="34" charset="0"/>
                <a:ea typeface="黑体" panose="02010609060101010101" pitchFamily="2" charset="-122"/>
              </a:rPr>
              <a:t>：</a:t>
            </a:r>
            <a:endParaRPr lang="zh-CN" altLang="en-US" sz="2100" b="1" dirty="0">
              <a:effectLst>
                <a:outerShdw blurRad="38100" dist="38100" dir="2700000">
                  <a:srgbClr val="C0C0C0"/>
                </a:outerShdw>
              </a:effectLst>
              <a:latin typeface="Arial" panose="020B0604020202020204" pitchFamily="34" charset="0"/>
              <a:ea typeface="黑体" panose="02010609060101010101" pitchFamily="2" charset="-122"/>
            </a:endParaRPr>
          </a:p>
        </p:txBody>
      </p:sp>
      <p:sp>
        <p:nvSpPr>
          <p:cNvPr id="654349" name="矩形 654348"/>
          <p:cNvSpPr/>
          <p:nvPr/>
        </p:nvSpPr>
        <p:spPr>
          <a:xfrm>
            <a:off x="2009605" y="3356417"/>
            <a:ext cx="7272825" cy="391160"/>
          </a:xfrm>
          <a:prstGeom prst="rect">
            <a:avLst/>
          </a:prstGeom>
          <a:noFill/>
          <a:ln w="9525">
            <a:noFill/>
          </a:ln>
        </p:spPr>
        <p:txBody>
          <a:bodyPr>
            <a:spAutoFit/>
          </a:bodyPr>
          <a:p>
            <a:r>
              <a:rPr lang="zh-CN" altLang="en-US" sz="1950" b="1" dirty="0">
                <a:latin typeface="Arial" panose="020B0604020202020204" pitchFamily="34" charset="0"/>
              </a:rPr>
              <a:t>严重脱离了当时俄国的国情：生产力水平低下，农民占大多数。</a:t>
            </a:r>
            <a:endParaRPr lang="zh-CN" altLang="en-US" sz="1950" b="1" dirty="0">
              <a:latin typeface="Arial" panose="020B0604020202020204" pitchFamily="34" charset="0"/>
            </a:endParaRPr>
          </a:p>
        </p:txBody>
      </p:sp>
      <p:sp>
        <p:nvSpPr>
          <p:cNvPr id="654350" name="矩形 654349"/>
          <p:cNvSpPr/>
          <p:nvPr/>
        </p:nvSpPr>
        <p:spPr>
          <a:xfrm>
            <a:off x="0" y="3747637"/>
            <a:ext cx="1790700" cy="414020"/>
          </a:xfrm>
          <a:prstGeom prst="rect">
            <a:avLst/>
          </a:prstGeom>
          <a:noFill/>
          <a:ln w="9525">
            <a:noFill/>
          </a:ln>
        </p:spPr>
        <p:txBody>
          <a:bodyPr wrap="none" anchor="t">
            <a:spAutoFit/>
          </a:bodyPr>
          <a:p>
            <a:r>
              <a:rPr lang="zh-CN" altLang="en-US" sz="2100" b="1" dirty="0">
                <a:solidFill>
                  <a:srgbClr val="FF0000"/>
                </a:solidFill>
                <a:latin typeface="Arial" panose="020B0604020202020204" pitchFamily="34" charset="0"/>
                <a:ea typeface="黑体" panose="02010609060101010101" pitchFamily="2" charset="-122"/>
              </a:rPr>
              <a:t>错误的实质：</a:t>
            </a:r>
            <a:endParaRPr lang="zh-CN" altLang="en-US" sz="2100" b="1" dirty="0">
              <a:solidFill>
                <a:srgbClr val="FF0000"/>
              </a:solidFill>
              <a:latin typeface="Arial" panose="020B0604020202020204" pitchFamily="34" charset="0"/>
              <a:ea typeface="黑体" panose="02010609060101010101" pitchFamily="2" charset="-122"/>
            </a:endParaRPr>
          </a:p>
        </p:txBody>
      </p:sp>
      <p:sp>
        <p:nvSpPr>
          <p:cNvPr id="654351" name="矩形 654350"/>
          <p:cNvSpPr/>
          <p:nvPr/>
        </p:nvSpPr>
        <p:spPr>
          <a:xfrm>
            <a:off x="239395" y="4161798"/>
            <a:ext cx="941540" cy="414020"/>
          </a:xfrm>
          <a:prstGeom prst="rect">
            <a:avLst/>
          </a:prstGeom>
          <a:noFill/>
          <a:ln w="9525">
            <a:noFill/>
          </a:ln>
        </p:spPr>
        <p:txBody>
          <a:bodyPr>
            <a:spAutoFit/>
          </a:bodyPr>
          <a:p>
            <a:r>
              <a:rPr lang="zh-CN" altLang="en-US" sz="2100" b="1" dirty="0">
                <a:solidFill>
                  <a:srgbClr val="FF0000"/>
                </a:solidFill>
                <a:latin typeface="Arial" panose="020B0604020202020204" pitchFamily="34" charset="0"/>
                <a:ea typeface="黑体" panose="02010609060101010101" pitchFamily="2" charset="-122"/>
              </a:rPr>
              <a:t>说明</a:t>
            </a:r>
            <a:r>
              <a:rPr lang="zh-CN" altLang="en-US" sz="2100" b="1" dirty="0">
                <a:latin typeface="Arial" panose="020B0604020202020204" pitchFamily="34" charset="0"/>
                <a:ea typeface="黑体" panose="02010609060101010101" pitchFamily="2" charset="-122"/>
              </a:rPr>
              <a:t>：</a:t>
            </a:r>
            <a:endParaRPr lang="zh-CN" altLang="en-US" sz="2100" b="1" dirty="0">
              <a:latin typeface="Arial" panose="020B0604020202020204" pitchFamily="34" charset="0"/>
              <a:ea typeface="黑体" panose="02010609060101010101" pitchFamily="2"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2" name="矩形 1"/>
          <p:cNvSpPr/>
          <p:nvPr/>
        </p:nvSpPr>
        <p:spPr>
          <a:xfrm>
            <a:off x="364490" y="584200"/>
            <a:ext cx="6612890" cy="441960"/>
          </a:xfrm>
          <a:prstGeom prst="rect">
            <a:avLst/>
          </a:prstGeom>
          <a:noFill/>
          <a:ln w="9525">
            <a:noFill/>
          </a:ln>
        </p:spPr>
        <p:txBody>
          <a:bodyPr wrap="square">
            <a:spAutoFit/>
          </a:bodyPr>
          <a:p>
            <a:pPr>
              <a:lnSpc>
                <a:spcPct val="95000"/>
              </a:lnSpc>
              <a:spcBef>
                <a:spcPct val="50000"/>
              </a:spcBef>
            </a:pPr>
            <a:r>
              <a:rPr lang="en-US" sz="2400" b="1" dirty="0">
                <a:solidFill>
                  <a:schemeClr val="accent2"/>
                </a:solidFill>
                <a:latin typeface="黑体" panose="02010609060101010101" pitchFamily="2" charset="-122"/>
                <a:ea typeface="黑体" panose="02010609060101010101" pitchFamily="2" charset="-122"/>
              </a:rPr>
              <a:t>1</a:t>
            </a:r>
            <a:r>
              <a:rPr lang="zh-CN" altLang="en-US" sz="2400" b="1" dirty="0">
                <a:solidFill>
                  <a:schemeClr val="accent2"/>
                </a:solidFill>
                <a:latin typeface="黑体" panose="02010609060101010101" pitchFamily="2" charset="-122"/>
                <a:ea typeface="黑体" panose="02010609060101010101" pitchFamily="2" charset="-122"/>
              </a:rPr>
              <a:t>、探讨战时共产主义政策和新经济政策的实质：</a:t>
            </a:r>
            <a:endParaRPr lang="zh-CN" altLang="en-US" sz="24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54346"/>
                                        </p:tgtEl>
                                        <p:attrNameLst>
                                          <p:attrName>style.visibility</p:attrName>
                                        </p:attrNameLst>
                                      </p:cBhvr>
                                      <p:to>
                                        <p:strVal val="visible"/>
                                      </p:to>
                                    </p:set>
                                    <p:anim calcmode="lin" valueType="num">
                                      <p:cBhvr>
                                        <p:cTn id="7" dur="1000" fill="hold"/>
                                        <p:tgtEl>
                                          <p:spTgt spid="654346"/>
                                        </p:tgtEl>
                                        <p:attrNameLst>
                                          <p:attrName>ppt_w</p:attrName>
                                        </p:attrNameLst>
                                      </p:cBhvr>
                                      <p:tavLst>
                                        <p:tav tm="0">
                                          <p:val>
                                            <p:strVal val="#ppt_w*0.70"/>
                                          </p:val>
                                        </p:tav>
                                        <p:tav tm="100000">
                                          <p:val>
                                            <p:strVal val="#ppt_w"/>
                                          </p:val>
                                        </p:tav>
                                      </p:tavLst>
                                    </p:anim>
                                    <p:anim calcmode="lin" valueType="num">
                                      <p:cBhvr>
                                        <p:cTn id="8" dur="1000" fill="hold"/>
                                        <p:tgtEl>
                                          <p:spTgt spid="654346"/>
                                        </p:tgtEl>
                                        <p:attrNameLst>
                                          <p:attrName>ppt_h</p:attrName>
                                        </p:attrNameLst>
                                      </p:cBhvr>
                                      <p:tavLst>
                                        <p:tav tm="0">
                                          <p:val>
                                            <p:strVal val="#ppt_h"/>
                                          </p:val>
                                        </p:tav>
                                        <p:tav tm="100000">
                                          <p:val>
                                            <p:strVal val="#ppt_h"/>
                                          </p:val>
                                        </p:tav>
                                      </p:tavLst>
                                    </p:anim>
                                    <p:animEffect transition="in" filter="fade">
                                      <p:cBhvr>
                                        <p:cTn id="9" dur="1000"/>
                                        <p:tgtEl>
                                          <p:spTgt spid="654346"/>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654347"/>
                                        </p:tgtEl>
                                        <p:attrNameLst>
                                          <p:attrName>style.visibility</p:attrName>
                                        </p:attrNameLst>
                                      </p:cBhvr>
                                      <p:to>
                                        <p:strVal val="visible"/>
                                      </p:to>
                                    </p:set>
                                    <p:animEffect transition="in" filter="blinds(horizontal)">
                                      <p:cBhvr>
                                        <p:cTn id="14" dur="500"/>
                                        <p:tgtEl>
                                          <p:spTgt spid="654347"/>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654348"/>
                                        </p:tgtEl>
                                        <p:attrNameLst>
                                          <p:attrName>style.visibility</p:attrName>
                                        </p:attrNameLst>
                                      </p:cBhvr>
                                      <p:to>
                                        <p:strVal val="visible"/>
                                      </p:to>
                                    </p:set>
                                    <p:anim calcmode="lin" valueType="num">
                                      <p:cBhvr>
                                        <p:cTn id="19" dur="1000" fill="hold"/>
                                        <p:tgtEl>
                                          <p:spTgt spid="654348"/>
                                        </p:tgtEl>
                                        <p:attrNameLst>
                                          <p:attrName>ppt_w</p:attrName>
                                        </p:attrNameLst>
                                      </p:cBhvr>
                                      <p:tavLst>
                                        <p:tav tm="0">
                                          <p:val>
                                            <p:strVal val="#ppt_w*0.70"/>
                                          </p:val>
                                        </p:tav>
                                        <p:tav tm="100000">
                                          <p:val>
                                            <p:strVal val="#ppt_w"/>
                                          </p:val>
                                        </p:tav>
                                      </p:tavLst>
                                    </p:anim>
                                    <p:anim calcmode="lin" valueType="num">
                                      <p:cBhvr>
                                        <p:cTn id="20" dur="1000" fill="hold"/>
                                        <p:tgtEl>
                                          <p:spTgt spid="654348"/>
                                        </p:tgtEl>
                                        <p:attrNameLst>
                                          <p:attrName>ppt_h</p:attrName>
                                        </p:attrNameLst>
                                      </p:cBhvr>
                                      <p:tavLst>
                                        <p:tav tm="0">
                                          <p:val>
                                            <p:strVal val="#ppt_h"/>
                                          </p:val>
                                        </p:tav>
                                        <p:tav tm="100000">
                                          <p:val>
                                            <p:strVal val="#ppt_h"/>
                                          </p:val>
                                        </p:tav>
                                      </p:tavLst>
                                    </p:anim>
                                    <p:animEffect transition="in" filter="fade">
                                      <p:cBhvr>
                                        <p:cTn id="21" dur="1000"/>
                                        <p:tgtEl>
                                          <p:spTgt spid="65434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654349"/>
                                        </p:tgtEl>
                                        <p:attrNameLst>
                                          <p:attrName>style.visibility</p:attrName>
                                        </p:attrNameLst>
                                      </p:cBhvr>
                                      <p:to>
                                        <p:strVal val="visible"/>
                                      </p:to>
                                    </p:set>
                                    <p:animEffect transition="in" filter="blinds(horizontal)">
                                      <p:cBhvr>
                                        <p:cTn id="26" dur="500"/>
                                        <p:tgtEl>
                                          <p:spTgt spid="654349"/>
                                        </p:tgtEl>
                                      </p:cBhvr>
                                    </p:animEffect>
                                  </p:childTnLst>
                                </p:cTn>
                              </p:par>
                            </p:childTnLst>
                          </p:cTn>
                        </p:par>
                      </p:childTnLst>
                    </p:cTn>
                  </p:par>
                  <p:par>
                    <p:cTn id="27" fill="hold">
                      <p:stCondLst>
                        <p:cond delay="indefinite"/>
                      </p:stCondLst>
                      <p:childTnLst>
                        <p:par>
                          <p:cTn id="28" fill="hold">
                            <p:stCondLst>
                              <p:cond delay="0"/>
                            </p:stCondLst>
                            <p:childTnLst>
                              <p:par>
                                <p:cTn id="29" presetID="55" presetClass="entr" presetSubtype="0" fill="hold" grpId="0" nodeType="clickEffect">
                                  <p:stCondLst>
                                    <p:cond delay="0"/>
                                  </p:stCondLst>
                                  <p:childTnLst>
                                    <p:set>
                                      <p:cBhvr>
                                        <p:cTn id="30" dur="1" fill="hold">
                                          <p:stCondLst>
                                            <p:cond delay="0"/>
                                          </p:stCondLst>
                                        </p:cTn>
                                        <p:tgtEl>
                                          <p:spTgt spid="654350"/>
                                        </p:tgtEl>
                                        <p:attrNameLst>
                                          <p:attrName>style.visibility</p:attrName>
                                        </p:attrNameLst>
                                      </p:cBhvr>
                                      <p:to>
                                        <p:strVal val="visible"/>
                                      </p:to>
                                    </p:set>
                                    <p:anim calcmode="lin" valueType="num">
                                      <p:cBhvr>
                                        <p:cTn id="31" dur="1000" fill="hold"/>
                                        <p:tgtEl>
                                          <p:spTgt spid="654350"/>
                                        </p:tgtEl>
                                        <p:attrNameLst>
                                          <p:attrName>ppt_w</p:attrName>
                                        </p:attrNameLst>
                                      </p:cBhvr>
                                      <p:tavLst>
                                        <p:tav tm="0">
                                          <p:val>
                                            <p:strVal val="#ppt_w*0.70"/>
                                          </p:val>
                                        </p:tav>
                                        <p:tav tm="100000">
                                          <p:val>
                                            <p:strVal val="#ppt_w"/>
                                          </p:val>
                                        </p:tav>
                                      </p:tavLst>
                                    </p:anim>
                                    <p:anim calcmode="lin" valueType="num">
                                      <p:cBhvr>
                                        <p:cTn id="32" dur="1000" fill="hold"/>
                                        <p:tgtEl>
                                          <p:spTgt spid="654350"/>
                                        </p:tgtEl>
                                        <p:attrNameLst>
                                          <p:attrName>ppt_h</p:attrName>
                                        </p:attrNameLst>
                                      </p:cBhvr>
                                      <p:tavLst>
                                        <p:tav tm="0">
                                          <p:val>
                                            <p:strVal val="#ppt_h"/>
                                          </p:val>
                                        </p:tav>
                                        <p:tav tm="100000">
                                          <p:val>
                                            <p:strVal val="#ppt_h"/>
                                          </p:val>
                                        </p:tav>
                                      </p:tavLst>
                                    </p:anim>
                                    <p:animEffect transition="in" filter="fade">
                                      <p:cBhvr>
                                        <p:cTn id="33" dur="1000"/>
                                        <p:tgtEl>
                                          <p:spTgt spid="654350"/>
                                        </p:tgtEl>
                                      </p:cBhvr>
                                    </p:animEffect>
                                  </p:childTnLst>
                                </p:cTn>
                              </p:par>
                            </p:childTnLst>
                          </p:cTn>
                        </p:par>
                      </p:childTnLst>
                    </p:cTn>
                  </p:par>
                  <p:par>
                    <p:cTn id="34" fill="hold">
                      <p:stCondLst>
                        <p:cond delay="indefinite"/>
                      </p:stCondLst>
                      <p:childTnLst>
                        <p:par>
                          <p:cTn id="35" fill="hold">
                            <p:stCondLst>
                              <p:cond delay="0"/>
                            </p:stCondLst>
                            <p:childTnLst>
                              <p:par>
                                <p:cTn id="36" presetID="24" presetClass="entr" presetSubtype="0" fill="hold" grpId="0" nodeType="clickEffect">
                                  <p:stCondLst>
                                    <p:cond delay="0"/>
                                  </p:stCondLst>
                                  <p:childTnLst>
                                    <p:set>
                                      <p:cBhvr>
                                        <p:cTn id="37" dur="1" fill="hold">
                                          <p:stCondLst>
                                            <p:cond delay="0"/>
                                          </p:stCondLst>
                                        </p:cTn>
                                        <p:tgtEl>
                                          <p:spTgt spid="654344"/>
                                        </p:tgtEl>
                                        <p:attrNameLst>
                                          <p:attrName>style.visibility</p:attrName>
                                        </p:attrNameLst>
                                      </p:cBhvr>
                                      <p:to>
                                        <p:strVal val="visible"/>
                                      </p:to>
                                    </p:set>
                                    <p:anim calcmode="lin" valueType="num">
                                      <p:cBhvr>
                                        <p:cTn id="38" dur="1" fill="hold"/>
                                        <p:tgtEl>
                                          <p:spTgt spid="654344"/>
                                        </p:tgtEl>
                                      </p:cBhvr>
                                    </p:anim>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grpId="0" nodeType="clickEffect">
                                  <p:stCondLst>
                                    <p:cond delay="0"/>
                                  </p:stCondLst>
                                  <p:childTnLst>
                                    <p:set>
                                      <p:cBhvr>
                                        <p:cTn id="42" dur="1" fill="hold">
                                          <p:stCondLst>
                                            <p:cond delay="0"/>
                                          </p:stCondLst>
                                        </p:cTn>
                                        <p:tgtEl>
                                          <p:spTgt spid="654351"/>
                                        </p:tgtEl>
                                        <p:attrNameLst>
                                          <p:attrName>style.visibility</p:attrName>
                                        </p:attrNameLst>
                                      </p:cBhvr>
                                      <p:to>
                                        <p:strVal val="visible"/>
                                      </p:to>
                                    </p:set>
                                    <p:anim calcmode="lin" valueType="num">
                                      <p:cBhvr>
                                        <p:cTn id="43" dur="1000" fill="hold"/>
                                        <p:tgtEl>
                                          <p:spTgt spid="654351"/>
                                        </p:tgtEl>
                                        <p:attrNameLst>
                                          <p:attrName>ppt_w</p:attrName>
                                        </p:attrNameLst>
                                      </p:cBhvr>
                                      <p:tavLst>
                                        <p:tav tm="0">
                                          <p:val>
                                            <p:strVal val="#ppt_w*0.70"/>
                                          </p:val>
                                        </p:tav>
                                        <p:tav tm="100000">
                                          <p:val>
                                            <p:strVal val="#ppt_w"/>
                                          </p:val>
                                        </p:tav>
                                      </p:tavLst>
                                    </p:anim>
                                    <p:anim calcmode="lin" valueType="num">
                                      <p:cBhvr>
                                        <p:cTn id="44" dur="1000" fill="hold"/>
                                        <p:tgtEl>
                                          <p:spTgt spid="654351"/>
                                        </p:tgtEl>
                                        <p:attrNameLst>
                                          <p:attrName>ppt_h</p:attrName>
                                        </p:attrNameLst>
                                      </p:cBhvr>
                                      <p:tavLst>
                                        <p:tav tm="0">
                                          <p:val>
                                            <p:strVal val="#ppt_h"/>
                                          </p:val>
                                        </p:tav>
                                        <p:tav tm="100000">
                                          <p:val>
                                            <p:strVal val="#ppt_h"/>
                                          </p:val>
                                        </p:tav>
                                      </p:tavLst>
                                    </p:anim>
                                    <p:animEffect transition="in" filter="fade">
                                      <p:cBhvr>
                                        <p:cTn id="45" dur="1000"/>
                                        <p:tgtEl>
                                          <p:spTgt spid="654351"/>
                                        </p:tgtEl>
                                      </p:cBhvr>
                                    </p:animEffect>
                                  </p:childTnLst>
                                </p:cTn>
                              </p:par>
                            </p:childTnLst>
                          </p:cTn>
                        </p:par>
                      </p:childTnLst>
                    </p:cTn>
                  </p:par>
                  <p:par>
                    <p:cTn id="46" fill="hold">
                      <p:stCondLst>
                        <p:cond delay="indefinite"/>
                      </p:stCondLst>
                      <p:childTnLst>
                        <p:par>
                          <p:cTn id="47" fill="hold">
                            <p:stCondLst>
                              <p:cond delay="0"/>
                            </p:stCondLst>
                            <p:childTnLst>
                              <p:par>
                                <p:cTn id="48" presetID="24" presetClass="entr" presetSubtype="0" fill="hold" grpId="0" nodeType="clickEffect">
                                  <p:stCondLst>
                                    <p:cond delay="0"/>
                                  </p:stCondLst>
                                  <p:childTnLst>
                                    <p:set>
                                      <p:cBhvr>
                                        <p:cTn id="49" dur="1" fill="hold">
                                          <p:stCondLst>
                                            <p:cond delay="0"/>
                                          </p:stCondLst>
                                        </p:cTn>
                                        <p:tgtEl>
                                          <p:spTgt spid="654345"/>
                                        </p:tgtEl>
                                        <p:attrNameLst>
                                          <p:attrName>style.visibility</p:attrName>
                                        </p:attrNameLst>
                                      </p:cBhvr>
                                      <p:to>
                                        <p:strVal val="visible"/>
                                      </p:to>
                                    </p:set>
                                    <p:anim calcmode="lin" valueType="num">
                                      <p:cBhvr>
                                        <p:cTn id="50" dur="1" fill="hold"/>
                                        <p:tgtEl>
                                          <p:spTgt spid="654345"/>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4344" grpId="0"/>
      <p:bldP spid="654345" grpId="0"/>
      <p:bldP spid="654347" grpId="0"/>
      <p:bldP spid="654349" grpId="0"/>
      <p:bldP spid="654346" grpId="0"/>
      <p:bldP spid="654348" grpId="0"/>
      <p:bldP spid="654350" grpId="0"/>
      <p:bldP spid="65435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64" name="矩形 655363"/>
          <p:cNvSpPr/>
          <p:nvPr/>
        </p:nvSpPr>
        <p:spPr>
          <a:xfrm>
            <a:off x="163830" y="2159000"/>
            <a:ext cx="8256270" cy="737235"/>
          </a:xfrm>
          <a:prstGeom prst="rect">
            <a:avLst/>
          </a:prstGeom>
          <a:noFill/>
          <a:ln w="9525">
            <a:noFill/>
          </a:ln>
        </p:spPr>
        <p:txBody>
          <a:bodyPr wrap="square">
            <a:spAutoFit/>
          </a:bodyPr>
          <a:p>
            <a:r>
              <a:rPr lang="zh-CN" altLang="en-US" sz="2100" b="1" dirty="0">
                <a:solidFill>
                  <a:srgbClr val="0000FF"/>
                </a:solidFill>
                <a:effectLst>
                  <a:outerShdw blurRad="38100" dist="38100" dir="2700000">
                    <a:srgbClr val="C0C0C0"/>
                  </a:outerShdw>
                </a:effectLst>
                <a:latin typeface="Arial" panose="020B0604020202020204" pitchFamily="34" charset="0"/>
              </a:rPr>
              <a:t>（</a:t>
            </a:r>
            <a:r>
              <a:rPr lang="en-US" altLang="zh-CN" sz="2100" b="1" dirty="0">
                <a:solidFill>
                  <a:srgbClr val="0000FF"/>
                </a:solidFill>
                <a:effectLst>
                  <a:outerShdw blurRad="38100" dist="38100" dir="2700000">
                    <a:srgbClr val="C0C0C0"/>
                  </a:outerShdw>
                </a:effectLst>
                <a:latin typeface="Arial" panose="020B0604020202020204" pitchFamily="34" charset="0"/>
              </a:rPr>
              <a:t>2</a:t>
            </a:r>
            <a:r>
              <a:rPr lang="zh-CN" altLang="en-US" sz="2100" b="1" dirty="0">
                <a:solidFill>
                  <a:srgbClr val="0000FF"/>
                </a:solidFill>
                <a:effectLst>
                  <a:outerShdw blurRad="38100" dist="38100" dir="2700000">
                    <a:srgbClr val="C0C0C0"/>
                  </a:outerShdw>
                </a:effectLst>
                <a:latin typeface="Arial" panose="020B0604020202020204" pitchFamily="34" charset="0"/>
              </a:rPr>
              <a:t>）新经济政策与马克思主义设想相比，哪里退了？哪里没退？实质是什么？</a:t>
            </a:r>
            <a:endParaRPr lang="zh-CN" altLang="en-US" sz="2100" b="1" dirty="0">
              <a:solidFill>
                <a:srgbClr val="0000FF"/>
              </a:solidFill>
              <a:effectLst>
                <a:outerShdw blurRad="38100" dist="38100" dir="2700000">
                  <a:srgbClr val="C0C0C0"/>
                </a:outerShdw>
              </a:effectLst>
              <a:latin typeface="Arial" panose="020B0604020202020204" pitchFamily="34" charset="0"/>
            </a:endParaRPr>
          </a:p>
        </p:txBody>
      </p:sp>
      <p:sp>
        <p:nvSpPr>
          <p:cNvPr id="655365" name="文本框 655364"/>
          <p:cNvSpPr txBox="1"/>
          <p:nvPr/>
        </p:nvSpPr>
        <p:spPr>
          <a:xfrm>
            <a:off x="75565" y="970315"/>
            <a:ext cx="9144000" cy="1188720"/>
          </a:xfrm>
          <a:prstGeom prst="rect">
            <a:avLst/>
          </a:prstGeom>
          <a:noFill/>
          <a:ln w="9525" cap="flat" cmpd="sng">
            <a:solidFill>
              <a:srgbClr val="FF0000"/>
            </a:solidFill>
            <a:prstDash val="solid"/>
            <a:miter/>
            <a:headEnd type="none" w="med" len="med"/>
            <a:tailEnd type="none" w="med" len="med"/>
          </a:ln>
        </p:spPr>
        <p:txBody>
          <a:bodyPr>
            <a:spAutoFit/>
          </a:bodyPr>
          <a:p>
            <a:pPr>
              <a:lnSpc>
                <a:spcPct val="85000"/>
              </a:lnSpc>
              <a:spcBef>
                <a:spcPct val="50000"/>
              </a:spcBef>
            </a:pPr>
            <a:r>
              <a:rPr lang="en-US" altLang="zh-CN" sz="1800" b="1" dirty="0">
                <a:latin typeface="楷体" panose="02010609060101010101" pitchFamily="49" charset="-122"/>
                <a:ea typeface="楷体" panose="02010609060101010101" pitchFamily="49" charset="-122"/>
              </a:rPr>
              <a:t>       </a:t>
            </a:r>
            <a:r>
              <a:rPr lang="zh-CN" altLang="en-US" sz="1800" b="1" dirty="0">
                <a:latin typeface="楷体" panose="02010609060101010101" pitchFamily="49" charset="-122"/>
                <a:ea typeface="楷体" panose="02010609060101010101" pitchFamily="49" charset="-122"/>
              </a:rPr>
              <a:t>史料：</a:t>
            </a:r>
            <a:r>
              <a:rPr lang="zh-CN" altLang="en-US" sz="1800" b="1">
                <a:latin typeface="楷体" panose="02010609060101010101" pitchFamily="49" charset="-122"/>
                <a:ea typeface="楷体" panose="02010609060101010101" pitchFamily="49" charset="-122"/>
              </a:rPr>
              <a:t> </a:t>
            </a:r>
            <a:r>
              <a:rPr lang="zh-CN" altLang="en-US" sz="2100" b="1" dirty="0">
                <a:effectLst>
                  <a:outerShdw blurRad="38100" dist="38100" dir="2700000">
                    <a:srgbClr val="C0C0C0"/>
                  </a:outerShdw>
                </a:effectLst>
                <a:latin typeface="楷体" panose="02010609060101010101" pitchFamily="49" charset="-122"/>
                <a:ea typeface="楷体" panose="02010609060101010101" pitchFamily="49" charset="-122"/>
              </a:rPr>
              <a:t>“我们计划</a:t>
            </a:r>
            <a:r>
              <a:rPr lang="en-US" altLang="zh-CN" sz="2100" b="1">
                <a:effectLst>
                  <a:outerShdw blurRad="38100" dist="38100" dir="2700000">
                    <a:srgbClr val="C0C0C0"/>
                  </a:outerShdw>
                </a:effectLst>
                <a:latin typeface="楷体" panose="02010609060101010101" pitchFamily="49" charset="-122"/>
                <a:ea typeface="楷体" panose="02010609060101010101" pitchFamily="49" charset="-122"/>
              </a:rPr>
              <a:t>……</a:t>
            </a:r>
            <a:r>
              <a:rPr lang="zh-CN" altLang="en-US" sz="2100" b="1" dirty="0">
                <a:effectLst>
                  <a:outerShdw blurRad="38100" dist="38100" dir="2700000">
                    <a:srgbClr val="C0C0C0"/>
                  </a:outerShdw>
                </a:effectLst>
                <a:latin typeface="楷体" panose="02010609060101010101" pitchFamily="49" charset="-122"/>
                <a:ea typeface="楷体" panose="02010609060101010101" pitchFamily="49" charset="-122"/>
              </a:rPr>
              <a:t>用无产阶级国家直接下命令的办法在一个小农国家里按共产主义原则来调整国家的产品生产和分配。现实生活说明我们错了。”</a:t>
            </a:r>
            <a:r>
              <a:rPr lang="en-US" altLang="zh-CN" sz="2100" b="1">
                <a:effectLst>
                  <a:outerShdw blurRad="38100" dist="38100" dir="2700000">
                    <a:srgbClr val="C0C0C0"/>
                  </a:outerShdw>
                </a:effectLst>
                <a:latin typeface="楷体" panose="02010609060101010101" pitchFamily="49" charset="-122"/>
                <a:ea typeface="楷体" panose="02010609060101010101" pitchFamily="49" charset="-122"/>
              </a:rPr>
              <a:t>……</a:t>
            </a:r>
            <a:r>
              <a:rPr lang="en-US" altLang="zh-CN" sz="2100" b="1" dirty="0">
                <a:effectLst>
                  <a:outerShdw blurRad="38100" dist="38100" dir="2700000">
                    <a:srgbClr val="C0C0C0"/>
                  </a:outerShdw>
                </a:effectLst>
                <a:latin typeface="楷体" panose="02010609060101010101" pitchFamily="49" charset="-122"/>
                <a:ea typeface="楷体" panose="02010609060101010101" pitchFamily="49" charset="-122"/>
              </a:rPr>
              <a:t>“</a:t>
            </a:r>
            <a:r>
              <a:rPr lang="zh-CN" altLang="en-US" sz="2100" b="1" dirty="0">
                <a:effectLst>
                  <a:outerShdw blurRad="38100" dist="38100" dir="2700000">
                    <a:srgbClr val="C0C0C0"/>
                  </a:outerShdw>
                </a:effectLst>
                <a:latin typeface="楷体" panose="02010609060101010101" pitchFamily="49" charset="-122"/>
                <a:ea typeface="楷体" panose="02010609060101010101" pitchFamily="49" charset="-122"/>
              </a:rPr>
              <a:t>我们还退得不够，必须再退，再后退，从国家资本主义转到由国家调节买卖和货币流通。”</a:t>
            </a:r>
            <a:r>
              <a:rPr lang="en-US" altLang="zh-CN" sz="2100" b="1">
                <a:effectLst>
                  <a:outerShdw blurRad="38100" dist="38100" dir="2700000">
                    <a:srgbClr val="C0C0C0"/>
                  </a:outerShdw>
                </a:effectLst>
                <a:latin typeface="楷体" panose="02010609060101010101" pitchFamily="49" charset="-122"/>
                <a:ea typeface="楷体" panose="02010609060101010101" pitchFamily="49" charset="-122"/>
              </a:rPr>
              <a:t>—</a:t>
            </a:r>
            <a:r>
              <a:rPr lang="en-US" altLang="zh-CN" sz="2100" b="1" dirty="0">
                <a:effectLst>
                  <a:outerShdw blurRad="38100" dist="38100" dir="2700000">
                    <a:srgbClr val="C0C0C0"/>
                  </a:outerShdw>
                </a:effectLst>
                <a:latin typeface="楷体" panose="02010609060101010101" pitchFamily="49" charset="-122"/>
                <a:ea typeface="楷体" panose="02010609060101010101" pitchFamily="49" charset="-122"/>
              </a:rPr>
              <a:t>《</a:t>
            </a:r>
            <a:r>
              <a:rPr lang="zh-CN" altLang="en-US" sz="2100" b="1" dirty="0">
                <a:effectLst>
                  <a:outerShdw blurRad="38100" dist="38100" dir="2700000">
                    <a:srgbClr val="C0C0C0"/>
                  </a:outerShdw>
                </a:effectLst>
                <a:latin typeface="楷体" panose="02010609060101010101" pitchFamily="49" charset="-122"/>
                <a:ea typeface="楷体" panose="02010609060101010101" pitchFamily="49" charset="-122"/>
              </a:rPr>
              <a:t>列宁全集</a:t>
            </a:r>
            <a:r>
              <a:rPr lang="en-US" altLang="zh-CN" sz="2100" b="1" dirty="0">
                <a:effectLst>
                  <a:outerShdw blurRad="38100" dist="38100" dir="2700000">
                    <a:srgbClr val="C0C0C0"/>
                  </a:outerShdw>
                </a:effectLst>
                <a:latin typeface="楷体" panose="02010609060101010101" pitchFamily="49" charset="-122"/>
                <a:ea typeface="楷体" panose="02010609060101010101" pitchFamily="49" charset="-122"/>
              </a:rPr>
              <a:t>》42</a:t>
            </a:r>
            <a:r>
              <a:rPr lang="zh-CN" altLang="en-US" sz="2100" b="1" dirty="0">
                <a:effectLst>
                  <a:outerShdw blurRad="38100" dist="38100" dir="2700000">
                    <a:srgbClr val="C0C0C0"/>
                  </a:outerShdw>
                </a:effectLst>
                <a:latin typeface="楷体" panose="02010609060101010101" pitchFamily="49" charset="-122"/>
                <a:ea typeface="楷体" panose="02010609060101010101" pitchFamily="49" charset="-122"/>
              </a:rPr>
              <a:t>卷</a:t>
            </a:r>
            <a:endParaRPr lang="zh-CN" altLang="en-US" sz="2100" b="1" dirty="0">
              <a:effectLst>
                <a:outerShdw blurRad="38100" dist="38100" dir="2700000">
                  <a:srgbClr val="C0C0C0"/>
                </a:outerShdw>
              </a:effectLst>
              <a:latin typeface="楷体" panose="02010609060101010101" pitchFamily="49" charset="-122"/>
              <a:ea typeface="楷体" panose="02010609060101010101" pitchFamily="49" charset="-122"/>
            </a:endParaRPr>
          </a:p>
        </p:txBody>
      </p:sp>
      <p:graphicFrame>
        <p:nvGraphicFramePr>
          <p:cNvPr id="655425" name="表格 655424"/>
          <p:cNvGraphicFramePr/>
          <p:nvPr/>
        </p:nvGraphicFramePr>
        <p:xfrm>
          <a:off x="0" y="3003803"/>
          <a:ext cx="3924300" cy="1781175"/>
        </p:xfrm>
        <a:graphic>
          <a:graphicData uri="http://schemas.openxmlformats.org/drawingml/2006/table">
            <a:tbl>
              <a:tblPr/>
              <a:tblGrid>
                <a:gridCol w="3924300"/>
              </a:tblGrid>
              <a:tr h="356235">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90000"/>
                        </a:lnSpc>
                        <a:buNone/>
                      </a:pPr>
                      <a:r>
                        <a:rPr lang="zh-CN" altLang="en-US" sz="2100" b="1" dirty="0">
                          <a:solidFill>
                            <a:srgbClr val="FF0000"/>
                          </a:solidFill>
                          <a:ea typeface="黑体" panose="02010609060101010101" pitchFamily="2" charset="-122"/>
                        </a:rPr>
                        <a:t>马克思设想</a:t>
                      </a:r>
                      <a:endParaRPr lang="zh-CN" altLang="en-US" sz="2100" b="1" dirty="0">
                        <a:solidFill>
                          <a:srgbClr val="FF0000"/>
                        </a:solidFill>
                        <a:ea typeface="黑体" panose="02010609060101010101" pitchFamily="2" charset="-122"/>
                      </a:endParaRPr>
                    </a:p>
                  </a:txBody>
                  <a:tcPr marL="68562" marR="68562" marT="34281" marB="34281">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56235">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90000"/>
                        </a:lnSpc>
                        <a:buNone/>
                      </a:pPr>
                      <a:r>
                        <a:rPr lang="zh-CN" altLang="en-US" sz="2100" b="1" dirty="0">
                          <a:solidFill>
                            <a:srgbClr val="0000FF"/>
                          </a:solidFill>
                          <a:ea typeface="黑体" panose="02010609060101010101" pitchFamily="2" charset="-122"/>
                        </a:rPr>
                        <a:t>生产资料：</a:t>
                      </a:r>
                      <a:r>
                        <a:rPr lang="zh-CN" altLang="en-US" sz="2100" b="1" dirty="0">
                          <a:ea typeface="黑体" panose="02010609060101010101" pitchFamily="2" charset="-122"/>
                        </a:rPr>
                        <a:t>公有制</a:t>
                      </a:r>
                      <a:endParaRPr lang="zh-CN" altLang="en-US" sz="2100" b="1" dirty="0">
                        <a:ea typeface="黑体" panose="02010609060101010101" pitchFamily="2" charset="-122"/>
                      </a:endParaRPr>
                    </a:p>
                  </a:txBody>
                  <a:tcPr marL="68562" marR="68562" marT="34281" marB="34281">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56235">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90000"/>
                        </a:lnSpc>
                        <a:buNone/>
                      </a:pPr>
                      <a:r>
                        <a:rPr lang="zh-CN" altLang="en-US" sz="2100" b="1" dirty="0">
                          <a:solidFill>
                            <a:srgbClr val="0000FF"/>
                          </a:solidFill>
                          <a:ea typeface="黑体" panose="02010609060101010101" pitchFamily="2" charset="-122"/>
                        </a:rPr>
                        <a:t>管理体制：</a:t>
                      </a:r>
                      <a:r>
                        <a:rPr lang="zh-CN" altLang="en-US" sz="2100" b="1" dirty="0">
                          <a:ea typeface="黑体" panose="02010609060101010101" pitchFamily="2" charset="-122"/>
                        </a:rPr>
                        <a:t>计划经济</a:t>
                      </a:r>
                      <a:endParaRPr lang="zh-CN" altLang="en-US" sz="2100" b="1" dirty="0">
                        <a:ea typeface="黑体" panose="02010609060101010101" pitchFamily="2" charset="-122"/>
                      </a:endParaRPr>
                    </a:p>
                  </a:txBody>
                  <a:tcPr marL="68562" marR="68562" marT="34281" marB="34281">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56235">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90000"/>
                        </a:lnSpc>
                        <a:buNone/>
                      </a:pPr>
                      <a:r>
                        <a:rPr lang="zh-CN" altLang="en-US" sz="2100" b="1" dirty="0">
                          <a:solidFill>
                            <a:srgbClr val="0000FF"/>
                          </a:solidFill>
                          <a:ea typeface="黑体" panose="02010609060101010101" pitchFamily="2" charset="-122"/>
                        </a:rPr>
                        <a:t>流通体制</a:t>
                      </a:r>
                      <a:r>
                        <a:rPr lang="zh-CN" altLang="en-US" sz="2100" b="1" dirty="0">
                          <a:ea typeface="黑体" panose="02010609060101010101" pitchFamily="2" charset="-122"/>
                        </a:rPr>
                        <a:t>：取消商品交换和货币</a:t>
                      </a:r>
                      <a:endParaRPr lang="zh-CN" altLang="en-US" sz="2100" b="1" dirty="0">
                        <a:ea typeface="黑体" panose="02010609060101010101" pitchFamily="2" charset="-122"/>
                      </a:endParaRPr>
                    </a:p>
                  </a:txBody>
                  <a:tcPr marL="68562" marR="68562" marT="34281" marB="34281">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56235">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90000"/>
                        </a:lnSpc>
                        <a:buNone/>
                      </a:pPr>
                      <a:r>
                        <a:rPr lang="zh-CN" altLang="en-US" sz="2100" b="1" dirty="0">
                          <a:solidFill>
                            <a:srgbClr val="0000FF"/>
                          </a:solidFill>
                          <a:ea typeface="黑体" panose="02010609060101010101" pitchFamily="2" charset="-122"/>
                        </a:rPr>
                        <a:t>分配：</a:t>
                      </a:r>
                      <a:r>
                        <a:rPr lang="zh-CN" altLang="en-US" sz="2100" b="1" dirty="0">
                          <a:ea typeface="黑体" panose="02010609060101010101" pitchFamily="2" charset="-122"/>
                        </a:rPr>
                        <a:t>按劳分配</a:t>
                      </a:r>
                      <a:endParaRPr lang="zh-CN" altLang="en-US" sz="2100" b="1" dirty="0">
                        <a:ea typeface="黑体" panose="02010609060101010101" pitchFamily="2" charset="-122"/>
                      </a:endParaRPr>
                    </a:p>
                  </a:txBody>
                  <a:tcPr marL="68562" marR="68562" marT="34281" marB="34281">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655380" name="文本框 655379"/>
          <p:cNvSpPr txBox="1"/>
          <p:nvPr/>
        </p:nvSpPr>
        <p:spPr>
          <a:xfrm>
            <a:off x="3978033" y="2896488"/>
            <a:ext cx="5165967" cy="737235"/>
          </a:xfrm>
          <a:prstGeom prst="rect">
            <a:avLst/>
          </a:prstGeom>
          <a:noFill/>
          <a:ln w="9525">
            <a:noFill/>
          </a:ln>
        </p:spPr>
        <p:txBody>
          <a:bodyPr>
            <a:spAutoFit/>
          </a:bodyPr>
          <a:p>
            <a:pPr>
              <a:spcBef>
                <a:spcPct val="50000"/>
              </a:spcBef>
            </a:pPr>
            <a:r>
              <a:rPr lang="zh-CN" altLang="en-US" sz="2100" b="1" dirty="0">
                <a:solidFill>
                  <a:srgbClr val="FF0000"/>
                </a:solidFill>
                <a:latin typeface="Arial" panose="020B0604020202020204" pitchFamily="34" charset="0"/>
                <a:ea typeface="黑体" panose="02010609060101010101" pitchFamily="2" charset="-122"/>
              </a:rPr>
              <a:t>退的表现</a:t>
            </a:r>
            <a:r>
              <a:rPr lang="zh-CN" altLang="en-US" sz="2100" b="1" dirty="0">
                <a:latin typeface="Arial" panose="020B0604020202020204" pitchFamily="34" charset="0"/>
                <a:ea typeface="黑体" panose="02010609060101010101" pitchFamily="2" charset="-122"/>
              </a:rPr>
              <a:t>：恢复私有制；利用市场调节和恢复商品交换和流通。</a:t>
            </a:r>
            <a:endParaRPr lang="zh-CN" altLang="en-US" sz="2100" b="1" dirty="0">
              <a:latin typeface="Arial" panose="020B0604020202020204" pitchFamily="34" charset="0"/>
              <a:ea typeface="黑体" panose="02010609060101010101" pitchFamily="2" charset="-122"/>
            </a:endParaRPr>
          </a:p>
        </p:txBody>
      </p:sp>
      <p:sp>
        <p:nvSpPr>
          <p:cNvPr id="655381" name="文本框 655380"/>
          <p:cNvSpPr txBox="1"/>
          <p:nvPr/>
        </p:nvSpPr>
        <p:spPr>
          <a:xfrm>
            <a:off x="3978033" y="3633779"/>
            <a:ext cx="5165967" cy="737235"/>
          </a:xfrm>
          <a:prstGeom prst="rect">
            <a:avLst/>
          </a:prstGeom>
          <a:noFill/>
          <a:ln w="9525">
            <a:noFill/>
          </a:ln>
        </p:spPr>
        <p:txBody>
          <a:bodyPr>
            <a:spAutoFit/>
          </a:bodyPr>
          <a:p>
            <a:pPr>
              <a:spcBef>
                <a:spcPct val="50000"/>
              </a:spcBef>
            </a:pPr>
            <a:r>
              <a:rPr lang="zh-CN" altLang="en-US" sz="2100" b="1" dirty="0">
                <a:solidFill>
                  <a:srgbClr val="FF0000"/>
                </a:solidFill>
                <a:latin typeface="Arial" panose="020B0604020202020204" pitchFamily="34" charset="0"/>
                <a:ea typeface="黑体" panose="02010609060101010101" pitchFamily="2" charset="-122"/>
              </a:rPr>
              <a:t>没有退的表现</a:t>
            </a:r>
            <a:r>
              <a:rPr lang="zh-CN" altLang="en-US" sz="2100" b="1" dirty="0">
                <a:latin typeface="Arial" panose="020B0604020202020204" pitchFamily="34" charset="0"/>
                <a:ea typeface="黑体" panose="02010609060101010101" pitchFamily="2" charset="-122"/>
              </a:rPr>
              <a:t>：公有制主导；计划管理（固定粮食税）；按劳分配。</a:t>
            </a:r>
            <a:endParaRPr lang="zh-CN" altLang="en-US" sz="2100" b="1" dirty="0">
              <a:latin typeface="Arial" panose="020B0604020202020204" pitchFamily="34" charset="0"/>
              <a:ea typeface="黑体" panose="02010609060101010101" pitchFamily="2" charset="-122"/>
            </a:endParaRPr>
          </a:p>
        </p:txBody>
      </p:sp>
      <p:sp>
        <p:nvSpPr>
          <p:cNvPr id="655422" name="文本框 655421"/>
          <p:cNvSpPr txBox="1"/>
          <p:nvPr/>
        </p:nvSpPr>
        <p:spPr>
          <a:xfrm>
            <a:off x="3978033" y="4370990"/>
            <a:ext cx="5165967" cy="414020"/>
          </a:xfrm>
          <a:prstGeom prst="rect">
            <a:avLst/>
          </a:prstGeom>
          <a:noFill/>
          <a:ln w="9525">
            <a:noFill/>
          </a:ln>
        </p:spPr>
        <p:txBody>
          <a:bodyPr>
            <a:spAutoFit/>
          </a:bodyPr>
          <a:p>
            <a:pPr>
              <a:buClr>
                <a:schemeClr val="bg1"/>
              </a:buClr>
            </a:pPr>
            <a:r>
              <a:rPr lang="zh-CN" altLang="en-US" sz="21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实质：</a:t>
            </a:r>
            <a:r>
              <a:rPr lang="zh-CN" altLang="en-US" sz="2100" b="1" dirty="0">
                <a:effectLst>
                  <a:outerShdw blurRad="38100" dist="38100" dir="2700000">
                    <a:srgbClr val="C0C0C0"/>
                  </a:outerShdw>
                </a:effectLst>
                <a:latin typeface="黑体" panose="02010609060101010101" pitchFamily="2" charset="-122"/>
                <a:ea typeface="黑体" panose="02010609060101010101" pitchFamily="2" charset="-122"/>
              </a:rPr>
              <a:t>生产关系的调整以发展生产力。</a:t>
            </a:r>
            <a:endParaRPr lang="zh-CN" altLang="en-US" sz="2100" b="1" dirty="0">
              <a:effectLst>
                <a:outerShdw blurRad="38100" dist="38100" dir="2700000">
                  <a:srgbClr val="C0C0C0"/>
                </a:outerShdw>
              </a:effectLst>
              <a:latin typeface="黑体" panose="02010609060101010101" pitchFamily="2" charset="-122"/>
              <a:ea typeface="黑体" panose="02010609060101010101" pitchFamily="2" charset="-122"/>
            </a:endParaRPr>
          </a:p>
        </p:txBody>
      </p:sp>
      <p:pic>
        <p:nvPicPr>
          <p:cNvPr id="111644" name="TextBox 1"/>
          <p:cNvPicPr>
            <a:picLocks noGrp="1" noChangeAspect="1"/>
          </p:cNvPicPr>
          <p:nvPr/>
        </p:nvPicPr>
        <p:blipFill>
          <a:blip r:embed="rId1"/>
          <a:stretch>
            <a:fillRect/>
          </a:stretch>
        </p:blipFill>
        <p:spPr>
          <a:xfrm>
            <a:off x="888048" y="635"/>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654341" name="矩形 654340"/>
          <p:cNvSpPr/>
          <p:nvPr/>
        </p:nvSpPr>
        <p:spPr>
          <a:xfrm>
            <a:off x="478155" y="584200"/>
            <a:ext cx="6612890" cy="441960"/>
          </a:xfrm>
          <a:prstGeom prst="rect">
            <a:avLst/>
          </a:prstGeom>
          <a:noFill/>
          <a:ln w="9525">
            <a:noFill/>
          </a:ln>
        </p:spPr>
        <p:txBody>
          <a:bodyPr wrap="square">
            <a:spAutoFit/>
          </a:bodyPr>
          <a:p>
            <a:pPr>
              <a:lnSpc>
                <a:spcPct val="95000"/>
              </a:lnSpc>
              <a:spcBef>
                <a:spcPct val="50000"/>
              </a:spcBef>
            </a:pPr>
            <a:r>
              <a:rPr lang="en-US" sz="2400" b="1" dirty="0">
                <a:solidFill>
                  <a:schemeClr val="accent2"/>
                </a:solidFill>
                <a:latin typeface="黑体" panose="02010609060101010101" pitchFamily="2" charset="-122"/>
                <a:ea typeface="黑体" panose="02010609060101010101" pitchFamily="2" charset="-122"/>
              </a:rPr>
              <a:t>1</a:t>
            </a:r>
            <a:r>
              <a:rPr lang="zh-CN" altLang="en-US" sz="2400" b="1" dirty="0">
                <a:solidFill>
                  <a:schemeClr val="accent2"/>
                </a:solidFill>
                <a:latin typeface="黑体" panose="02010609060101010101" pitchFamily="2" charset="-122"/>
                <a:ea typeface="黑体" panose="02010609060101010101" pitchFamily="2" charset="-122"/>
              </a:rPr>
              <a:t>、探讨战时共产主义政策和新经济政策的实质：</a:t>
            </a:r>
            <a:endParaRPr lang="zh-CN" altLang="en-US" sz="24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75248" y="4445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55425"/>
                                        </p:tgtEl>
                                        <p:attrNameLst>
                                          <p:attrName>style.visibility</p:attrName>
                                        </p:attrNameLst>
                                      </p:cBhvr>
                                      <p:to>
                                        <p:strVal val="visible"/>
                                      </p:to>
                                    </p:set>
                                    <p:anim calcmode="lin" valueType="num">
                                      <p:cBhvr>
                                        <p:cTn id="7" dur="1" fill="hold"/>
                                        <p:tgtEl>
                                          <p:spTgt spid="655425"/>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55380"/>
                                        </p:tgtEl>
                                        <p:attrNameLst>
                                          <p:attrName>style.visibility</p:attrName>
                                        </p:attrNameLst>
                                      </p:cBhvr>
                                      <p:to>
                                        <p:strVal val="visible"/>
                                      </p:to>
                                    </p:set>
                                    <p:anim calcmode="lin" valueType="num">
                                      <p:cBhvr>
                                        <p:cTn id="12" dur="1" fill="hold"/>
                                        <p:tgtEl>
                                          <p:spTgt spid="655380"/>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55381"/>
                                        </p:tgtEl>
                                        <p:attrNameLst>
                                          <p:attrName>style.visibility</p:attrName>
                                        </p:attrNameLst>
                                      </p:cBhvr>
                                      <p:to>
                                        <p:strVal val="visible"/>
                                      </p:to>
                                    </p:set>
                                    <p:anim calcmode="lin" valueType="num">
                                      <p:cBhvr>
                                        <p:cTn id="17" dur="1" fill="hold"/>
                                        <p:tgtEl>
                                          <p:spTgt spid="655381"/>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55422"/>
                                        </p:tgtEl>
                                        <p:attrNameLst>
                                          <p:attrName>style.visibility</p:attrName>
                                        </p:attrNameLst>
                                      </p:cBhvr>
                                      <p:to>
                                        <p:strVal val="visible"/>
                                      </p:to>
                                    </p:set>
                                    <p:anim calcmode="lin" valueType="num">
                                      <p:cBhvr>
                                        <p:cTn id="22" dur="1" fill="hold"/>
                                        <p:tgtEl>
                                          <p:spTgt spid="655422"/>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0" grpId="0"/>
      <p:bldP spid="655381" grpId="0"/>
      <p:bldP spid="6554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6388" name="文本框 656387"/>
          <p:cNvSpPr txBox="1"/>
          <p:nvPr/>
        </p:nvSpPr>
        <p:spPr>
          <a:xfrm>
            <a:off x="0" y="622008"/>
            <a:ext cx="9144000" cy="2030095"/>
          </a:xfrm>
          <a:prstGeom prst="rect">
            <a:avLst/>
          </a:prstGeom>
          <a:noFill/>
          <a:ln w="9525">
            <a:noFill/>
          </a:ln>
        </p:spPr>
        <p:txBody>
          <a:bodyPr>
            <a:spAutoFit/>
          </a:bodyPr>
          <a:p>
            <a:r>
              <a:rPr lang="en-US" altLang="zh-CN" sz="2100" b="1" dirty="0">
                <a:solidFill>
                  <a:srgbClr val="0000FF"/>
                </a:solidFill>
                <a:effectLst>
                  <a:outerShdw blurRad="38100" dist="38100" dir="2700000">
                    <a:srgbClr val="C0C0C0"/>
                  </a:outerShdw>
                </a:effectLst>
                <a:latin typeface="宋体" panose="02010600030101010101" pitchFamily="2" charset="-122"/>
              </a:rPr>
              <a:t>2</a:t>
            </a:r>
            <a:r>
              <a:rPr lang="zh-CN" altLang="en-US" sz="2100" b="1" dirty="0">
                <a:solidFill>
                  <a:srgbClr val="0000FF"/>
                </a:solidFill>
                <a:effectLst>
                  <a:outerShdw blurRad="38100" dist="38100" dir="2700000">
                    <a:srgbClr val="C0C0C0"/>
                  </a:outerShdw>
                </a:effectLst>
                <a:latin typeface="宋体" panose="02010600030101010101" pitchFamily="2" charset="-122"/>
              </a:rPr>
              <a:t>、</a:t>
            </a:r>
            <a:r>
              <a:rPr lang="en-US" altLang="zh-CN" sz="2100" b="1" dirty="0">
                <a:solidFill>
                  <a:srgbClr val="0000FF"/>
                </a:solidFill>
                <a:effectLst>
                  <a:outerShdw blurRad="38100" dist="38100" dir="2700000">
                    <a:srgbClr val="C0C0C0"/>
                  </a:outerShdw>
                </a:effectLst>
                <a:latin typeface="宋体" panose="02010600030101010101" pitchFamily="2" charset="-122"/>
              </a:rPr>
              <a:t>《</a:t>
            </a:r>
            <a:r>
              <a:rPr lang="zh-CN" altLang="en-US" sz="2100" b="1" dirty="0">
                <a:solidFill>
                  <a:srgbClr val="0000FF"/>
                </a:solidFill>
                <a:effectLst>
                  <a:outerShdw blurRad="38100" dist="38100" dir="2700000">
                    <a:srgbClr val="C0C0C0"/>
                  </a:outerShdw>
                </a:effectLst>
                <a:latin typeface="宋体" panose="02010600030101010101" pitchFamily="2" charset="-122"/>
              </a:rPr>
              <a:t>走向</a:t>
            </a:r>
            <a:r>
              <a:rPr lang="en-US" altLang="zh-CN" sz="2100" b="1" dirty="0">
                <a:solidFill>
                  <a:srgbClr val="0000FF"/>
                </a:solidFill>
                <a:effectLst>
                  <a:outerShdw blurRad="38100" dist="38100" dir="2700000">
                    <a:srgbClr val="C0C0C0"/>
                  </a:outerShdw>
                </a:effectLst>
                <a:latin typeface="宋体" panose="02010600030101010101" pitchFamily="2" charset="-122"/>
              </a:rPr>
              <a:t>21</a:t>
            </a:r>
            <a:r>
              <a:rPr lang="zh-CN" altLang="en-US" sz="2100" b="1" dirty="0">
                <a:solidFill>
                  <a:srgbClr val="0000FF"/>
                </a:solidFill>
                <a:effectLst>
                  <a:outerShdw blurRad="38100" dist="38100" dir="2700000">
                    <a:srgbClr val="C0C0C0"/>
                  </a:outerShdw>
                </a:effectLst>
                <a:latin typeface="宋体" panose="02010600030101010101" pitchFamily="2" charset="-122"/>
              </a:rPr>
              <a:t>世纪的中国和世界</a:t>
            </a:r>
            <a:r>
              <a:rPr lang="en-US" altLang="zh-CN" sz="2100" b="1" dirty="0">
                <a:solidFill>
                  <a:srgbClr val="0000FF"/>
                </a:solidFill>
                <a:effectLst>
                  <a:outerShdw blurRad="38100" dist="38100" dir="2700000">
                    <a:srgbClr val="C0C0C0"/>
                  </a:outerShdw>
                </a:effectLst>
                <a:latin typeface="宋体" panose="02010600030101010101" pitchFamily="2" charset="-122"/>
              </a:rPr>
              <a:t>》</a:t>
            </a:r>
            <a:r>
              <a:rPr lang="zh-CN" altLang="en-US" sz="2100" b="1" dirty="0">
                <a:solidFill>
                  <a:srgbClr val="0000FF"/>
                </a:solidFill>
                <a:effectLst>
                  <a:outerShdw blurRad="38100" dist="38100" dir="2700000">
                    <a:srgbClr val="C0C0C0"/>
                  </a:outerShdw>
                </a:effectLst>
                <a:latin typeface="宋体" panose="02010600030101010101" pitchFamily="2" charset="-122"/>
              </a:rPr>
              <a:t>一书指出，</a:t>
            </a:r>
            <a:r>
              <a:rPr lang="en-US" altLang="zh-CN" sz="2100" b="1" dirty="0">
                <a:solidFill>
                  <a:srgbClr val="0000FF"/>
                </a:solidFill>
                <a:effectLst>
                  <a:outerShdw blurRad="38100" dist="38100" dir="2700000">
                    <a:srgbClr val="C0C0C0"/>
                  </a:outerShdw>
                </a:effectLst>
                <a:latin typeface="宋体" panose="02010600030101010101" pitchFamily="2" charset="-122"/>
              </a:rPr>
              <a:t>20</a:t>
            </a:r>
            <a:r>
              <a:rPr lang="zh-CN" altLang="en-US" sz="2100" b="1" dirty="0">
                <a:solidFill>
                  <a:srgbClr val="0000FF"/>
                </a:solidFill>
                <a:effectLst>
                  <a:outerShdw blurRad="38100" dist="38100" dir="2700000">
                    <a:srgbClr val="C0C0C0"/>
                  </a:outerShdw>
                </a:effectLst>
                <a:latin typeface="宋体" panose="02010600030101010101" pitchFamily="2" charset="-122"/>
              </a:rPr>
              <a:t>世纪，在世界现代化道路上有三次重要的改革调整：一次是</a:t>
            </a:r>
            <a:r>
              <a:rPr lang="en-US" altLang="zh-CN" sz="2100" b="1" dirty="0">
                <a:solidFill>
                  <a:srgbClr val="0000FF"/>
                </a:solidFill>
                <a:effectLst>
                  <a:outerShdw blurRad="38100" dist="38100" dir="2700000">
                    <a:srgbClr val="C0C0C0"/>
                  </a:outerShdw>
                </a:effectLst>
                <a:latin typeface="宋体" panose="02010600030101010101" pitchFamily="2" charset="-122"/>
              </a:rPr>
              <a:t>20</a:t>
            </a:r>
            <a:r>
              <a:rPr lang="zh-CN" altLang="en-US" sz="2100" b="1" dirty="0">
                <a:solidFill>
                  <a:srgbClr val="0000FF"/>
                </a:solidFill>
                <a:effectLst>
                  <a:outerShdw blurRad="38100" dist="38100" dir="2700000">
                    <a:srgbClr val="C0C0C0"/>
                  </a:outerShdw>
                </a:effectLst>
                <a:latin typeface="宋体" panose="02010600030101010101" pitchFamily="2" charset="-122"/>
              </a:rPr>
              <a:t>年代初的俄国，一次是</a:t>
            </a:r>
            <a:r>
              <a:rPr lang="en-US" altLang="zh-CN" sz="2100" b="1" dirty="0">
                <a:solidFill>
                  <a:srgbClr val="0000FF"/>
                </a:solidFill>
                <a:effectLst>
                  <a:outerShdw blurRad="38100" dist="38100" dir="2700000">
                    <a:srgbClr val="C0C0C0"/>
                  </a:outerShdw>
                </a:effectLst>
                <a:latin typeface="宋体" panose="02010600030101010101" pitchFamily="2" charset="-122"/>
              </a:rPr>
              <a:t>30</a:t>
            </a:r>
            <a:r>
              <a:rPr lang="zh-CN" altLang="en-US" sz="2100" b="1" dirty="0">
                <a:solidFill>
                  <a:srgbClr val="0000FF"/>
                </a:solidFill>
                <a:effectLst>
                  <a:outerShdw blurRad="38100" dist="38100" dir="2700000">
                    <a:srgbClr val="C0C0C0"/>
                  </a:outerShdw>
                </a:effectLst>
                <a:latin typeface="宋体" panose="02010600030101010101" pitchFamily="2" charset="-122"/>
              </a:rPr>
              <a:t>年代西方大危机时期的美国，还有一次是在</a:t>
            </a:r>
            <a:r>
              <a:rPr lang="en-US" altLang="zh-CN" sz="2100" b="1" dirty="0">
                <a:solidFill>
                  <a:srgbClr val="0000FF"/>
                </a:solidFill>
                <a:effectLst>
                  <a:outerShdw blurRad="38100" dist="38100" dir="2700000">
                    <a:srgbClr val="C0C0C0"/>
                  </a:outerShdw>
                </a:effectLst>
                <a:latin typeface="宋体" panose="02010600030101010101" pitchFamily="2" charset="-122"/>
              </a:rPr>
              <a:t>70</a:t>
            </a:r>
            <a:r>
              <a:rPr lang="zh-CN" altLang="en-US" sz="2100" b="1" dirty="0">
                <a:solidFill>
                  <a:srgbClr val="0000FF"/>
                </a:solidFill>
                <a:effectLst>
                  <a:outerShdw blurRad="38100" dist="38100" dir="2700000">
                    <a:srgbClr val="C0C0C0"/>
                  </a:outerShdw>
                </a:effectLst>
                <a:latin typeface="宋体" panose="02010600030101010101" pitchFamily="2" charset="-122"/>
              </a:rPr>
              <a:t>年代末期以后的中国。</a:t>
            </a:r>
            <a:endParaRPr lang="zh-CN" altLang="en-US" sz="2100" b="1" dirty="0">
              <a:solidFill>
                <a:srgbClr val="0000FF"/>
              </a:solidFill>
              <a:effectLst>
                <a:outerShdw blurRad="38100" dist="38100" dir="2700000">
                  <a:srgbClr val="C0C0C0"/>
                </a:outerShdw>
              </a:effectLst>
              <a:latin typeface="宋体" panose="02010600030101010101" pitchFamily="2" charset="-122"/>
            </a:endParaRPr>
          </a:p>
          <a:p>
            <a:r>
              <a:rPr lang="en-US" altLang="zh-CN" sz="2100" b="1" dirty="0">
                <a:latin typeface="宋体" panose="02010600030101010101" pitchFamily="2" charset="-122"/>
              </a:rPr>
              <a:t>1</a:t>
            </a:r>
            <a:r>
              <a:rPr lang="zh-CN" altLang="en-US" sz="2100" b="1" dirty="0">
                <a:latin typeface="宋体" panose="02010600030101010101" pitchFamily="2" charset="-122"/>
              </a:rPr>
              <a:t>）上述不同时期俄、美、中的“改革调整”各指什么？</a:t>
            </a:r>
            <a:endParaRPr lang="zh-CN" altLang="en-US" sz="2100" b="1" dirty="0">
              <a:latin typeface="宋体" panose="02010600030101010101" pitchFamily="2" charset="-122"/>
            </a:endParaRPr>
          </a:p>
          <a:p>
            <a:endParaRPr lang="zh-CN" altLang="en-US" sz="2100" b="1">
              <a:latin typeface="宋体" panose="02010600030101010101" pitchFamily="2" charset="-122"/>
            </a:endParaRPr>
          </a:p>
          <a:p>
            <a:r>
              <a:rPr lang="en-US" altLang="zh-CN" sz="2100" b="1" dirty="0">
                <a:latin typeface="宋体" panose="02010600030101010101" pitchFamily="2" charset="-122"/>
              </a:rPr>
              <a:t>2</a:t>
            </a:r>
            <a:r>
              <a:rPr lang="zh-CN" altLang="en-US" sz="2100" b="1" dirty="0">
                <a:latin typeface="宋体" panose="02010600030101010101" pitchFamily="2" charset="-122"/>
              </a:rPr>
              <a:t>）三国的“改革调整”的实质各是什么？</a:t>
            </a:r>
            <a:endParaRPr lang="zh-CN" altLang="en-US" sz="2100" b="1" dirty="0">
              <a:solidFill>
                <a:srgbClr val="0000FF"/>
              </a:solidFill>
              <a:effectLst>
                <a:outerShdw blurRad="38100" dist="38100" dir="2700000">
                  <a:srgbClr val="C0C0C0"/>
                </a:outerShdw>
              </a:effectLst>
              <a:latin typeface="宋体" panose="02010600030101010101" pitchFamily="2" charset="-122"/>
            </a:endParaRPr>
          </a:p>
        </p:txBody>
      </p:sp>
      <p:sp>
        <p:nvSpPr>
          <p:cNvPr id="656389" name="文本框 656388"/>
          <p:cNvSpPr txBox="1"/>
          <p:nvPr/>
        </p:nvSpPr>
        <p:spPr>
          <a:xfrm>
            <a:off x="0" y="1859842"/>
            <a:ext cx="9144000" cy="403225"/>
          </a:xfrm>
          <a:prstGeom prst="rect">
            <a:avLst/>
          </a:prstGeom>
          <a:noFill/>
          <a:ln w="9525">
            <a:noFill/>
          </a:ln>
        </p:spPr>
        <p:txBody>
          <a:bodyPr>
            <a:spAutoFit/>
          </a:bodyPr>
          <a:p>
            <a:pPr>
              <a:spcBef>
                <a:spcPct val="50000"/>
              </a:spcBef>
              <a:buClr>
                <a:schemeClr val="bg1"/>
              </a:buClr>
            </a:pPr>
            <a:r>
              <a:rPr lang="zh-CN" altLang="en-US" sz="2025" b="1" dirty="0">
                <a:solidFill>
                  <a:srgbClr val="FF0000"/>
                </a:solidFill>
                <a:effectLst>
                  <a:outerShdw blurRad="38100" dist="38100" dir="2700000">
                    <a:srgbClr val="C0C0C0"/>
                  </a:outerShdw>
                </a:effectLst>
                <a:latin typeface="Times New Roman" panose="02020603050405020304" pitchFamily="18" charset="0"/>
                <a:ea typeface="楷体_GB2312" pitchFamily="49" charset="-122"/>
              </a:rPr>
              <a:t>苏俄</a:t>
            </a:r>
            <a:r>
              <a:rPr lang="zh-CN" altLang="en-US" sz="2025" b="1" dirty="0">
                <a:effectLst>
                  <a:outerShdw blurRad="38100" dist="38100" dir="2700000">
                    <a:srgbClr val="C0C0C0"/>
                  </a:outerShdw>
                </a:effectLst>
                <a:latin typeface="Times New Roman" panose="02020603050405020304" pitchFamily="18" charset="0"/>
                <a:ea typeface="楷体_GB2312" pitchFamily="49" charset="-122"/>
              </a:rPr>
              <a:t>实行新经济政策；</a:t>
            </a:r>
            <a:r>
              <a:rPr lang="zh-CN" altLang="en-US" sz="2025" b="1" dirty="0">
                <a:solidFill>
                  <a:srgbClr val="FF0000"/>
                </a:solidFill>
                <a:effectLst>
                  <a:outerShdw blurRad="38100" dist="38100" dir="2700000">
                    <a:srgbClr val="C0C0C0"/>
                  </a:outerShdw>
                </a:effectLst>
                <a:latin typeface="Times New Roman" panose="02020603050405020304" pitchFamily="18" charset="0"/>
                <a:ea typeface="楷体_GB2312" pitchFamily="49" charset="-122"/>
              </a:rPr>
              <a:t>美国</a:t>
            </a:r>
            <a:r>
              <a:rPr lang="zh-CN" altLang="en-US" sz="2025" b="1" dirty="0">
                <a:effectLst>
                  <a:outerShdw blurRad="38100" dist="38100" dir="2700000">
                    <a:srgbClr val="C0C0C0"/>
                  </a:outerShdw>
                </a:effectLst>
                <a:latin typeface="Times New Roman" panose="02020603050405020304" pitchFamily="18" charset="0"/>
                <a:ea typeface="楷体_GB2312" pitchFamily="49" charset="-122"/>
              </a:rPr>
              <a:t>实行罗斯福新政</a:t>
            </a:r>
            <a:r>
              <a:rPr lang="zh-CN" altLang="en-US" sz="2025" b="1" dirty="0">
                <a:solidFill>
                  <a:srgbClr val="FF0000"/>
                </a:solidFill>
                <a:effectLst>
                  <a:outerShdw blurRad="38100" dist="38100" dir="2700000">
                    <a:srgbClr val="C0C0C0"/>
                  </a:outerShdw>
                </a:effectLst>
                <a:latin typeface="Times New Roman" panose="02020603050405020304" pitchFamily="18" charset="0"/>
                <a:ea typeface="楷体_GB2312" pitchFamily="49" charset="-122"/>
              </a:rPr>
              <a:t>；中国</a:t>
            </a:r>
            <a:r>
              <a:rPr lang="zh-CN" altLang="en-US" sz="2025" b="1" dirty="0">
                <a:effectLst>
                  <a:outerShdw blurRad="38100" dist="38100" dir="2700000">
                    <a:srgbClr val="C0C0C0"/>
                  </a:outerShdw>
                </a:effectLst>
                <a:latin typeface="Times New Roman" panose="02020603050405020304" pitchFamily="18" charset="0"/>
                <a:ea typeface="楷体_GB2312" pitchFamily="49" charset="-122"/>
              </a:rPr>
              <a:t>建设中国特色的社会主义。</a:t>
            </a:r>
            <a:endParaRPr lang="zh-CN" altLang="en-US" sz="2025" b="1">
              <a:effectLst>
                <a:outerShdw blurRad="38100" dist="38100" dir="2700000">
                  <a:srgbClr val="C0C0C0"/>
                </a:outerShdw>
              </a:effectLst>
              <a:latin typeface="Times New Roman" panose="02020603050405020304" pitchFamily="18" charset="0"/>
              <a:ea typeface="楷体_GB2312" pitchFamily="49" charset="-122"/>
            </a:endParaRPr>
          </a:p>
        </p:txBody>
      </p:sp>
      <p:sp>
        <p:nvSpPr>
          <p:cNvPr id="656390" name="文本框 656389"/>
          <p:cNvSpPr txBox="1"/>
          <p:nvPr/>
        </p:nvSpPr>
        <p:spPr>
          <a:xfrm>
            <a:off x="0" y="2652153"/>
            <a:ext cx="9144000" cy="1706880"/>
          </a:xfrm>
          <a:prstGeom prst="rect">
            <a:avLst/>
          </a:prstGeom>
          <a:noFill/>
          <a:ln w="9525">
            <a:noFill/>
          </a:ln>
        </p:spPr>
        <p:txBody>
          <a:bodyPr>
            <a:spAutoFit/>
          </a:bodyPr>
          <a:p>
            <a:pPr>
              <a:spcBef>
                <a:spcPct val="50000"/>
              </a:spcBef>
              <a:buClr>
                <a:schemeClr val="bg1"/>
              </a:buClr>
            </a:pPr>
            <a:r>
              <a:rPr lang="zh-CN" altLang="en-US" sz="2100" b="1" dirty="0">
                <a:solidFill>
                  <a:srgbClr val="FF0000"/>
                </a:solidFill>
                <a:effectLst>
                  <a:outerShdw blurRad="38100" dist="38100" dir="2700000">
                    <a:srgbClr val="C0C0C0"/>
                  </a:outerShdw>
                </a:effectLst>
                <a:latin typeface="Times New Roman" panose="02020603050405020304" pitchFamily="18" charset="0"/>
                <a:ea typeface="楷体_GB2312" pitchFamily="49" charset="-122"/>
              </a:rPr>
              <a:t>苏俄：</a:t>
            </a:r>
            <a:r>
              <a:rPr lang="zh-CN" altLang="en-US" sz="2100" b="1" dirty="0">
                <a:effectLst>
                  <a:outerShdw blurRad="38100" dist="38100" dir="2700000">
                    <a:srgbClr val="C0C0C0"/>
                  </a:outerShdw>
                </a:effectLst>
                <a:latin typeface="Times New Roman" panose="02020603050405020304" pitchFamily="18" charset="0"/>
                <a:ea typeface="楷体_GB2312" pitchFamily="49" charset="-122"/>
              </a:rPr>
              <a:t>国家在掌握经济命脉的前提下，在一定范围内恢复和发展资本主义经济，逐步向社会主义过渡。</a:t>
            </a:r>
            <a:br>
              <a:rPr lang="zh-CN" altLang="en-US" sz="2100" b="1" dirty="0">
                <a:effectLst>
                  <a:outerShdw blurRad="38100" dist="38100" dir="2700000">
                    <a:srgbClr val="C0C0C0"/>
                  </a:outerShdw>
                </a:effectLst>
                <a:latin typeface="Times New Roman" panose="02020603050405020304" pitchFamily="18" charset="0"/>
                <a:ea typeface="楷体_GB2312" pitchFamily="49" charset="-122"/>
              </a:rPr>
            </a:br>
            <a:r>
              <a:rPr lang="zh-CN" altLang="en-US" sz="2100" b="1" dirty="0">
                <a:solidFill>
                  <a:srgbClr val="FF0000"/>
                </a:solidFill>
                <a:effectLst>
                  <a:outerShdw blurRad="38100" dist="38100" dir="2700000">
                    <a:srgbClr val="C0C0C0"/>
                  </a:outerShdw>
                </a:effectLst>
                <a:latin typeface="Times New Roman" panose="02020603050405020304" pitchFamily="18" charset="0"/>
                <a:ea typeface="楷体_GB2312" pitchFamily="49" charset="-122"/>
              </a:rPr>
              <a:t>美国：</a:t>
            </a:r>
            <a:r>
              <a:rPr lang="zh-CN" altLang="en-US" sz="2100" b="1" dirty="0">
                <a:effectLst>
                  <a:outerShdw blurRad="38100" dist="38100" dir="2700000">
                    <a:srgbClr val="C0C0C0"/>
                  </a:outerShdw>
                </a:effectLst>
                <a:latin typeface="Times New Roman" panose="02020603050405020304" pitchFamily="18" charset="0"/>
                <a:ea typeface="楷体_GB2312" pitchFamily="49" charset="-122"/>
              </a:rPr>
              <a:t>在不触动资本主义制度的前提下，对资本主义生产关系的局部调整。</a:t>
            </a:r>
            <a:br>
              <a:rPr lang="zh-CN" altLang="en-US" sz="2100" b="1" dirty="0">
                <a:effectLst>
                  <a:outerShdw blurRad="38100" dist="38100" dir="2700000">
                    <a:srgbClr val="C0C0C0"/>
                  </a:outerShdw>
                </a:effectLst>
                <a:latin typeface="Times New Roman" panose="02020603050405020304" pitchFamily="18" charset="0"/>
                <a:ea typeface="楷体_GB2312" pitchFamily="49" charset="-122"/>
              </a:rPr>
            </a:br>
            <a:r>
              <a:rPr lang="zh-CN" altLang="en-US" sz="2100" b="1" dirty="0">
                <a:solidFill>
                  <a:srgbClr val="FF0000"/>
                </a:solidFill>
                <a:effectLst>
                  <a:outerShdw blurRad="38100" dist="38100" dir="2700000">
                    <a:srgbClr val="C0C0C0"/>
                  </a:outerShdw>
                </a:effectLst>
                <a:latin typeface="Times New Roman" panose="02020603050405020304" pitchFamily="18" charset="0"/>
                <a:ea typeface="楷体_GB2312" pitchFamily="49" charset="-122"/>
              </a:rPr>
              <a:t>中国：</a:t>
            </a:r>
            <a:r>
              <a:rPr lang="zh-CN" altLang="en-US" sz="2100" b="1" dirty="0">
                <a:effectLst>
                  <a:outerShdw blurRad="38100" dist="38100" dir="2700000">
                    <a:srgbClr val="C0C0C0"/>
                  </a:outerShdw>
                </a:effectLst>
                <a:latin typeface="Times New Roman" panose="02020603050405020304" pitchFamily="18" charset="0"/>
                <a:ea typeface="楷体_GB2312" pitchFamily="49" charset="-122"/>
              </a:rPr>
              <a:t>在坚持社会主义制度的前提下，改革生产关系中不适应生产力发展的环节，解放生产力，最终建立社会主义市场经济体制。</a:t>
            </a:r>
            <a:endParaRPr lang="zh-CN" altLang="en-US" sz="2100" b="1">
              <a:effectLst>
                <a:outerShdw blurRad="38100" dist="38100" dir="2700000">
                  <a:srgbClr val="C0C0C0"/>
                </a:outerShdw>
              </a:effectLst>
              <a:latin typeface="Times New Roman" panose="02020603050405020304" pitchFamily="18" charset="0"/>
              <a:ea typeface="楷体_GB2312" pitchFamily="49" charset="-122"/>
            </a:endParaRPr>
          </a:p>
        </p:txBody>
      </p:sp>
      <p:pic>
        <p:nvPicPr>
          <p:cNvPr id="111644" name="TextBox 1"/>
          <p:cNvPicPr>
            <a:picLocks noGrp="1" noChangeAspect="1"/>
          </p:cNvPicPr>
          <p:nvPr/>
        </p:nvPicPr>
        <p:blipFill>
          <a:blip r:embed="rId1"/>
          <a:stretch>
            <a:fillRect/>
          </a:stretch>
        </p:blipFill>
        <p:spPr>
          <a:xfrm>
            <a:off x="686118" y="0"/>
            <a:ext cx="3457575" cy="296863"/>
          </a:xfrm>
          <a:prstGeom prst="rect">
            <a:avLst/>
          </a:prstGeom>
          <a:noFill/>
          <a:ln w="9525">
            <a:noFill/>
          </a:ln>
        </p:spPr>
      </p:pic>
      <p:sp>
        <p:nvSpPr>
          <p:cNvPr id="111730" name="矩形 10"/>
          <p:cNvSpPr/>
          <p:nvPr/>
        </p:nvSpPr>
        <p:spPr>
          <a:xfrm>
            <a:off x="3962400" y="1619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79058" y="8255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6389"/>
                                        </p:tgtEl>
                                        <p:attrNameLst>
                                          <p:attrName>style.visibility</p:attrName>
                                        </p:attrNameLst>
                                      </p:cBhvr>
                                      <p:to>
                                        <p:strVal val="visible"/>
                                      </p:to>
                                    </p:set>
                                    <p:anim calcmode="lin" valueType="num">
                                      <p:cBhvr additive="base">
                                        <p:cTn id="7" dur="500" fill="hold"/>
                                        <p:tgtEl>
                                          <p:spTgt spid="656389"/>
                                        </p:tgtEl>
                                        <p:attrNameLst>
                                          <p:attrName>ppt_x</p:attrName>
                                        </p:attrNameLst>
                                      </p:cBhvr>
                                      <p:tavLst>
                                        <p:tav tm="0">
                                          <p:val>
                                            <p:strVal val="0-#ppt_w/2"/>
                                          </p:val>
                                        </p:tav>
                                        <p:tav tm="100000">
                                          <p:val>
                                            <p:strVal val="#ppt_x"/>
                                          </p:val>
                                        </p:tav>
                                      </p:tavLst>
                                    </p:anim>
                                    <p:anim calcmode="lin" valueType="num">
                                      <p:cBhvr additive="base">
                                        <p:cTn id="8" dur="500" fill="hold"/>
                                        <p:tgtEl>
                                          <p:spTgt spid="65638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56390"/>
                                        </p:tgtEl>
                                        <p:attrNameLst>
                                          <p:attrName>style.visibility</p:attrName>
                                        </p:attrNameLst>
                                      </p:cBhvr>
                                      <p:to>
                                        <p:strVal val="visible"/>
                                      </p:to>
                                    </p:set>
                                    <p:anim calcmode="lin" valueType="num">
                                      <p:cBhvr additive="base">
                                        <p:cTn id="13" dur="500" fill="hold"/>
                                        <p:tgtEl>
                                          <p:spTgt spid="656390"/>
                                        </p:tgtEl>
                                        <p:attrNameLst>
                                          <p:attrName>ppt_x</p:attrName>
                                        </p:attrNameLst>
                                      </p:cBhvr>
                                      <p:tavLst>
                                        <p:tav tm="0">
                                          <p:val>
                                            <p:strVal val="0-#ppt_w/2"/>
                                          </p:val>
                                        </p:tav>
                                        <p:tav tm="100000">
                                          <p:val>
                                            <p:strVal val="#ppt_x"/>
                                          </p:val>
                                        </p:tav>
                                      </p:tavLst>
                                    </p:anim>
                                    <p:anim calcmode="lin" valueType="num">
                                      <p:cBhvr additive="base">
                                        <p:cTn id="14" dur="500" fill="hold"/>
                                        <p:tgtEl>
                                          <p:spTgt spid="6563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6389" grpId="0"/>
      <p:bldP spid="65639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0050" name="标题 195585"/>
          <p:cNvSpPr>
            <a:spLocks noGrp="1" noRot="1"/>
          </p:cNvSpPr>
          <p:nvPr>
            <p:ph type="title"/>
          </p:nvPr>
        </p:nvSpPr>
        <p:spPr>
          <a:xfrm>
            <a:off x="900113" y="816928"/>
            <a:ext cx="6351587" cy="420687"/>
          </a:xfrm>
        </p:spPr>
        <p:txBody>
          <a:bodyPr anchor="t"/>
          <a:p>
            <a:r>
              <a:rPr lang="zh-CN" altLang="en-US" sz="2700" b="1" dirty="0">
                <a:solidFill>
                  <a:srgbClr val="FF0066"/>
                </a:solidFill>
              </a:rPr>
              <a:t>根据复习，自己梳理本节内容知识结构：</a:t>
            </a:r>
            <a:endParaRPr lang="zh-CN" altLang="en-US" sz="2700" b="1" dirty="0">
              <a:solidFill>
                <a:srgbClr val="FF0066"/>
              </a:solidFill>
            </a:endParaRPr>
          </a:p>
        </p:txBody>
      </p:sp>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知识归纳</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pu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6914" name="矩形 191489"/>
          <p:cNvSpPr/>
          <p:nvPr/>
        </p:nvSpPr>
        <p:spPr>
          <a:xfrm>
            <a:off x="252413" y="1347788"/>
            <a:ext cx="7921625" cy="2676525"/>
          </a:xfrm>
          <a:prstGeom prst="rect">
            <a:avLst/>
          </a:prstGeom>
          <a:noFill/>
          <a:ln w="9525">
            <a:noFill/>
          </a:ln>
        </p:spPr>
        <p:txBody>
          <a:bodyPr>
            <a:spAutoFit/>
          </a:bodyPr>
          <a:p>
            <a:r>
              <a:rPr sz="2400" b="1">
                <a:latin typeface="Arial" panose="020B0604020202020204" pitchFamily="34" charset="0"/>
              </a:rPr>
              <a:t>（2014·全国新课标卷Ⅰ高考·34）1928年，苏联按照国家计划在乌拉尔地区建设两个钾矿矿井，一个由苏联自主建设，另一个由德国公司负责。这反映出苏联在工业化初期</a:t>
            </a:r>
            <a:endParaRPr sz="2400" b="1">
              <a:latin typeface="Arial" panose="020B0604020202020204" pitchFamily="34" charset="0"/>
            </a:endParaRPr>
          </a:p>
          <a:p>
            <a:r>
              <a:rPr sz="2400" b="1">
                <a:latin typeface="Arial" panose="020B0604020202020204" pitchFamily="34" charset="0"/>
              </a:rPr>
              <a:t>A．缺少基本的技术基础               </a:t>
            </a:r>
            <a:endParaRPr sz="2400" b="1">
              <a:latin typeface="Arial" panose="020B0604020202020204" pitchFamily="34" charset="0"/>
            </a:endParaRPr>
          </a:p>
          <a:p>
            <a:r>
              <a:rPr sz="2400" b="1">
                <a:latin typeface="Arial" panose="020B0604020202020204" pitchFamily="34" charset="0"/>
              </a:rPr>
              <a:t>B．突破了计划经济指令的制约</a:t>
            </a:r>
            <a:endParaRPr sz="2400" b="1">
              <a:latin typeface="Arial" panose="020B0604020202020204" pitchFamily="34" charset="0"/>
            </a:endParaRPr>
          </a:p>
          <a:p>
            <a:r>
              <a:rPr sz="2400" b="1">
                <a:latin typeface="Arial" panose="020B0604020202020204" pitchFamily="34" charset="0"/>
              </a:rPr>
              <a:t>C．依赖外资建设重工业               </a:t>
            </a:r>
            <a:endParaRPr sz="2400" b="1">
              <a:latin typeface="Arial" panose="020B0604020202020204" pitchFamily="34" charset="0"/>
            </a:endParaRPr>
          </a:p>
          <a:p>
            <a:r>
              <a:rPr sz="2400" b="1">
                <a:latin typeface="Arial" panose="020B0604020202020204" pitchFamily="34" charset="0"/>
              </a:rPr>
              <a:t>D．采取新经济政策的某些做法</a:t>
            </a:r>
            <a:endParaRPr sz="2400" b="1">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D</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66917" name="组合 191493"/>
          <p:cNvGrpSpPr/>
          <p:nvPr/>
        </p:nvGrpSpPr>
        <p:grpSpPr>
          <a:xfrm>
            <a:off x="179388" y="195263"/>
            <a:ext cx="2087562" cy="790575"/>
            <a:chOff x="3833" y="0"/>
            <a:chExt cx="1315" cy="498"/>
          </a:xfrm>
        </p:grpSpPr>
        <p:pic>
          <p:nvPicPr>
            <p:cNvPr id="166918"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66919"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66920"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4866" name="矩形 191489"/>
          <p:cNvSpPr/>
          <p:nvPr/>
        </p:nvSpPr>
        <p:spPr>
          <a:xfrm>
            <a:off x="252413" y="1347788"/>
            <a:ext cx="7921625" cy="2306955"/>
          </a:xfrm>
          <a:prstGeom prst="rect">
            <a:avLst/>
          </a:prstGeom>
          <a:noFill/>
          <a:ln w="9525">
            <a:noFill/>
          </a:ln>
        </p:spPr>
        <p:txBody>
          <a:bodyPr>
            <a:spAutoFit/>
          </a:bodyPr>
          <a:p>
            <a:r>
              <a:rPr sz="2400" b="1">
                <a:latin typeface="Arial" panose="020B0604020202020204" pitchFamily="34" charset="0"/>
              </a:rPr>
              <a:t>（2017·海南高考·18）俄国苏维埃政权建立后至1940年间，一段时期内经济进入停滞状态，工业和生活用品的生产极度萎缩，可耕地面积缩减，粮食不断减产，牲畜大幅度减少。这一时期是</a:t>
            </a:r>
            <a:endParaRPr sz="2400" b="1">
              <a:latin typeface="Arial" panose="020B0604020202020204" pitchFamily="34" charset="0"/>
            </a:endParaRPr>
          </a:p>
          <a:p>
            <a:r>
              <a:rPr sz="2400" b="1">
                <a:latin typeface="Arial" panose="020B0604020202020204" pitchFamily="34" charset="0"/>
              </a:rPr>
              <a:t>A．二月革命时期                      B．国内战争时期</a:t>
            </a:r>
            <a:endParaRPr sz="2400" b="1">
              <a:latin typeface="Arial" panose="020B0604020202020204" pitchFamily="34" charset="0"/>
            </a:endParaRPr>
          </a:p>
          <a:p>
            <a:r>
              <a:rPr sz="2400" b="1">
                <a:latin typeface="Arial" panose="020B0604020202020204" pitchFamily="34" charset="0"/>
              </a:rPr>
              <a:t>C．农业集体化时期                   D．德军入侵时期</a:t>
            </a:r>
            <a:endParaRPr sz="2400" b="1">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B</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64869" name="组合 191493"/>
          <p:cNvGrpSpPr/>
          <p:nvPr/>
        </p:nvGrpSpPr>
        <p:grpSpPr>
          <a:xfrm>
            <a:off x="179388" y="195263"/>
            <a:ext cx="2087562" cy="790575"/>
            <a:chOff x="3833" y="0"/>
            <a:chExt cx="1315" cy="498"/>
          </a:xfrm>
        </p:grpSpPr>
        <p:pic>
          <p:nvPicPr>
            <p:cNvPr id="164870"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64871"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64872"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5890" name="矩形 191489"/>
          <p:cNvSpPr/>
          <p:nvPr/>
        </p:nvSpPr>
        <p:spPr>
          <a:xfrm>
            <a:off x="252413" y="1347788"/>
            <a:ext cx="7921625" cy="1938020"/>
          </a:xfrm>
          <a:prstGeom prst="rect">
            <a:avLst/>
          </a:prstGeom>
          <a:noFill/>
          <a:ln w="9525">
            <a:noFill/>
          </a:ln>
        </p:spPr>
        <p:txBody>
          <a:bodyPr>
            <a:spAutoFit/>
          </a:bodyPr>
          <a:p>
            <a:r>
              <a:rPr sz="2400" b="1">
                <a:latin typeface="Arial" panose="020B0604020202020204" pitchFamily="34" charset="0"/>
              </a:rPr>
              <a:t>（2015·广东高考·22）发生在1920年苏俄的现象有</a:t>
            </a:r>
            <a:endParaRPr sz="2400" b="1">
              <a:latin typeface="Arial" panose="020B0604020202020204" pitchFamily="34" charset="0"/>
            </a:endParaRPr>
          </a:p>
          <a:p>
            <a:r>
              <a:rPr sz="2400" b="1">
                <a:latin typeface="Arial" panose="020B0604020202020204" pitchFamily="34" charset="0"/>
              </a:rPr>
              <a:t>A．私营企业纷纷涌现                 	</a:t>
            </a:r>
            <a:endParaRPr sz="2400" b="1">
              <a:latin typeface="Arial" panose="020B0604020202020204" pitchFamily="34" charset="0"/>
            </a:endParaRPr>
          </a:p>
          <a:p>
            <a:r>
              <a:rPr sz="2400" b="1">
                <a:latin typeface="Arial" panose="020B0604020202020204" pitchFamily="34" charset="0"/>
              </a:rPr>
              <a:t>B．国营企业的经营自主权扩大</a:t>
            </a:r>
            <a:endParaRPr sz="2400" b="1">
              <a:latin typeface="Arial" panose="020B0604020202020204" pitchFamily="34" charset="0"/>
            </a:endParaRPr>
          </a:p>
          <a:p>
            <a:r>
              <a:rPr sz="2400" b="1">
                <a:latin typeface="Arial" panose="020B0604020202020204" pitchFamily="34" charset="0"/>
              </a:rPr>
              <a:t>C．政府禁止买卖粮食                 	</a:t>
            </a:r>
            <a:endParaRPr sz="2400" b="1">
              <a:latin typeface="Arial" panose="020B0604020202020204" pitchFamily="34" charset="0"/>
            </a:endParaRPr>
          </a:p>
          <a:p>
            <a:r>
              <a:rPr sz="2400" b="1">
                <a:latin typeface="Arial" panose="020B0604020202020204" pitchFamily="34" charset="0"/>
              </a:rPr>
              <a:t>D．农民积极参加农业集体化运动</a:t>
            </a:r>
            <a:endParaRPr sz="2400" b="1">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C</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65893" name="组合 191493"/>
          <p:cNvGrpSpPr/>
          <p:nvPr/>
        </p:nvGrpSpPr>
        <p:grpSpPr>
          <a:xfrm>
            <a:off x="179388" y="195263"/>
            <a:ext cx="2087562" cy="790575"/>
            <a:chOff x="3833" y="0"/>
            <a:chExt cx="1315" cy="498"/>
          </a:xfrm>
        </p:grpSpPr>
        <p:pic>
          <p:nvPicPr>
            <p:cNvPr id="165894"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65895"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65896"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6914" name="矩形 191489"/>
          <p:cNvSpPr/>
          <p:nvPr/>
        </p:nvSpPr>
        <p:spPr>
          <a:xfrm>
            <a:off x="252413" y="1347788"/>
            <a:ext cx="7921625" cy="3046095"/>
          </a:xfrm>
          <a:prstGeom prst="rect">
            <a:avLst/>
          </a:prstGeom>
          <a:noFill/>
          <a:ln w="9525">
            <a:noFill/>
          </a:ln>
        </p:spPr>
        <p:txBody>
          <a:bodyPr>
            <a:spAutoFit/>
          </a:bodyPr>
          <a:p>
            <a:r>
              <a:rPr sz="2400" b="1">
                <a:latin typeface="Arial" panose="020B0604020202020204" pitchFamily="34" charset="0"/>
              </a:rPr>
              <a:t>（2015·天津高考·9）美国有一位企业家哈默博士，年轻时曾与列宁领导的苏俄交往，进行贸易活动；年老时应邓小平邀请，来中国投资设公司。哈默之所以能这样做，在于</a:t>
            </a:r>
            <a:endParaRPr sz="2400" b="1">
              <a:latin typeface="Arial" panose="020B0604020202020204" pitchFamily="34" charset="0"/>
            </a:endParaRPr>
          </a:p>
          <a:p>
            <a:r>
              <a:rPr sz="2400" b="1">
                <a:latin typeface="Arial" panose="020B0604020202020204" pitchFamily="34" charset="0"/>
              </a:rPr>
              <a:t>A．苏俄、中国都实行开放政策         </a:t>
            </a:r>
            <a:endParaRPr sz="2400" b="1">
              <a:latin typeface="Arial" panose="020B0604020202020204" pitchFamily="34" charset="0"/>
            </a:endParaRPr>
          </a:p>
          <a:p>
            <a:r>
              <a:rPr sz="2400" b="1">
                <a:latin typeface="Arial" panose="020B0604020202020204" pitchFamily="34" charset="0"/>
              </a:rPr>
              <a:t>B．苏俄、中国都与美国保持友好关系</a:t>
            </a:r>
            <a:endParaRPr sz="2400" b="1">
              <a:latin typeface="Arial" panose="020B0604020202020204" pitchFamily="34" charset="0"/>
            </a:endParaRPr>
          </a:p>
          <a:p>
            <a:r>
              <a:rPr sz="2400" b="1">
                <a:latin typeface="Arial" panose="020B0604020202020204" pitchFamily="34" charset="0"/>
              </a:rPr>
              <a:t>C．苏俄、中国都愿意发展资本主义     </a:t>
            </a:r>
            <a:endParaRPr sz="2400" b="1">
              <a:latin typeface="Arial" panose="020B0604020202020204" pitchFamily="34" charset="0"/>
            </a:endParaRPr>
          </a:p>
          <a:p>
            <a:r>
              <a:rPr sz="2400" b="1">
                <a:latin typeface="Arial" panose="020B0604020202020204" pitchFamily="34" charset="0"/>
              </a:rPr>
              <a:t>D．哈默敢于冲破美国政府的阻挠</a:t>
            </a:r>
            <a:endParaRPr sz="2400" b="1">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A</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66917" name="组合 191493"/>
          <p:cNvGrpSpPr/>
          <p:nvPr/>
        </p:nvGrpSpPr>
        <p:grpSpPr>
          <a:xfrm>
            <a:off x="179388" y="195263"/>
            <a:ext cx="2087562" cy="790575"/>
            <a:chOff x="3833" y="0"/>
            <a:chExt cx="1315" cy="498"/>
          </a:xfrm>
        </p:grpSpPr>
        <p:pic>
          <p:nvPicPr>
            <p:cNvPr id="166918"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66919"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66920"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803" name="TextBox 18"/>
          <p:cNvSpPr txBox="1"/>
          <p:nvPr/>
        </p:nvSpPr>
        <p:spPr>
          <a:xfrm>
            <a:off x="3521365" y="49247"/>
            <a:ext cx="5187950" cy="953135"/>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2" charset="-122"/>
                <a:ea typeface="黑体" panose="02010609060101010101" pitchFamily="2" charset="-122"/>
              </a:rPr>
              <a:t>专题七</a:t>
            </a:r>
            <a:endParaRPr lang="en-US" altLang="zh-CN" sz="2800" b="1" dirty="0">
              <a:solidFill>
                <a:srgbClr val="3333FF"/>
              </a:solidFill>
              <a:latin typeface="黑体" panose="02010609060101010101" pitchFamily="2" charset="-122"/>
              <a:ea typeface="黑体" panose="02010609060101010101" pitchFamily="2" charset="-122"/>
            </a:endParaRPr>
          </a:p>
          <a:p>
            <a:pPr algn="l"/>
            <a:r>
              <a:rPr lang="zh-CN" altLang="en-US" sz="2800" b="1" dirty="0">
                <a:solidFill>
                  <a:srgbClr val="3333FF"/>
                </a:solidFill>
                <a:latin typeface="黑体" panose="02010609060101010101" pitchFamily="2" charset="-122"/>
                <a:ea typeface="黑体" panose="02010609060101010101" pitchFamily="2" charset="-122"/>
              </a:rPr>
              <a:t>苏联社会主义建设的经验和教训</a:t>
            </a:r>
            <a:endParaRPr lang="zh-CN" altLang="en-US" sz="2800" b="1" dirty="0">
              <a:solidFill>
                <a:srgbClr val="3333FF"/>
              </a:solidFill>
              <a:latin typeface="黑体" panose="02010609060101010101" pitchFamily="2" charset="-122"/>
              <a:ea typeface="黑体" panose="02010609060101010101" pitchFamily="2" charset="-122"/>
            </a:endParaRPr>
          </a:p>
        </p:txBody>
      </p:sp>
      <p:sp>
        <p:nvSpPr>
          <p:cNvPr id="652304" name="文本框 652303"/>
          <p:cNvSpPr txBox="1"/>
          <p:nvPr/>
        </p:nvSpPr>
        <p:spPr>
          <a:xfrm>
            <a:off x="12065" y="2038501"/>
            <a:ext cx="9144000" cy="229870"/>
          </a:xfrm>
          <a:prstGeom prst="rect">
            <a:avLst/>
          </a:prstGeom>
          <a:noFill/>
          <a:ln w="9525">
            <a:noFill/>
          </a:ln>
        </p:spPr>
        <p:txBody>
          <a:bodyPr>
            <a:spAutoFit/>
          </a:bodyPr>
          <a:p>
            <a:pPr>
              <a:spcBef>
                <a:spcPct val="50000"/>
              </a:spcBef>
              <a:buClr>
                <a:schemeClr val="bg1"/>
              </a:buClr>
            </a:pPr>
            <a:r>
              <a:rPr lang="en-US" altLang="zh-CN" sz="900" b="1">
                <a:latin typeface="宋体" panose="02010600030101010101" pitchFamily="2" charset="-122"/>
              </a:rPr>
              <a:t>1917  1918         1921         1925       1928          1932     1936     1939       1945      1953      1956      1964      1975     1985      1991</a:t>
            </a:r>
            <a:endParaRPr lang="en-US" altLang="zh-CN" sz="900" b="1">
              <a:latin typeface="宋体" panose="02010600030101010101" pitchFamily="2" charset="-122"/>
            </a:endParaRPr>
          </a:p>
        </p:txBody>
      </p:sp>
      <p:grpSp>
        <p:nvGrpSpPr>
          <p:cNvPr id="652311" name="组合 652310"/>
          <p:cNvGrpSpPr/>
          <p:nvPr/>
        </p:nvGrpSpPr>
        <p:grpSpPr>
          <a:xfrm>
            <a:off x="12065" y="1930182"/>
            <a:ext cx="9144000" cy="107128"/>
            <a:chOff x="0" y="1389"/>
            <a:chExt cx="7682" cy="90"/>
          </a:xfrm>
        </p:grpSpPr>
        <p:sp>
          <p:nvSpPr>
            <p:cNvPr id="652294" name="直接连接符 652293"/>
            <p:cNvSpPr/>
            <p:nvPr/>
          </p:nvSpPr>
          <p:spPr>
            <a:xfrm>
              <a:off x="0" y="1479"/>
              <a:ext cx="7682" cy="0"/>
            </a:xfrm>
            <a:prstGeom prst="line">
              <a:avLst/>
            </a:prstGeom>
            <a:ln w="9525" cap="flat" cmpd="sng">
              <a:solidFill>
                <a:schemeClr val="tx1"/>
              </a:solidFill>
              <a:prstDash val="solid"/>
              <a:headEnd type="none" w="med" len="med"/>
              <a:tailEnd type="triangle" w="med" len="med"/>
            </a:ln>
          </p:spPr>
        </p:sp>
        <p:sp>
          <p:nvSpPr>
            <p:cNvPr id="652295" name="直接连接符 652294"/>
            <p:cNvSpPr/>
            <p:nvPr/>
          </p:nvSpPr>
          <p:spPr>
            <a:xfrm flipV="1">
              <a:off x="122" y="1389"/>
              <a:ext cx="0" cy="90"/>
            </a:xfrm>
            <a:prstGeom prst="line">
              <a:avLst/>
            </a:prstGeom>
            <a:ln w="9525" cap="flat" cmpd="sng">
              <a:solidFill>
                <a:schemeClr val="tx1"/>
              </a:solidFill>
              <a:prstDash val="solid"/>
              <a:headEnd type="none" w="med" len="med"/>
              <a:tailEnd type="none" w="med" len="med"/>
            </a:ln>
          </p:spPr>
        </p:sp>
        <p:sp>
          <p:nvSpPr>
            <p:cNvPr id="652296" name="直接连接符 652295"/>
            <p:cNvSpPr/>
            <p:nvPr/>
          </p:nvSpPr>
          <p:spPr>
            <a:xfrm flipV="1">
              <a:off x="1754" y="1389"/>
              <a:ext cx="0" cy="90"/>
            </a:xfrm>
            <a:prstGeom prst="line">
              <a:avLst/>
            </a:prstGeom>
            <a:ln w="9525" cap="flat" cmpd="sng">
              <a:solidFill>
                <a:schemeClr val="tx1"/>
              </a:solidFill>
              <a:prstDash val="solid"/>
              <a:headEnd type="none" w="med" len="med"/>
              <a:tailEnd type="none" w="med" len="med"/>
            </a:ln>
          </p:spPr>
        </p:sp>
        <p:sp>
          <p:nvSpPr>
            <p:cNvPr id="652297" name="直接连接符 652296"/>
            <p:cNvSpPr/>
            <p:nvPr/>
          </p:nvSpPr>
          <p:spPr>
            <a:xfrm flipV="1">
              <a:off x="7198" y="1389"/>
              <a:ext cx="0" cy="90"/>
            </a:xfrm>
            <a:prstGeom prst="line">
              <a:avLst/>
            </a:prstGeom>
            <a:ln w="9525" cap="flat" cmpd="sng">
              <a:solidFill>
                <a:schemeClr val="tx1"/>
              </a:solidFill>
              <a:prstDash val="solid"/>
              <a:headEnd type="none" w="med" len="med"/>
              <a:tailEnd type="none" w="med" len="med"/>
            </a:ln>
          </p:spPr>
        </p:sp>
        <p:sp>
          <p:nvSpPr>
            <p:cNvPr id="652298" name="直接连接符 652297"/>
            <p:cNvSpPr/>
            <p:nvPr/>
          </p:nvSpPr>
          <p:spPr>
            <a:xfrm flipV="1">
              <a:off x="1119" y="1389"/>
              <a:ext cx="0" cy="90"/>
            </a:xfrm>
            <a:prstGeom prst="line">
              <a:avLst/>
            </a:prstGeom>
            <a:ln w="9525" cap="flat" cmpd="sng">
              <a:solidFill>
                <a:schemeClr val="tx1"/>
              </a:solidFill>
              <a:prstDash val="solid"/>
              <a:headEnd type="none" w="med" len="med"/>
              <a:tailEnd type="none" w="med" len="med"/>
            </a:ln>
          </p:spPr>
        </p:sp>
        <p:sp>
          <p:nvSpPr>
            <p:cNvPr id="652299" name="直接连接符 652298"/>
            <p:cNvSpPr/>
            <p:nvPr/>
          </p:nvSpPr>
          <p:spPr>
            <a:xfrm flipV="1">
              <a:off x="530" y="1389"/>
              <a:ext cx="0" cy="90"/>
            </a:xfrm>
            <a:prstGeom prst="line">
              <a:avLst/>
            </a:prstGeom>
            <a:ln w="9525" cap="flat" cmpd="sng">
              <a:solidFill>
                <a:schemeClr val="tx1"/>
              </a:solidFill>
              <a:prstDash val="solid"/>
              <a:headEnd type="none" w="med" len="med"/>
              <a:tailEnd type="none" w="med" len="med"/>
            </a:ln>
          </p:spPr>
        </p:sp>
        <p:sp>
          <p:nvSpPr>
            <p:cNvPr id="652300" name="直接连接符 652299"/>
            <p:cNvSpPr/>
            <p:nvPr/>
          </p:nvSpPr>
          <p:spPr>
            <a:xfrm flipV="1">
              <a:off x="2299" y="1389"/>
              <a:ext cx="0" cy="90"/>
            </a:xfrm>
            <a:prstGeom prst="line">
              <a:avLst/>
            </a:prstGeom>
            <a:ln w="9525" cap="flat" cmpd="sng">
              <a:solidFill>
                <a:schemeClr val="tx1"/>
              </a:solidFill>
              <a:prstDash val="solid"/>
              <a:headEnd type="none" w="med" len="med"/>
              <a:tailEnd type="none" w="med" len="med"/>
            </a:ln>
          </p:spPr>
        </p:sp>
        <p:sp>
          <p:nvSpPr>
            <p:cNvPr id="652301" name="直接连接符 652300"/>
            <p:cNvSpPr/>
            <p:nvPr/>
          </p:nvSpPr>
          <p:spPr>
            <a:xfrm flipV="1">
              <a:off x="3796" y="1389"/>
              <a:ext cx="0" cy="90"/>
            </a:xfrm>
            <a:prstGeom prst="line">
              <a:avLst/>
            </a:prstGeom>
            <a:ln w="9525" cap="flat" cmpd="sng">
              <a:solidFill>
                <a:schemeClr val="tx1"/>
              </a:solidFill>
              <a:prstDash val="solid"/>
              <a:headEnd type="none" w="med" len="med"/>
              <a:tailEnd type="none" w="med" len="med"/>
            </a:ln>
          </p:spPr>
        </p:sp>
        <p:sp>
          <p:nvSpPr>
            <p:cNvPr id="652302" name="直接连接符 652301"/>
            <p:cNvSpPr/>
            <p:nvPr/>
          </p:nvSpPr>
          <p:spPr>
            <a:xfrm flipV="1">
              <a:off x="5791" y="1389"/>
              <a:ext cx="0" cy="90"/>
            </a:xfrm>
            <a:prstGeom prst="line">
              <a:avLst/>
            </a:prstGeom>
            <a:ln w="9525" cap="flat" cmpd="sng">
              <a:solidFill>
                <a:schemeClr val="tx1"/>
              </a:solidFill>
              <a:prstDash val="solid"/>
              <a:headEnd type="none" w="med" len="med"/>
              <a:tailEnd type="none" w="med" len="med"/>
            </a:ln>
          </p:spPr>
        </p:sp>
        <p:sp>
          <p:nvSpPr>
            <p:cNvPr id="652303" name="直接连接符 652302"/>
            <p:cNvSpPr/>
            <p:nvPr/>
          </p:nvSpPr>
          <p:spPr>
            <a:xfrm flipV="1">
              <a:off x="6744" y="1389"/>
              <a:ext cx="0" cy="90"/>
            </a:xfrm>
            <a:prstGeom prst="line">
              <a:avLst/>
            </a:prstGeom>
            <a:ln w="9525" cap="flat" cmpd="sng">
              <a:solidFill>
                <a:schemeClr val="tx1"/>
              </a:solidFill>
              <a:prstDash val="solid"/>
              <a:headEnd type="none" w="med" len="med"/>
              <a:tailEnd type="none" w="med" len="med"/>
            </a:ln>
          </p:spPr>
        </p:sp>
        <p:sp>
          <p:nvSpPr>
            <p:cNvPr id="652305" name="直接连接符 652304"/>
            <p:cNvSpPr/>
            <p:nvPr/>
          </p:nvSpPr>
          <p:spPr>
            <a:xfrm flipV="1">
              <a:off x="2888" y="1389"/>
              <a:ext cx="0" cy="90"/>
            </a:xfrm>
            <a:prstGeom prst="line">
              <a:avLst/>
            </a:prstGeom>
            <a:ln w="9525" cap="flat" cmpd="sng">
              <a:solidFill>
                <a:schemeClr val="tx1"/>
              </a:solidFill>
              <a:prstDash val="solid"/>
              <a:headEnd type="none" w="med" len="med"/>
              <a:tailEnd type="none" w="med" len="med"/>
            </a:ln>
          </p:spPr>
        </p:sp>
        <p:sp>
          <p:nvSpPr>
            <p:cNvPr id="652306" name="直接连接符 652305"/>
            <p:cNvSpPr/>
            <p:nvPr/>
          </p:nvSpPr>
          <p:spPr>
            <a:xfrm flipV="1">
              <a:off x="3387" y="1389"/>
              <a:ext cx="0" cy="90"/>
            </a:xfrm>
            <a:prstGeom prst="line">
              <a:avLst/>
            </a:prstGeom>
            <a:ln w="9525" cap="flat" cmpd="sng">
              <a:solidFill>
                <a:schemeClr val="tx1"/>
              </a:solidFill>
              <a:prstDash val="solid"/>
              <a:headEnd type="none" w="med" len="med"/>
              <a:tailEnd type="none" w="med" len="med"/>
            </a:ln>
          </p:spPr>
        </p:sp>
        <p:sp>
          <p:nvSpPr>
            <p:cNvPr id="652307" name="直接连接符 652306"/>
            <p:cNvSpPr/>
            <p:nvPr/>
          </p:nvSpPr>
          <p:spPr>
            <a:xfrm flipV="1">
              <a:off x="4340" y="1389"/>
              <a:ext cx="0" cy="90"/>
            </a:xfrm>
            <a:prstGeom prst="line">
              <a:avLst/>
            </a:prstGeom>
            <a:ln w="9525" cap="flat" cmpd="sng">
              <a:solidFill>
                <a:schemeClr val="tx1"/>
              </a:solidFill>
              <a:prstDash val="solid"/>
              <a:headEnd type="none" w="med" len="med"/>
              <a:tailEnd type="none" w="med" len="med"/>
            </a:ln>
          </p:spPr>
        </p:sp>
        <p:sp>
          <p:nvSpPr>
            <p:cNvPr id="652308" name="直接连接符 652307"/>
            <p:cNvSpPr/>
            <p:nvPr/>
          </p:nvSpPr>
          <p:spPr>
            <a:xfrm flipV="1">
              <a:off x="5338" y="1389"/>
              <a:ext cx="0" cy="90"/>
            </a:xfrm>
            <a:prstGeom prst="line">
              <a:avLst/>
            </a:prstGeom>
            <a:ln w="9525" cap="flat" cmpd="sng">
              <a:solidFill>
                <a:schemeClr val="tx1"/>
              </a:solidFill>
              <a:prstDash val="solid"/>
              <a:headEnd type="none" w="med" len="med"/>
              <a:tailEnd type="none" w="med" len="med"/>
            </a:ln>
          </p:spPr>
        </p:sp>
        <p:sp>
          <p:nvSpPr>
            <p:cNvPr id="652309" name="直接连接符 652308"/>
            <p:cNvSpPr/>
            <p:nvPr/>
          </p:nvSpPr>
          <p:spPr>
            <a:xfrm flipV="1">
              <a:off x="6290" y="1389"/>
              <a:ext cx="0" cy="90"/>
            </a:xfrm>
            <a:prstGeom prst="line">
              <a:avLst/>
            </a:prstGeom>
            <a:ln w="9525" cap="flat" cmpd="sng">
              <a:solidFill>
                <a:schemeClr val="tx1"/>
              </a:solidFill>
              <a:prstDash val="solid"/>
              <a:headEnd type="none" w="med" len="med"/>
              <a:tailEnd type="none" w="med" len="med"/>
            </a:ln>
          </p:spPr>
        </p:sp>
        <p:sp>
          <p:nvSpPr>
            <p:cNvPr id="652310" name="直接连接符 652309"/>
            <p:cNvSpPr/>
            <p:nvPr/>
          </p:nvSpPr>
          <p:spPr>
            <a:xfrm flipV="1">
              <a:off x="4884" y="1389"/>
              <a:ext cx="0" cy="90"/>
            </a:xfrm>
            <a:prstGeom prst="line">
              <a:avLst/>
            </a:prstGeom>
            <a:ln w="9525" cap="flat" cmpd="sng">
              <a:solidFill>
                <a:schemeClr val="tx1"/>
              </a:solidFill>
              <a:prstDash val="solid"/>
              <a:headEnd type="none" w="med" len="med"/>
              <a:tailEnd type="none" w="med" len="med"/>
            </a:ln>
          </p:spPr>
        </p:sp>
      </p:grpSp>
      <p:sp>
        <p:nvSpPr>
          <p:cNvPr id="652312" name="文本框 652311"/>
          <p:cNvSpPr txBox="1"/>
          <p:nvPr/>
        </p:nvSpPr>
        <p:spPr>
          <a:xfrm>
            <a:off x="-37016" y="2308702"/>
            <a:ext cx="459740" cy="1349817"/>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十月革命</a:t>
            </a:r>
            <a:endParaRPr lang="zh-CN" altLang="en-US" sz="1800" b="1">
              <a:latin typeface="Arial" panose="020B0604020202020204" pitchFamily="34" charset="0"/>
            </a:endParaRPr>
          </a:p>
        </p:txBody>
      </p:sp>
      <p:sp>
        <p:nvSpPr>
          <p:cNvPr id="652313" name="文本框 652312"/>
          <p:cNvSpPr txBox="1"/>
          <p:nvPr/>
        </p:nvSpPr>
        <p:spPr>
          <a:xfrm>
            <a:off x="431968" y="2308702"/>
            <a:ext cx="459740" cy="2482997"/>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战时共产主义政策实施</a:t>
            </a:r>
            <a:endParaRPr lang="zh-CN" altLang="en-US" sz="1800" b="1">
              <a:latin typeface="Arial" panose="020B0604020202020204" pitchFamily="34" charset="0"/>
            </a:endParaRPr>
          </a:p>
        </p:txBody>
      </p:sp>
      <p:sp>
        <p:nvSpPr>
          <p:cNvPr id="652315" name="文本框 652314"/>
          <p:cNvSpPr txBox="1"/>
          <p:nvPr/>
        </p:nvSpPr>
        <p:spPr>
          <a:xfrm>
            <a:off x="479859" y="1174332"/>
            <a:ext cx="1674773" cy="36830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列宁时代</a:t>
            </a:r>
            <a:endParaRPr lang="zh-CN" altLang="en-US" sz="1800" b="1" dirty="0">
              <a:latin typeface="Arial" panose="020B0604020202020204" pitchFamily="34" charset="0"/>
            </a:endParaRPr>
          </a:p>
        </p:txBody>
      </p:sp>
      <p:sp>
        <p:nvSpPr>
          <p:cNvPr id="652316" name="文本框 652315"/>
          <p:cNvSpPr txBox="1"/>
          <p:nvPr/>
        </p:nvSpPr>
        <p:spPr>
          <a:xfrm>
            <a:off x="3180684" y="1174332"/>
            <a:ext cx="1671202" cy="36830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斯大林时代</a:t>
            </a:r>
            <a:endParaRPr lang="zh-CN" altLang="en-US" sz="1800" b="1" dirty="0">
              <a:latin typeface="Arial" panose="020B0604020202020204" pitchFamily="34" charset="0"/>
            </a:endParaRPr>
          </a:p>
        </p:txBody>
      </p:sp>
      <p:sp>
        <p:nvSpPr>
          <p:cNvPr id="652319" name="文本框 652318"/>
          <p:cNvSpPr txBox="1"/>
          <p:nvPr/>
        </p:nvSpPr>
        <p:spPr>
          <a:xfrm>
            <a:off x="5933883" y="957695"/>
            <a:ext cx="864169" cy="92202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赫鲁晓夫改革</a:t>
            </a:r>
            <a:endParaRPr lang="zh-CN" altLang="en-US" sz="1800" b="1" dirty="0">
              <a:latin typeface="Arial" panose="020B0604020202020204" pitchFamily="34" charset="0"/>
            </a:endParaRPr>
          </a:p>
        </p:txBody>
      </p:sp>
      <p:sp>
        <p:nvSpPr>
          <p:cNvPr id="652321" name="文本框 652320"/>
          <p:cNvSpPr txBox="1"/>
          <p:nvPr/>
        </p:nvSpPr>
        <p:spPr>
          <a:xfrm>
            <a:off x="6905180" y="1012449"/>
            <a:ext cx="1080806" cy="92202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勃列日涅夫改革</a:t>
            </a:r>
            <a:endParaRPr lang="zh-CN" altLang="en-US" sz="1800" b="1" dirty="0">
              <a:latin typeface="Arial" panose="020B0604020202020204" pitchFamily="34" charset="0"/>
            </a:endParaRPr>
          </a:p>
        </p:txBody>
      </p:sp>
      <p:grpSp>
        <p:nvGrpSpPr>
          <p:cNvPr id="652324" name="组合 652323"/>
          <p:cNvGrpSpPr/>
          <p:nvPr/>
        </p:nvGrpSpPr>
        <p:grpSpPr>
          <a:xfrm>
            <a:off x="12065" y="1551662"/>
            <a:ext cx="8567888" cy="324956"/>
            <a:chOff x="0" y="935"/>
            <a:chExt cx="7198" cy="273"/>
          </a:xfrm>
        </p:grpSpPr>
        <p:sp>
          <p:nvSpPr>
            <p:cNvPr id="652314" name="左大括号 652313"/>
            <p:cNvSpPr/>
            <p:nvPr/>
          </p:nvSpPr>
          <p:spPr>
            <a:xfrm rot="5400000">
              <a:off x="763" y="171"/>
              <a:ext cx="227" cy="1754"/>
            </a:xfrm>
            <a:prstGeom prst="leftBrace">
              <a:avLst>
                <a:gd name="adj1" fmla="val 64390"/>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52317" name="左大括号 652316"/>
            <p:cNvSpPr/>
            <p:nvPr/>
          </p:nvSpPr>
          <p:spPr>
            <a:xfrm rot="5400000">
              <a:off x="3205" y="-516"/>
              <a:ext cx="227" cy="3130"/>
            </a:xfrm>
            <a:prstGeom prst="leftBrace">
              <a:avLst>
                <a:gd name="adj1" fmla="val 114904"/>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52318" name="左大括号 652317"/>
            <p:cNvSpPr/>
            <p:nvPr/>
          </p:nvSpPr>
          <p:spPr>
            <a:xfrm rot="5400000">
              <a:off x="5224" y="640"/>
              <a:ext cx="226" cy="907"/>
            </a:xfrm>
            <a:prstGeom prst="leftBrace">
              <a:avLst>
                <a:gd name="adj1" fmla="val 33443"/>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52320" name="左大括号 652319"/>
            <p:cNvSpPr/>
            <p:nvPr/>
          </p:nvSpPr>
          <p:spPr>
            <a:xfrm rot="5400000">
              <a:off x="6064" y="708"/>
              <a:ext cx="226" cy="772"/>
            </a:xfrm>
            <a:prstGeom prst="leftBrace">
              <a:avLst>
                <a:gd name="adj1" fmla="val 28466"/>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52322" name="左大括号 652321"/>
            <p:cNvSpPr/>
            <p:nvPr/>
          </p:nvSpPr>
          <p:spPr>
            <a:xfrm rot="5400000">
              <a:off x="6857" y="867"/>
              <a:ext cx="227" cy="454"/>
            </a:xfrm>
            <a:prstGeom prst="leftBrace">
              <a:avLst>
                <a:gd name="adj1" fmla="val 16666"/>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grpSp>
      <p:sp>
        <p:nvSpPr>
          <p:cNvPr id="652323" name="文本框 652322"/>
          <p:cNvSpPr txBox="1"/>
          <p:nvPr/>
        </p:nvSpPr>
        <p:spPr>
          <a:xfrm>
            <a:off x="7877667" y="1012449"/>
            <a:ext cx="1116515" cy="64516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戈尔巴乔夫改革</a:t>
            </a:r>
            <a:endParaRPr lang="zh-CN" altLang="en-US" sz="1800" b="1">
              <a:latin typeface="Arial" panose="020B0604020202020204" pitchFamily="34" charset="0"/>
            </a:endParaRPr>
          </a:p>
        </p:txBody>
      </p:sp>
      <p:sp>
        <p:nvSpPr>
          <p:cNvPr id="652325" name="文本框 652324"/>
          <p:cNvSpPr txBox="1"/>
          <p:nvPr/>
        </p:nvSpPr>
        <p:spPr>
          <a:xfrm>
            <a:off x="1133063" y="2308702"/>
            <a:ext cx="459740" cy="1889030"/>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新经济政策实施</a:t>
            </a:r>
            <a:endParaRPr lang="zh-CN" altLang="en-US" sz="1800" b="1">
              <a:latin typeface="Arial" panose="020B0604020202020204" pitchFamily="34" charset="0"/>
            </a:endParaRPr>
          </a:p>
        </p:txBody>
      </p:sp>
      <p:sp>
        <p:nvSpPr>
          <p:cNvPr id="652326" name="文本框 652325"/>
          <p:cNvSpPr txBox="1"/>
          <p:nvPr/>
        </p:nvSpPr>
        <p:spPr>
          <a:xfrm>
            <a:off x="1835349" y="2308702"/>
            <a:ext cx="459740" cy="2861517"/>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提出社会主义工业化方针</a:t>
            </a:r>
            <a:endParaRPr lang="zh-CN" altLang="en-US" sz="1800" b="1">
              <a:latin typeface="Arial" panose="020B0604020202020204" pitchFamily="34" charset="0"/>
            </a:endParaRPr>
          </a:p>
        </p:txBody>
      </p:sp>
      <p:sp>
        <p:nvSpPr>
          <p:cNvPr id="652327" name="文本框 652326"/>
          <p:cNvSpPr txBox="1"/>
          <p:nvPr/>
        </p:nvSpPr>
        <p:spPr>
          <a:xfrm>
            <a:off x="2538826" y="2308702"/>
            <a:ext cx="459740" cy="2482997"/>
          </a:xfrm>
          <a:prstGeom prst="rect">
            <a:avLst/>
          </a:prstGeom>
          <a:noFill/>
          <a:ln w="9525">
            <a:noFill/>
          </a:ln>
        </p:spPr>
        <p:txBody>
          <a:bodyPr vert="eaVert">
            <a:spAutoFit/>
          </a:bodyPr>
          <a:p>
            <a:pPr>
              <a:spcBef>
                <a:spcPct val="50000"/>
              </a:spcBef>
            </a:pPr>
            <a:r>
              <a:rPr lang="en-US" altLang="zh-CN" sz="1800" b="1" dirty="0">
                <a:latin typeface="Arial" panose="020B0604020202020204" pitchFamily="34" charset="0"/>
              </a:rPr>
              <a:t>“</a:t>
            </a:r>
            <a:r>
              <a:rPr lang="zh-CN" altLang="en-US" sz="1800" b="1" dirty="0">
                <a:latin typeface="Arial" panose="020B0604020202020204" pitchFamily="34" charset="0"/>
              </a:rPr>
              <a:t>一五”计划开始实施</a:t>
            </a:r>
            <a:endParaRPr lang="zh-CN" altLang="en-US" sz="1800" b="1">
              <a:latin typeface="Arial" panose="020B0604020202020204" pitchFamily="34" charset="0"/>
            </a:endParaRPr>
          </a:p>
        </p:txBody>
      </p:sp>
      <p:sp>
        <p:nvSpPr>
          <p:cNvPr id="652328" name="文本框 652327"/>
          <p:cNvSpPr txBox="1"/>
          <p:nvPr/>
        </p:nvSpPr>
        <p:spPr>
          <a:xfrm>
            <a:off x="3348240" y="2308702"/>
            <a:ext cx="459740" cy="1889030"/>
          </a:xfrm>
          <a:prstGeom prst="rect">
            <a:avLst/>
          </a:prstGeom>
          <a:noFill/>
          <a:ln w="9525">
            <a:noFill/>
          </a:ln>
        </p:spPr>
        <p:txBody>
          <a:bodyPr vert="eaVert">
            <a:spAutoFit/>
          </a:bodyPr>
          <a:p>
            <a:pPr>
              <a:spcBef>
                <a:spcPct val="50000"/>
              </a:spcBef>
            </a:pPr>
            <a:r>
              <a:rPr lang="zh-CN" altLang="en-US" sz="1800" b="1" dirty="0">
                <a:solidFill>
                  <a:srgbClr val="0000FF"/>
                </a:solidFill>
                <a:latin typeface="Arial" panose="020B0604020202020204" pitchFamily="34" charset="0"/>
              </a:rPr>
              <a:t>农业全盘集体化</a:t>
            </a:r>
            <a:endParaRPr lang="zh-CN" altLang="en-US" sz="1800" b="1">
              <a:solidFill>
                <a:srgbClr val="0000FF"/>
              </a:solidFill>
              <a:latin typeface="Arial" panose="020B0604020202020204" pitchFamily="34" charset="0"/>
            </a:endParaRPr>
          </a:p>
        </p:txBody>
      </p:sp>
      <p:sp>
        <p:nvSpPr>
          <p:cNvPr id="652329" name="文本框 652328"/>
          <p:cNvSpPr txBox="1"/>
          <p:nvPr/>
        </p:nvSpPr>
        <p:spPr>
          <a:xfrm>
            <a:off x="3833889" y="2308702"/>
            <a:ext cx="459740" cy="2267550"/>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苏联新宪法颁布</a:t>
            </a:r>
            <a:endParaRPr lang="zh-CN" altLang="en-US" sz="1800" b="1">
              <a:latin typeface="Arial" panose="020B0604020202020204" pitchFamily="34" charset="0"/>
            </a:endParaRPr>
          </a:p>
        </p:txBody>
      </p:sp>
      <p:sp>
        <p:nvSpPr>
          <p:cNvPr id="652330" name="文本框 652329"/>
          <p:cNvSpPr txBox="1"/>
          <p:nvPr/>
        </p:nvSpPr>
        <p:spPr>
          <a:xfrm>
            <a:off x="4319537" y="2308702"/>
            <a:ext cx="459740" cy="1349817"/>
          </a:xfrm>
          <a:prstGeom prst="rect">
            <a:avLst/>
          </a:prstGeom>
          <a:noFill/>
          <a:ln w="9525">
            <a:noFill/>
          </a:ln>
        </p:spPr>
        <p:txBody>
          <a:bodyPr vert="eaVert">
            <a:spAutoFit/>
          </a:bodyPr>
          <a:p>
            <a:pPr>
              <a:spcBef>
                <a:spcPct val="50000"/>
              </a:spcBef>
            </a:pPr>
            <a:r>
              <a:rPr lang="zh-CN" altLang="en-US" sz="1800" b="1" dirty="0">
                <a:solidFill>
                  <a:srgbClr val="0000FF"/>
                </a:solidFill>
                <a:latin typeface="Arial" panose="020B0604020202020204" pitchFamily="34" charset="0"/>
              </a:rPr>
              <a:t>二战爆发</a:t>
            </a:r>
            <a:endParaRPr lang="zh-CN" altLang="en-US" sz="1800" b="1">
              <a:solidFill>
                <a:srgbClr val="0000FF"/>
              </a:solidFill>
              <a:latin typeface="Arial" panose="020B0604020202020204" pitchFamily="34" charset="0"/>
            </a:endParaRPr>
          </a:p>
        </p:txBody>
      </p:sp>
      <p:sp>
        <p:nvSpPr>
          <p:cNvPr id="652331" name="文本框 652330"/>
          <p:cNvSpPr txBox="1"/>
          <p:nvPr/>
        </p:nvSpPr>
        <p:spPr>
          <a:xfrm>
            <a:off x="4967068" y="2308702"/>
            <a:ext cx="459740" cy="1349817"/>
          </a:xfrm>
          <a:prstGeom prst="rect">
            <a:avLst/>
          </a:prstGeom>
          <a:noFill/>
          <a:ln w="9525">
            <a:noFill/>
          </a:ln>
        </p:spPr>
        <p:txBody>
          <a:bodyPr vert="eaVert">
            <a:spAutoFit/>
          </a:bodyPr>
          <a:p>
            <a:pPr>
              <a:spcBef>
                <a:spcPct val="50000"/>
              </a:spcBef>
            </a:pPr>
            <a:r>
              <a:rPr lang="zh-CN" altLang="en-US" sz="1800" b="1" dirty="0">
                <a:solidFill>
                  <a:srgbClr val="0000FF"/>
                </a:solidFill>
                <a:latin typeface="Arial" panose="020B0604020202020204" pitchFamily="34" charset="0"/>
              </a:rPr>
              <a:t>二战结束</a:t>
            </a:r>
            <a:endParaRPr lang="zh-CN" altLang="en-US" sz="1800" b="1">
              <a:solidFill>
                <a:srgbClr val="0000FF"/>
              </a:solidFill>
              <a:latin typeface="Arial" panose="020B0604020202020204" pitchFamily="34" charset="0"/>
            </a:endParaRPr>
          </a:p>
        </p:txBody>
      </p:sp>
      <p:sp>
        <p:nvSpPr>
          <p:cNvPr id="652332" name="文本框 652331"/>
          <p:cNvSpPr txBox="1"/>
          <p:nvPr/>
        </p:nvSpPr>
        <p:spPr>
          <a:xfrm>
            <a:off x="5561035" y="2308702"/>
            <a:ext cx="459740" cy="1349817"/>
          </a:xfrm>
          <a:prstGeom prst="rect">
            <a:avLst/>
          </a:prstGeom>
          <a:noFill/>
          <a:ln w="9525">
            <a:noFill/>
          </a:ln>
        </p:spPr>
        <p:txBody>
          <a:bodyPr vert="eaVert">
            <a:spAutoFit/>
          </a:bodyPr>
          <a:p>
            <a:pPr>
              <a:spcBef>
                <a:spcPct val="50000"/>
              </a:spcBef>
            </a:pPr>
            <a:r>
              <a:rPr lang="zh-CN" altLang="en-US" sz="1800" b="1" dirty="0">
                <a:solidFill>
                  <a:srgbClr val="0000FF"/>
                </a:solidFill>
                <a:latin typeface="Arial" panose="020B0604020202020204" pitchFamily="34" charset="0"/>
              </a:rPr>
              <a:t>斯大林逝世</a:t>
            </a:r>
            <a:endParaRPr lang="zh-CN" altLang="en-US" sz="1800" b="1">
              <a:solidFill>
                <a:srgbClr val="0000FF"/>
              </a:solidFill>
              <a:latin typeface="Arial" panose="020B0604020202020204" pitchFamily="34" charset="0"/>
            </a:endParaRPr>
          </a:p>
        </p:txBody>
      </p:sp>
      <p:sp>
        <p:nvSpPr>
          <p:cNvPr id="652333" name="文本框 652332"/>
          <p:cNvSpPr txBox="1"/>
          <p:nvPr/>
        </p:nvSpPr>
        <p:spPr>
          <a:xfrm>
            <a:off x="6100248" y="2308702"/>
            <a:ext cx="459740" cy="1673583"/>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苏共“二十大”</a:t>
            </a:r>
            <a:endParaRPr lang="zh-CN" altLang="en-US" sz="1800" b="1">
              <a:latin typeface="Arial" panose="020B0604020202020204" pitchFamily="34" charset="0"/>
            </a:endParaRPr>
          </a:p>
        </p:txBody>
      </p:sp>
      <p:sp>
        <p:nvSpPr>
          <p:cNvPr id="652334" name="文本框 652333"/>
          <p:cNvSpPr txBox="1"/>
          <p:nvPr/>
        </p:nvSpPr>
        <p:spPr>
          <a:xfrm>
            <a:off x="6640651" y="2308702"/>
            <a:ext cx="459740" cy="1835466"/>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赫鲁晓夫下台</a:t>
            </a:r>
            <a:endParaRPr lang="zh-CN" altLang="en-US" sz="1800" b="1">
              <a:latin typeface="Arial" panose="020B0604020202020204" pitchFamily="34" charset="0"/>
            </a:endParaRPr>
          </a:p>
        </p:txBody>
      </p:sp>
      <p:sp>
        <p:nvSpPr>
          <p:cNvPr id="652335" name="文本框 652334"/>
          <p:cNvSpPr txBox="1"/>
          <p:nvPr/>
        </p:nvSpPr>
        <p:spPr>
          <a:xfrm>
            <a:off x="7288183" y="2308702"/>
            <a:ext cx="459740" cy="1835466"/>
          </a:xfrm>
          <a:prstGeom prst="rect">
            <a:avLst/>
          </a:prstGeom>
          <a:noFill/>
          <a:ln w="9525">
            <a:noFill/>
          </a:ln>
        </p:spPr>
        <p:txBody>
          <a:bodyPr vert="eaVert">
            <a:spAutoFit/>
          </a:bodyPr>
          <a:p>
            <a:pPr>
              <a:spcBef>
                <a:spcPct val="50000"/>
              </a:spcBef>
            </a:pPr>
            <a:r>
              <a:rPr lang="zh-CN" altLang="en-US" sz="1800" b="1" dirty="0">
                <a:solidFill>
                  <a:srgbClr val="0000FF"/>
                </a:solidFill>
                <a:latin typeface="Arial" panose="020B0604020202020204" pitchFamily="34" charset="0"/>
              </a:rPr>
              <a:t>苏联经济停滞</a:t>
            </a:r>
            <a:endParaRPr lang="zh-CN" altLang="en-US" sz="1800" b="1">
              <a:solidFill>
                <a:srgbClr val="0000FF"/>
              </a:solidFill>
              <a:latin typeface="Arial" panose="020B0604020202020204" pitchFamily="34" charset="0"/>
            </a:endParaRPr>
          </a:p>
        </p:txBody>
      </p:sp>
      <p:sp>
        <p:nvSpPr>
          <p:cNvPr id="652336" name="文本框 652335"/>
          <p:cNvSpPr txBox="1"/>
          <p:nvPr/>
        </p:nvSpPr>
        <p:spPr>
          <a:xfrm>
            <a:off x="7827395" y="2308702"/>
            <a:ext cx="459740" cy="1889030"/>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戈尔巴乔夫上台</a:t>
            </a:r>
            <a:endParaRPr lang="zh-CN" altLang="en-US" sz="1800" b="1">
              <a:latin typeface="Arial" panose="020B0604020202020204" pitchFamily="34" charset="0"/>
            </a:endParaRPr>
          </a:p>
        </p:txBody>
      </p:sp>
      <p:sp>
        <p:nvSpPr>
          <p:cNvPr id="652337" name="文本框 652336"/>
          <p:cNvSpPr txBox="1"/>
          <p:nvPr/>
        </p:nvSpPr>
        <p:spPr>
          <a:xfrm>
            <a:off x="8368989" y="2308702"/>
            <a:ext cx="459740" cy="1349817"/>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苏联解体</a:t>
            </a:r>
            <a:endParaRPr lang="zh-CN" altLang="en-US" sz="1800" b="1">
              <a:latin typeface="Arial" panose="020B0604020202020204" pitchFamily="34" charset="0"/>
            </a:endParaRPr>
          </a:p>
        </p:txBody>
      </p:sp>
      <p:sp>
        <p:nvSpPr>
          <p:cNvPr id="58414" name="矩形 154640"/>
          <p:cNvSpPr/>
          <p:nvPr/>
        </p:nvSpPr>
        <p:spPr>
          <a:xfrm>
            <a:off x="-317" y="2562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专题线索</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43035"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52315"/>
                                        </p:tgtEl>
                                        <p:attrNameLst>
                                          <p:attrName>style.visibility</p:attrName>
                                        </p:attrNameLst>
                                      </p:cBhvr>
                                      <p:to>
                                        <p:strVal val="visible"/>
                                      </p:to>
                                    </p:set>
                                    <p:animEffect transition="in" filter="blinds(horizontal)">
                                      <p:cBhvr>
                                        <p:cTn id="7" dur="500"/>
                                        <p:tgtEl>
                                          <p:spTgt spid="6523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52316"/>
                                        </p:tgtEl>
                                        <p:attrNameLst>
                                          <p:attrName>style.visibility</p:attrName>
                                        </p:attrNameLst>
                                      </p:cBhvr>
                                      <p:to>
                                        <p:strVal val="visible"/>
                                      </p:to>
                                    </p:set>
                                    <p:animEffect transition="in" filter="blinds(horizontal)">
                                      <p:cBhvr>
                                        <p:cTn id="12" dur="500"/>
                                        <p:tgtEl>
                                          <p:spTgt spid="6523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52319"/>
                                        </p:tgtEl>
                                        <p:attrNameLst>
                                          <p:attrName>style.visibility</p:attrName>
                                        </p:attrNameLst>
                                      </p:cBhvr>
                                      <p:to>
                                        <p:strVal val="visible"/>
                                      </p:to>
                                    </p:set>
                                    <p:animEffect transition="in" filter="blinds(horizontal)">
                                      <p:cBhvr>
                                        <p:cTn id="17" dur="500"/>
                                        <p:tgtEl>
                                          <p:spTgt spid="65231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52321"/>
                                        </p:tgtEl>
                                        <p:attrNameLst>
                                          <p:attrName>style.visibility</p:attrName>
                                        </p:attrNameLst>
                                      </p:cBhvr>
                                      <p:to>
                                        <p:strVal val="visible"/>
                                      </p:to>
                                    </p:set>
                                    <p:animEffect transition="in" filter="blinds(horizontal)">
                                      <p:cBhvr>
                                        <p:cTn id="22" dur="500"/>
                                        <p:tgtEl>
                                          <p:spTgt spid="65232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52323"/>
                                        </p:tgtEl>
                                        <p:attrNameLst>
                                          <p:attrName>style.visibility</p:attrName>
                                        </p:attrNameLst>
                                      </p:cBhvr>
                                      <p:to>
                                        <p:strVal val="visible"/>
                                      </p:to>
                                    </p:set>
                                    <p:animEffect transition="in" filter="blinds(horizontal)">
                                      <p:cBhvr>
                                        <p:cTn id="27" dur="500"/>
                                        <p:tgtEl>
                                          <p:spTgt spid="65232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52312"/>
                                        </p:tgtEl>
                                        <p:attrNameLst>
                                          <p:attrName>style.visibility</p:attrName>
                                        </p:attrNameLst>
                                      </p:cBhvr>
                                      <p:to>
                                        <p:strVal val="visible"/>
                                      </p:to>
                                    </p:set>
                                    <p:animEffect transition="in" filter="blinds(horizontal)">
                                      <p:cBhvr>
                                        <p:cTn id="32" dur="500"/>
                                        <p:tgtEl>
                                          <p:spTgt spid="6523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52313"/>
                                        </p:tgtEl>
                                        <p:attrNameLst>
                                          <p:attrName>style.visibility</p:attrName>
                                        </p:attrNameLst>
                                      </p:cBhvr>
                                      <p:to>
                                        <p:strVal val="visible"/>
                                      </p:to>
                                    </p:set>
                                    <p:animEffect transition="in" filter="blinds(horizontal)">
                                      <p:cBhvr>
                                        <p:cTn id="37" dur="500"/>
                                        <p:tgtEl>
                                          <p:spTgt spid="65231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52325"/>
                                        </p:tgtEl>
                                        <p:attrNameLst>
                                          <p:attrName>style.visibility</p:attrName>
                                        </p:attrNameLst>
                                      </p:cBhvr>
                                      <p:to>
                                        <p:strVal val="visible"/>
                                      </p:to>
                                    </p:set>
                                    <p:animEffect transition="in" filter="blinds(horizontal)">
                                      <p:cBhvr>
                                        <p:cTn id="42" dur="500"/>
                                        <p:tgtEl>
                                          <p:spTgt spid="65232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52326"/>
                                        </p:tgtEl>
                                        <p:attrNameLst>
                                          <p:attrName>style.visibility</p:attrName>
                                        </p:attrNameLst>
                                      </p:cBhvr>
                                      <p:to>
                                        <p:strVal val="visible"/>
                                      </p:to>
                                    </p:set>
                                    <p:animEffect transition="in" filter="blinds(horizontal)">
                                      <p:cBhvr>
                                        <p:cTn id="47" dur="500"/>
                                        <p:tgtEl>
                                          <p:spTgt spid="652326"/>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52327"/>
                                        </p:tgtEl>
                                        <p:attrNameLst>
                                          <p:attrName>style.visibility</p:attrName>
                                        </p:attrNameLst>
                                      </p:cBhvr>
                                      <p:to>
                                        <p:strVal val="visible"/>
                                      </p:to>
                                    </p:set>
                                    <p:animEffect transition="in" filter="blinds(horizontal)">
                                      <p:cBhvr>
                                        <p:cTn id="52" dur="500"/>
                                        <p:tgtEl>
                                          <p:spTgt spid="65232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652329"/>
                                        </p:tgtEl>
                                        <p:attrNameLst>
                                          <p:attrName>style.visibility</p:attrName>
                                        </p:attrNameLst>
                                      </p:cBhvr>
                                      <p:to>
                                        <p:strVal val="visible"/>
                                      </p:to>
                                    </p:set>
                                    <p:animEffect transition="in" filter="blinds(horizontal)">
                                      <p:cBhvr>
                                        <p:cTn id="57" dur="500"/>
                                        <p:tgtEl>
                                          <p:spTgt spid="652329"/>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652333"/>
                                        </p:tgtEl>
                                        <p:attrNameLst>
                                          <p:attrName>style.visibility</p:attrName>
                                        </p:attrNameLst>
                                      </p:cBhvr>
                                      <p:to>
                                        <p:strVal val="visible"/>
                                      </p:to>
                                    </p:set>
                                    <p:animEffect transition="in" filter="blinds(horizontal)">
                                      <p:cBhvr>
                                        <p:cTn id="62" dur="500"/>
                                        <p:tgtEl>
                                          <p:spTgt spid="652333"/>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652334"/>
                                        </p:tgtEl>
                                        <p:attrNameLst>
                                          <p:attrName>style.visibility</p:attrName>
                                        </p:attrNameLst>
                                      </p:cBhvr>
                                      <p:to>
                                        <p:strVal val="visible"/>
                                      </p:to>
                                    </p:set>
                                    <p:animEffect transition="in" filter="blinds(horizontal)">
                                      <p:cBhvr>
                                        <p:cTn id="67" dur="500"/>
                                        <p:tgtEl>
                                          <p:spTgt spid="652334"/>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652336"/>
                                        </p:tgtEl>
                                        <p:attrNameLst>
                                          <p:attrName>style.visibility</p:attrName>
                                        </p:attrNameLst>
                                      </p:cBhvr>
                                      <p:to>
                                        <p:strVal val="visible"/>
                                      </p:to>
                                    </p:set>
                                    <p:animEffect transition="in" filter="blinds(horizontal)">
                                      <p:cBhvr>
                                        <p:cTn id="72" dur="500"/>
                                        <p:tgtEl>
                                          <p:spTgt spid="652336"/>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652337"/>
                                        </p:tgtEl>
                                        <p:attrNameLst>
                                          <p:attrName>style.visibility</p:attrName>
                                        </p:attrNameLst>
                                      </p:cBhvr>
                                      <p:to>
                                        <p:strVal val="visible"/>
                                      </p:to>
                                    </p:set>
                                    <p:animEffect transition="in" filter="blinds(horizontal)">
                                      <p:cBhvr>
                                        <p:cTn id="77" dur="500"/>
                                        <p:tgtEl>
                                          <p:spTgt spid="652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2312" grpId="0"/>
      <p:bldP spid="652313" grpId="0"/>
      <p:bldP spid="652315" grpId="0"/>
      <p:bldP spid="652316" grpId="0"/>
      <p:bldP spid="652319" grpId="0"/>
      <p:bldP spid="652321" grpId="0"/>
      <p:bldP spid="652323" grpId="0"/>
      <p:bldP spid="652325" grpId="0"/>
      <p:bldP spid="652326" grpId="0"/>
      <p:bldP spid="652327" grpId="0"/>
      <p:bldP spid="652329" grpId="0"/>
      <p:bldP spid="652333" grpId="0"/>
      <p:bldP spid="652334" grpId="0"/>
      <p:bldP spid="652336" grpId="0"/>
      <p:bldP spid="65233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矩形 2"/>
          <p:cNvSpPr/>
          <p:nvPr/>
        </p:nvSpPr>
        <p:spPr>
          <a:xfrm>
            <a:off x="339725" y="68263"/>
            <a:ext cx="776288" cy="469900"/>
          </a:xfrm>
          <a:prstGeom prst="rect">
            <a:avLst/>
          </a:prstGeom>
          <a:blipFill rotWithShape="1">
            <a:blip r:embed="rId1">
              <a:alphaModFix amt="35999"/>
            </a:blip>
            <a:stretch>
              <a:fillRect/>
            </a:stretch>
          </a:blipFill>
          <a:ln w="12700">
            <a:noFill/>
          </a:ln>
        </p:spPr>
        <p:txBody>
          <a:bodyPr lIns="91434" tIns="45717" rIns="91434" bIns="45717" anchor="ctr"/>
          <a:p>
            <a:pPr algn="ctr"/>
            <a:endParaRPr lang="zh-CN" altLang="en-US" dirty="0">
              <a:solidFill>
                <a:srgbClr val="FFFFFF"/>
              </a:solidFill>
              <a:latin typeface="Arial" panose="020B0604020202020204" pitchFamily="34" charset="0"/>
              <a:ea typeface="宋体" panose="02010600030101010101" pitchFamily="2" charset="-122"/>
            </a:endParaRPr>
          </a:p>
        </p:txBody>
      </p:sp>
      <p:graphicFrame>
        <p:nvGraphicFramePr>
          <p:cNvPr id="117784" name="表格 117783"/>
          <p:cNvGraphicFramePr/>
          <p:nvPr/>
        </p:nvGraphicFramePr>
        <p:xfrm>
          <a:off x="34925" y="1679575"/>
          <a:ext cx="9109075" cy="1016000"/>
        </p:xfrm>
        <a:graphic>
          <a:graphicData uri="http://schemas.openxmlformats.org/drawingml/2006/table">
            <a:tbl>
              <a:tblPr/>
              <a:tblGrid>
                <a:gridCol w="1439863"/>
                <a:gridCol w="7669212"/>
              </a:tblGrid>
              <a:tr h="1016000">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lnSpc>
                          <a:spcPct val="120000"/>
                        </a:lnSpc>
                        <a:buNone/>
                      </a:pPr>
                      <a:r>
                        <a:rPr lang="en-US" altLang="zh-CN" sz="2000" b="1">
                          <a:solidFill>
                            <a:srgbClr val="FFCC00"/>
                          </a:solidFill>
                          <a:latin typeface="黑体" panose="02010609060101010101" pitchFamily="2" charset="-122"/>
                          <a:ea typeface="黑体" panose="02010609060101010101" pitchFamily="2" charset="-122"/>
                        </a:rPr>
                        <a:t>2018</a:t>
                      </a:r>
                      <a:r>
                        <a:rPr lang="zh-CN" altLang="en-US" sz="2000" b="1" dirty="0">
                          <a:solidFill>
                            <a:srgbClr val="FFCC00"/>
                          </a:solidFill>
                          <a:latin typeface="黑体" panose="02010609060101010101" pitchFamily="2" charset="-122"/>
                          <a:ea typeface="黑体" panose="02010609060101010101" pitchFamily="2" charset="-122"/>
                        </a:rPr>
                        <a:t>年高考大纲</a:t>
                      </a:r>
                      <a:endParaRPr lang="zh-CN" altLang="en-US" sz="2000" b="1" dirty="0">
                        <a:solidFill>
                          <a:srgbClr val="FFCC00"/>
                        </a:solidFill>
                        <a:latin typeface="黑体" panose="02010609060101010101" pitchFamily="2" charset="-122"/>
                        <a:ea typeface="黑体" panose="02010609060101010101" pitchFamily="2" charset="-122"/>
                      </a:endParaRPr>
                    </a:p>
                  </a:txBody>
                  <a:tcPr marL="89994" marR="89994" marT="46782" marB="46782"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66"/>
                    </a:solid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defTabSz="944880">
                        <a:spcBef>
                          <a:spcPct val="50000"/>
                        </a:spcBef>
                        <a:buClrTx/>
                        <a:buSzPct val="100000"/>
                        <a:buFont typeface="Arial" panose="020B0604020202020204" pitchFamily="34" charset="0"/>
                        <a:buNone/>
                      </a:pPr>
                      <a:r>
                        <a:rPr lang="zh-CN" altLang="en-US" sz="2400" b="1" dirty="0">
                          <a:solidFill>
                            <a:schemeClr val="accent3"/>
                          </a:solidFill>
                          <a:latin typeface="宋体" panose="02010600030101010101" pitchFamily="2" charset="-122"/>
                          <a:sym typeface="+mn-ea"/>
                        </a:rPr>
                        <a:t>1.俄国十月革命与苏联社会主义建设</a:t>
                      </a:r>
                      <a:endParaRPr lang="zh-CN" altLang="en-US" sz="2400" b="1" dirty="0">
                        <a:solidFill>
                          <a:schemeClr val="accent3"/>
                        </a:solidFill>
                        <a:latin typeface="宋体" panose="02010600030101010101" pitchFamily="2" charset="-122"/>
                        <a:sym typeface="+mn-ea"/>
                      </a:endParaRPr>
                    </a:p>
                  </a:txBody>
                  <a:tcPr marL="91434" marR="91434" marT="45702" marB="45702" anchor="ctr">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9900"/>
                    </a:solidFill>
                  </a:tcPr>
                </a:tc>
              </a:tr>
            </a:tbl>
          </a:graphicData>
        </a:graphic>
      </p:graphicFrame>
      <p:sp>
        <p:nvSpPr>
          <p:cNvPr id="41999" name="矩形 154640"/>
          <p:cNvSpPr/>
          <p:nvPr/>
        </p:nvSpPr>
        <p:spPr>
          <a:xfrm>
            <a:off x="323850" y="700088"/>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高考考纲</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aphicFrame>
        <p:nvGraphicFramePr>
          <p:cNvPr id="117786" name="表格 117785"/>
          <p:cNvGraphicFramePr/>
          <p:nvPr/>
        </p:nvGraphicFramePr>
        <p:xfrm>
          <a:off x="0" y="2695575"/>
          <a:ext cx="9144000" cy="2211705"/>
        </p:xfrm>
        <a:graphic>
          <a:graphicData uri="http://schemas.openxmlformats.org/drawingml/2006/table">
            <a:tbl>
              <a:tblPr/>
              <a:tblGrid>
                <a:gridCol w="1481455"/>
                <a:gridCol w="7662545"/>
              </a:tblGrid>
              <a:tr h="2211705">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lnSpc>
                          <a:spcPct val="120000"/>
                        </a:lnSpc>
                        <a:buNone/>
                      </a:pPr>
                      <a:r>
                        <a:rPr lang="zh-CN" altLang="en-US" sz="2000" b="1" dirty="0">
                          <a:solidFill>
                            <a:srgbClr val="FFCC00"/>
                          </a:solidFill>
                          <a:latin typeface="黑体" panose="02010609060101010101" pitchFamily="2" charset="-122"/>
                          <a:ea typeface="黑体" panose="02010609060101010101" pitchFamily="2" charset="-122"/>
                        </a:rPr>
                        <a:t>考纲解读</a:t>
                      </a:r>
                      <a:endParaRPr lang="zh-CN" altLang="en-US" sz="2000" b="1" dirty="0">
                        <a:solidFill>
                          <a:srgbClr val="FFCC00"/>
                        </a:solidFill>
                        <a:latin typeface="黑体" panose="02010609060101010101" pitchFamily="2" charset="-122"/>
                        <a:ea typeface="黑体" panose="02010609060101010101" pitchFamily="2" charset="-122"/>
                      </a:endParaRPr>
                    </a:p>
                  </a:txBody>
                  <a:tcPr marL="89994" marR="89994" marT="46782" marB="46782"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66"/>
                    </a:solid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a:spcBef>
                          <a:spcPct val="50000"/>
                        </a:spcBef>
                      </a:pPr>
                      <a:r>
                        <a:rPr sz="2400" b="1" dirty="0">
                          <a:solidFill>
                            <a:schemeClr val="accent3"/>
                          </a:solidFill>
                          <a:latin typeface="宋体" panose="02010600030101010101" pitchFamily="2" charset="-122"/>
                          <a:sym typeface="+mn-ea"/>
                        </a:rPr>
                        <a:t>(1)俄国十月革命</a:t>
                      </a:r>
                      <a:endParaRPr sz="2400" b="1" dirty="0">
                        <a:solidFill>
                          <a:schemeClr val="accent3"/>
                        </a:solidFill>
                        <a:latin typeface="宋体" panose="02010600030101010101" pitchFamily="2" charset="-122"/>
                        <a:sym typeface="+mn-ea"/>
                      </a:endParaRPr>
                    </a:p>
                    <a:p>
                      <a:pPr>
                        <a:spcBef>
                          <a:spcPct val="50000"/>
                        </a:spcBef>
                      </a:pPr>
                      <a:r>
                        <a:rPr sz="2400" b="1" dirty="0">
                          <a:solidFill>
                            <a:schemeClr val="accent3"/>
                          </a:solidFill>
                          <a:latin typeface="宋体" panose="02010600030101010101" pitchFamily="2" charset="-122"/>
                          <a:sym typeface="+mn-ea"/>
                        </a:rPr>
                        <a:t>(2)战时共产主义政策和新经济政策</a:t>
                      </a:r>
                      <a:endParaRPr sz="2400" b="1" dirty="0">
                        <a:solidFill>
                          <a:schemeClr val="accent3"/>
                        </a:solidFill>
                        <a:latin typeface="宋体" panose="02010600030101010101" pitchFamily="2" charset="-122"/>
                        <a:sym typeface="+mn-ea"/>
                      </a:endParaRPr>
                    </a:p>
                    <a:p>
                      <a:pPr>
                        <a:spcBef>
                          <a:spcPct val="50000"/>
                        </a:spcBef>
                      </a:pPr>
                      <a:r>
                        <a:rPr sz="2400" b="1" dirty="0">
                          <a:solidFill>
                            <a:schemeClr val="accent3"/>
                          </a:solidFill>
                          <a:latin typeface="宋体" panose="02010600030101010101" pitchFamily="2" charset="-122"/>
                          <a:sym typeface="+mn-ea"/>
                        </a:rPr>
                        <a:t>(3)“斯大林模式”</a:t>
                      </a:r>
                      <a:endParaRPr sz="2400" b="1" dirty="0">
                        <a:solidFill>
                          <a:schemeClr val="accent3"/>
                        </a:solidFill>
                        <a:latin typeface="宋体" panose="02010600030101010101" pitchFamily="2" charset="-122"/>
                        <a:sym typeface="+mn-ea"/>
                      </a:endParaRPr>
                    </a:p>
                    <a:p>
                      <a:pPr>
                        <a:spcBef>
                          <a:spcPct val="50000"/>
                        </a:spcBef>
                      </a:pPr>
                      <a:r>
                        <a:rPr sz="2400" b="1" dirty="0">
                          <a:solidFill>
                            <a:schemeClr val="accent3"/>
                          </a:solidFill>
                          <a:latin typeface="宋体" panose="02010600030101010101" pitchFamily="2" charset="-122"/>
                          <a:sym typeface="+mn-ea"/>
                        </a:rPr>
                        <a:t>(4)从赫鲁晓夫改革到戈尔巴乔夫改革</a:t>
                      </a:r>
                      <a:endParaRPr sz="2400" b="1" dirty="0">
                        <a:solidFill>
                          <a:schemeClr val="accent3"/>
                        </a:solidFill>
                        <a:latin typeface="宋体" panose="02010600030101010101" pitchFamily="2" charset="-122"/>
                        <a:sym typeface="+mn-ea"/>
                      </a:endParaRPr>
                    </a:p>
                  </a:txBody>
                  <a:tcPr marL="91434" marR="91434" marT="45702" marB="45702" anchor="ctr">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9900"/>
                    </a:solidFill>
                  </a:tcPr>
                </a:tc>
              </a:tr>
            </a:tbl>
          </a:graphicData>
        </a:graphic>
      </p:graphicFrame>
      <p:pic>
        <p:nvPicPr>
          <p:cNvPr id="43035" name="TextBox 1"/>
          <p:cNvPicPr>
            <a:picLocks noGrp="1" noChangeAspect="1"/>
          </p:cNvPicPr>
          <p:nvPr/>
        </p:nvPicPr>
        <p:blipFill>
          <a:blip r:embed="rId2"/>
          <a:stretch>
            <a:fillRect/>
          </a:stretch>
        </p:blipFill>
        <p:spPr>
          <a:xfrm>
            <a:off x="900113" y="0"/>
            <a:ext cx="3457575" cy="296863"/>
          </a:xfrm>
          <a:prstGeom prst="rect">
            <a:avLst/>
          </a:prstGeom>
          <a:noFill/>
          <a:ln w="9525">
            <a:noFill/>
          </a:ln>
        </p:spPr>
      </p:pic>
      <p:sp>
        <p:nvSpPr>
          <p:cNvPr id="33803" name="TextBox 18"/>
          <p:cNvSpPr txBox="1"/>
          <p:nvPr/>
        </p:nvSpPr>
        <p:spPr>
          <a:xfrm>
            <a:off x="3357535" y="493112"/>
            <a:ext cx="5187950" cy="953135"/>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2" charset="-122"/>
                <a:ea typeface="黑体" panose="02010609060101010101" pitchFamily="2" charset="-122"/>
              </a:rPr>
              <a:t>专题七</a:t>
            </a:r>
            <a:endParaRPr lang="en-US" altLang="zh-CN" sz="2800" b="1" dirty="0">
              <a:solidFill>
                <a:srgbClr val="3333FF"/>
              </a:solidFill>
              <a:latin typeface="黑体" panose="02010609060101010101" pitchFamily="2" charset="-122"/>
              <a:ea typeface="黑体" panose="02010609060101010101" pitchFamily="2" charset="-122"/>
            </a:endParaRPr>
          </a:p>
          <a:p>
            <a:pPr algn="l"/>
            <a:r>
              <a:rPr lang="zh-CN" altLang="en-US" sz="2800" b="1" dirty="0">
                <a:solidFill>
                  <a:srgbClr val="3333FF"/>
                </a:solidFill>
                <a:latin typeface="黑体" panose="02010609060101010101" pitchFamily="2" charset="-122"/>
                <a:ea typeface="黑体" panose="02010609060101010101" pitchFamily="2" charset="-122"/>
              </a:rPr>
              <a:t>苏联社会主义建设的经验和教训</a:t>
            </a:r>
            <a:endParaRPr lang="zh-CN" altLang="en-US" sz="2800" b="1" dirty="0">
              <a:solidFill>
                <a:srgbClr val="3333FF"/>
              </a:solidFill>
              <a:latin typeface="黑体" panose="02010609060101010101" pitchFamily="2" charset="-122"/>
              <a:ea typeface="黑体" panose="0201060906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117784"/>
                                        </p:tgtEl>
                                        <p:attrNameLst>
                                          <p:attrName>style.visibility</p:attrName>
                                        </p:attrNameLst>
                                      </p:cBhvr>
                                      <p:to>
                                        <p:strVal val="visible"/>
                                      </p:to>
                                    </p:set>
                                    <p:animEffect transition="in" filter="wedge">
                                      <p:cBhvr>
                                        <p:cTn id="7" dur="2000"/>
                                        <p:tgtEl>
                                          <p:spTgt spid="117784"/>
                                        </p:tgtEl>
                                      </p:cBhvr>
                                    </p:animEffect>
                                  </p:childTnLst>
                                </p:cTn>
                              </p:par>
                            </p:childTnLst>
                          </p:cTn>
                        </p:par>
                        <p:par>
                          <p:cTn id="8" fill="hold">
                            <p:stCondLst>
                              <p:cond delay="2000"/>
                            </p:stCondLst>
                            <p:childTnLst>
                              <p:par>
                                <p:cTn id="9" presetID="20" presetClass="entr" presetSubtype="0" fill="hold" nodeType="afterEffect">
                                  <p:stCondLst>
                                    <p:cond delay="0"/>
                                  </p:stCondLst>
                                  <p:childTnLst>
                                    <p:set>
                                      <p:cBhvr>
                                        <p:cTn id="10" dur="1" fill="hold">
                                          <p:stCondLst>
                                            <p:cond delay="0"/>
                                          </p:stCondLst>
                                        </p:cTn>
                                        <p:tgtEl>
                                          <p:spTgt spid="117786"/>
                                        </p:tgtEl>
                                        <p:attrNameLst>
                                          <p:attrName>style.visibility</p:attrName>
                                        </p:attrNameLst>
                                      </p:cBhvr>
                                      <p:to>
                                        <p:strVal val="visible"/>
                                      </p:to>
                                    </p:set>
                                    <p:animEffect transition="in" filter="wedge">
                                      <p:cBhvr>
                                        <p:cTn id="11" dur="2000"/>
                                        <p:tgtEl>
                                          <p:spTgt spid="117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121880" name="TextBox 22"/>
          <p:cNvSpPr txBox="1"/>
          <p:nvPr/>
        </p:nvSpPr>
        <p:spPr>
          <a:xfrm>
            <a:off x="1677670" y="3122295"/>
            <a:ext cx="6322060" cy="953135"/>
          </a:xfrm>
          <a:prstGeom prst="rect">
            <a:avLst/>
          </a:prstGeom>
          <a:solidFill>
            <a:srgbClr val="FFFFFF"/>
          </a:solidFill>
          <a:ln w="9525">
            <a:noFill/>
          </a:ln>
        </p:spPr>
        <p:txBody>
          <a:bodyPr wrap="square">
            <a:spAutoFit/>
          </a:bodyPr>
          <a:p>
            <a:r>
              <a:rPr lang="zh-CN" altLang="en-US" sz="2800" b="1" dirty="0">
                <a:solidFill>
                  <a:srgbClr val="3333FF"/>
                </a:solidFill>
                <a:latin typeface="黑体" panose="02010609060101010101" pitchFamily="2" charset="-122"/>
                <a:ea typeface="黑体" panose="02010609060101010101" pitchFamily="2" charset="-122"/>
              </a:rPr>
              <a:t>专题七</a:t>
            </a:r>
            <a:endParaRPr lang="en-US" altLang="zh-CN" sz="2800" b="1">
              <a:solidFill>
                <a:srgbClr val="3333FF"/>
              </a:solidFill>
              <a:latin typeface="黑体" panose="02010609060101010101" pitchFamily="2" charset="-122"/>
              <a:ea typeface="黑体" panose="02010609060101010101" pitchFamily="2" charset="-122"/>
            </a:endParaRPr>
          </a:p>
          <a:p>
            <a:r>
              <a:rPr lang="zh-CN" altLang="en-US" sz="2800" b="1" dirty="0">
                <a:solidFill>
                  <a:srgbClr val="3333FF"/>
                </a:solidFill>
                <a:latin typeface="黑体" panose="02010609060101010101" pitchFamily="2" charset="-122"/>
                <a:ea typeface="黑体" panose="02010609060101010101" pitchFamily="2" charset="-122"/>
              </a:rPr>
              <a:t>第</a:t>
            </a:r>
            <a:r>
              <a:rPr lang="en-US" altLang="zh-CN" sz="2800" b="1">
                <a:solidFill>
                  <a:srgbClr val="3333FF"/>
                </a:solidFill>
                <a:latin typeface="黑体" panose="02010609060101010101" pitchFamily="2" charset="-122"/>
                <a:ea typeface="黑体" panose="02010609060101010101" pitchFamily="2" charset="-122"/>
              </a:rPr>
              <a:t>1</a:t>
            </a:r>
            <a:r>
              <a:rPr lang="zh-CN" altLang="en-US" sz="2800" b="1" dirty="0">
                <a:solidFill>
                  <a:srgbClr val="3333FF"/>
                </a:solidFill>
                <a:latin typeface="黑体" panose="02010609060101010101" pitchFamily="2" charset="-122"/>
                <a:ea typeface="黑体" panose="02010609060101010101" pitchFamily="2" charset="-122"/>
              </a:rPr>
              <a:t>讲 列宁时代的社会主义建设探索</a:t>
            </a:r>
            <a:endParaRPr lang="zh-CN" altLang="en-US" sz="2800" b="1" dirty="0">
              <a:solidFill>
                <a:srgbClr val="3333FF"/>
              </a:solidFill>
              <a:latin typeface="黑体" panose="02010609060101010101" pitchFamily="2" charset="-122"/>
              <a:ea typeface="黑体" panose="02010609060101010101" pitchFamily="2" charset="-122"/>
            </a:endParaRPr>
          </a:p>
        </p:txBody>
      </p:sp>
      <p:grpSp>
        <p:nvGrpSpPr>
          <p:cNvPr id="15" name="组合 14"/>
          <p:cNvGrpSpPr/>
          <p:nvPr/>
        </p:nvGrpSpPr>
        <p:grpSpPr>
          <a:xfrm>
            <a:off x="1116013" y="345440"/>
            <a:ext cx="7224367" cy="2190750"/>
            <a:chOff x="833759" y="1520183"/>
            <a:chExt cx="7224877" cy="2191431"/>
          </a:xfrm>
        </p:grpSpPr>
        <p:pic>
          <p:nvPicPr>
            <p:cNvPr id="33801" name="Picture 3" descr="C:\Users\Administrator\Desktop\43(304).jpg"/>
            <p:cNvPicPr>
              <a:picLocks noChangeAspect="1"/>
            </p:cNvPicPr>
            <p:nvPr/>
          </p:nvPicPr>
          <p:blipFill>
            <a:blip r:embed="rId2"/>
            <a:stretch>
              <a:fillRect/>
            </a:stretch>
          </p:blipFill>
          <p:spPr>
            <a:xfrm>
              <a:off x="833759" y="1520183"/>
              <a:ext cx="1794026" cy="2191431"/>
            </a:xfrm>
            <a:prstGeom prst="rect">
              <a:avLst/>
            </a:prstGeom>
            <a:noFill/>
            <a:ln w="9525">
              <a:noFill/>
            </a:ln>
          </p:spPr>
        </p:pic>
        <p:sp>
          <p:nvSpPr>
            <p:cNvPr id="33802" name="矩形 17"/>
            <p:cNvSpPr/>
            <p:nvPr/>
          </p:nvSpPr>
          <p:spPr>
            <a:xfrm>
              <a:off x="840641" y="1523276"/>
              <a:ext cx="2232247" cy="2181878"/>
            </a:xfrm>
            <a:prstGeom prst="rect">
              <a:avLst/>
            </a:prstGeom>
            <a:noFill/>
            <a:ln w="25400" cap="flat" cmpd="sng">
              <a:solidFill>
                <a:srgbClr val="CC6600"/>
              </a:solidFill>
              <a:prstDash val="solid"/>
              <a:round/>
              <a:headEnd type="none" w="med" len="med"/>
              <a:tailEnd type="none" w="med" len="med"/>
            </a:ln>
          </p:spPr>
          <p:txBody>
            <a:bodyPr anchor="ctr"/>
            <a:p>
              <a:pPr algn="ctr"/>
              <a:endParaRPr lang="zh-CN" altLang="en-US" dirty="0">
                <a:solidFill>
                  <a:srgbClr val="FFFFFF"/>
                </a:solidFill>
                <a:latin typeface="Arial" panose="020B0604020202020204" pitchFamily="34" charset="0"/>
              </a:endParaRPr>
            </a:p>
          </p:txBody>
        </p:sp>
        <p:sp>
          <p:nvSpPr>
            <p:cNvPr id="33803" name="TextBox 18"/>
            <p:cNvSpPr txBox="1"/>
            <p:nvPr/>
          </p:nvSpPr>
          <p:spPr>
            <a:xfrm>
              <a:off x="2870320" y="2135406"/>
              <a:ext cx="5188316" cy="953431"/>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2" charset="-122"/>
                  <a:ea typeface="黑体" panose="02010609060101010101" pitchFamily="2" charset="-122"/>
                </a:rPr>
                <a:t>专题七</a:t>
              </a:r>
              <a:endParaRPr lang="en-US" altLang="zh-CN" sz="2800" b="1" dirty="0">
                <a:solidFill>
                  <a:srgbClr val="3333FF"/>
                </a:solidFill>
                <a:latin typeface="黑体" panose="02010609060101010101" pitchFamily="2" charset="-122"/>
                <a:ea typeface="黑体" panose="02010609060101010101" pitchFamily="2" charset="-122"/>
              </a:endParaRPr>
            </a:p>
            <a:p>
              <a:pPr algn="l"/>
              <a:r>
                <a:rPr lang="zh-CN" altLang="en-US" sz="2800" b="1" dirty="0">
                  <a:solidFill>
                    <a:srgbClr val="3333FF"/>
                  </a:solidFill>
                  <a:latin typeface="黑体" panose="02010609060101010101" pitchFamily="2" charset="-122"/>
                  <a:ea typeface="黑体" panose="02010609060101010101" pitchFamily="2" charset="-122"/>
                </a:rPr>
                <a:t>苏联社会主义建设的经验和教训</a:t>
              </a:r>
              <a:endParaRPr lang="zh-CN" altLang="en-US" sz="2800" b="1" dirty="0">
                <a:solidFill>
                  <a:srgbClr val="3333FF"/>
                </a:solidFill>
                <a:latin typeface="黑体" panose="02010609060101010101" pitchFamily="2" charset="-122"/>
                <a:ea typeface="黑体" panose="02010609060101010101" pitchFamily="2" charset="-122"/>
              </a:endParaRPr>
            </a:p>
          </p:txBody>
        </p:sp>
      </p:grpSp>
      <p:pic>
        <p:nvPicPr>
          <p:cNvPr id="43035"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graphicFrame>
        <p:nvGraphicFramePr>
          <p:cNvPr id="36892" name="表格 36891"/>
          <p:cNvGraphicFramePr/>
          <p:nvPr/>
        </p:nvGraphicFramePr>
        <p:xfrm>
          <a:off x="0" y="2290763"/>
          <a:ext cx="9109075" cy="2157412"/>
        </p:xfrm>
        <a:graphic>
          <a:graphicData uri="http://schemas.openxmlformats.org/drawingml/2006/table">
            <a:tbl>
              <a:tblPr/>
              <a:tblGrid>
                <a:gridCol w="1476375"/>
                <a:gridCol w="7632700"/>
              </a:tblGrid>
              <a:tr h="603250">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120000"/>
                        </a:lnSpc>
                        <a:buNone/>
                      </a:pPr>
                      <a:r>
                        <a:rPr lang="zh-CN" altLang="en-US" sz="2400" b="1" dirty="0">
                          <a:solidFill>
                            <a:srgbClr val="FFCC00"/>
                          </a:solidFill>
                          <a:latin typeface="黑体" panose="02010609060101010101" pitchFamily="2" charset="-122"/>
                          <a:ea typeface="黑体" panose="02010609060101010101" pitchFamily="2" charset="-122"/>
                        </a:rPr>
                        <a:t>高考大纲</a:t>
                      </a:r>
                      <a:endParaRPr lang="zh-CN" altLang="en-US" sz="2400" b="1" dirty="0">
                        <a:solidFill>
                          <a:srgbClr val="FFCC00"/>
                        </a:solidFill>
                        <a:latin typeface="黑体" panose="02010609060101010101" pitchFamily="2" charset="-122"/>
                        <a:ea typeface="黑体" panose="02010609060101010101" pitchFamily="2" charset="-122"/>
                      </a:endParaRPr>
                    </a:p>
                  </a:txBody>
                  <a:tcPr marL="90000" marR="90000" marT="46786" marB="46786"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33"/>
                    </a:solid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120000"/>
                        </a:lnSpc>
                        <a:buNone/>
                      </a:pPr>
                      <a:r>
                        <a:rPr lang="zh-CN" altLang="en-US" b="1" dirty="0">
                          <a:solidFill>
                            <a:schemeClr val="accent3"/>
                          </a:solidFill>
                          <a:latin typeface="黑体" panose="02010609060101010101" pitchFamily="2" charset="-122"/>
                          <a:ea typeface="黑体" panose="02010609060101010101" pitchFamily="2" charset="-122"/>
                        </a:rPr>
                        <a:t>战时共产主义政策和新经济政策</a:t>
                      </a:r>
                      <a:endParaRPr lang="zh-CN" altLang="en-US" b="1" dirty="0">
                        <a:solidFill>
                          <a:schemeClr val="accent3"/>
                        </a:solidFill>
                        <a:latin typeface="黑体" panose="02010609060101010101" pitchFamily="2" charset="-122"/>
                        <a:ea typeface="黑体" panose="02010609060101010101" pitchFamily="2" charset="-122"/>
                      </a:endParaRPr>
                    </a:p>
                  </a:txBody>
                  <a:tcPr marT="45706" marB="45706" anchor="ctr">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336600"/>
                    </a:solidFill>
                  </a:tcPr>
                </a:tc>
              </a:tr>
              <a:tr h="1554163">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120000"/>
                        </a:lnSpc>
                        <a:buNone/>
                      </a:pPr>
                      <a:r>
                        <a:rPr lang="zh-CN" altLang="en-US" sz="2400" b="1" dirty="0">
                          <a:solidFill>
                            <a:srgbClr val="FFCC00"/>
                          </a:solidFill>
                          <a:latin typeface="黑体" panose="02010609060101010101" pitchFamily="2" charset="-122"/>
                          <a:ea typeface="黑体" panose="02010609060101010101" pitchFamily="2" charset="-122"/>
                        </a:rPr>
                        <a:t>考纲解读</a:t>
                      </a:r>
                      <a:endParaRPr lang="zh-CN" altLang="en-US" sz="2400" b="1" dirty="0">
                        <a:solidFill>
                          <a:srgbClr val="FFCC00"/>
                        </a:solidFill>
                        <a:latin typeface="黑体" panose="02010609060101010101" pitchFamily="2" charset="-122"/>
                        <a:ea typeface="黑体" panose="02010609060101010101" pitchFamily="2" charset="-122"/>
                      </a:endParaRPr>
                    </a:p>
                  </a:txBody>
                  <a:tcPr marL="90000" marR="90000" marT="46786" marB="46786"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33"/>
                    </a:solid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b="1">
                          <a:solidFill>
                            <a:schemeClr val="accent3"/>
                          </a:solidFill>
                          <a:latin typeface="黑体" panose="02010609060101010101" pitchFamily="2" charset="-122"/>
                          <a:ea typeface="黑体" panose="02010609060101010101" pitchFamily="2" charset="-122"/>
                        </a:rPr>
                        <a:t>1、战时共产主义政策、新经济政策的背景、内容、性质、评价；</a:t>
                      </a:r>
                      <a:endParaRPr b="1">
                        <a:solidFill>
                          <a:schemeClr val="accent3"/>
                        </a:solidFill>
                        <a:latin typeface="黑体" panose="02010609060101010101" pitchFamily="2" charset="-122"/>
                        <a:ea typeface="黑体" panose="02010609060101010101" pitchFamily="2" charset="-122"/>
                      </a:endParaRPr>
                    </a:p>
                    <a:p>
                      <a:pPr marL="0" lvl="0" indent="0">
                        <a:buNone/>
                      </a:pPr>
                      <a:r>
                        <a:rPr b="1">
                          <a:solidFill>
                            <a:schemeClr val="accent3"/>
                          </a:solidFill>
                          <a:latin typeface="黑体" panose="02010609060101010101" pitchFamily="2" charset="-122"/>
                          <a:ea typeface="黑体" panose="02010609060101010101" pitchFamily="2" charset="-122"/>
                        </a:rPr>
                        <a:t>2、战时共产主义政策和新经济政策的比较；</a:t>
                      </a:r>
                      <a:endParaRPr b="1">
                        <a:solidFill>
                          <a:schemeClr val="accent3"/>
                        </a:solidFill>
                        <a:latin typeface="黑体" panose="02010609060101010101" pitchFamily="2" charset="-122"/>
                        <a:ea typeface="黑体" panose="02010609060101010101" pitchFamily="2" charset="-122"/>
                      </a:endParaRPr>
                    </a:p>
                  </a:txBody>
                  <a:tcPr marT="45706" marB="45706" anchor="ctr" anchorCtr="1">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336600"/>
                    </a:solidFill>
                  </a:tcPr>
                </a:tc>
              </a:tr>
            </a:tbl>
          </a:graphicData>
        </a:graphic>
      </p:graphicFrame>
      <p:sp>
        <p:nvSpPr>
          <p:cNvPr id="36885" name="矩形 154640"/>
          <p:cNvSpPr/>
          <p:nvPr/>
        </p:nvSpPr>
        <p:spPr>
          <a:xfrm>
            <a:off x="179388" y="62706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高考考纲</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121880" name="TextBox 22"/>
          <p:cNvSpPr txBox="1"/>
          <p:nvPr/>
        </p:nvSpPr>
        <p:spPr>
          <a:xfrm>
            <a:off x="1891665" y="855345"/>
            <a:ext cx="6322060" cy="953135"/>
          </a:xfrm>
          <a:prstGeom prst="rect">
            <a:avLst/>
          </a:prstGeom>
          <a:solidFill>
            <a:srgbClr val="FFFFFF"/>
          </a:solidFill>
          <a:ln w="9525">
            <a:noFill/>
          </a:ln>
        </p:spPr>
        <p:txBody>
          <a:bodyPr wrap="square">
            <a:spAutoFit/>
          </a:bodyPr>
          <a:p>
            <a:r>
              <a:rPr lang="zh-CN" altLang="en-US" sz="2800" b="1" dirty="0">
                <a:solidFill>
                  <a:srgbClr val="3333FF"/>
                </a:solidFill>
                <a:latin typeface="黑体" panose="02010609060101010101" pitchFamily="2" charset="-122"/>
                <a:ea typeface="黑体" panose="02010609060101010101" pitchFamily="2" charset="-122"/>
              </a:rPr>
              <a:t>专题七</a:t>
            </a:r>
            <a:endParaRPr lang="en-US" altLang="zh-CN" sz="2800" b="1">
              <a:solidFill>
                <a:srgbClr val="3333FF"/>
              </a:solidFill>
              <a:latin typeface="黑体" panose="02010609060101010101" pitchFamily="2" charset="-122"/>
              <a:ea typeface="黑体" panose="02010609060101010101" pitchFamily="2" charset="-122"/>
            </a:endParaRPr>
          </a:p>
          <a:p>
            <a:r>
              <a:rPr lang="zh-CN" altLang="en-US" sz="2800" b="1" dirty="0">
                <a:solidFill>
                  <a:srgbClr val="3333FF"/>
                </a:solidFill>
                <a:latin typeface="黑体" panose="02010609060101010101" pitchFamily="2" charset="-122"/>
                <a:ea typeface="黑体" panose="02010609060101010101" pitchFamily="2" charset="-122"/>
              </a:rPr>
              <a:t>第</a:t>
            </a:r>
            <a:r>
              <a:rPr lang="en-US" altLang="zh-CN" sz="2800" b="1">
                <a:solidFill>
                  <a:srgbClr val="3333FF"/>
                </a:solidFill>
                <a:latin typeface="黑体" panose="02010609060101010101" pitchFamily="2" charset="-122"/>
                <a:ea typeface="黑体" panose="02010609060101010101" pitchFamily="2" charset="-122"/>
              </a:rPr>
              <a:t>1</a:t>
            </a:r>
            <a:r>
              <a:rPr lang="zh-CN" altLang="en-US" sz="2800" b="1" dirty="0">
                <a:solidFill>
                  <a:srgbClr val="3333FF"/>
                </a:solidFill>
                <a:latin typeface="黑体" panose="02010609060101010101" pitchFamily="2" charset="-122"/>
                <a:ea typeface="黑体" panose="02010609060101010101" pitchFamily="2" charset="-122"/>
              </a:rPr>
              <a:t>讲 列宁时代的社会主义建设探索</a:t>
            </a:r>
            <a:endParaRPr lang="zh-CN" altLang="en-US" sz="2800" b="1" dirty="0">
              <a:solidFill>
                <a:srgbClr val="3333FF"/>
              </a:solidFill>
              <a:latin typeface="黑体" panose="02010609060101010101" pitchFamily="2" charset="-122"/>
              <a:ea typeface="黑体" panose="02010609060101010101" pitchFamily="2" charset="-122"/>
            </a:endParaRPr>
          </a:p>
        </p:txBody>
      </p:sp>
      <p:pic>
        <p:nvPicPr>
          <p:cNvPr id="43035" name="TextBox 1"/>
          <p:cNvPicPr>
            <a:picLocks noGrp="1" noChangeAspect="1"/>
          </p:cNvPicPr>
          <p:nvPr/>
        </p:nvPicPr>
        <p:blipFill>
          <a:blip r:embed="rId2"/>
          <a:stretch>
            <a:fillRect/>
          </a:stretch>
        </p:blipFill>
        <p:spPr>
          <a:xfrm>
            <a:off x="900113" y="0"/>
            <a:ext cx="3457575" cy="2968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6892"/>
                                        </p:tgtEl>
                                        <p:attrNameLst>
                                          <p:attrName>style.visibility</p:attrName>
                                        </p:attrNameLst>
                                      </p:cBhvr>
                                      <p:to>
                                        <p:strVal val="visible"/>
                                      </p:to>
                                    </p:set>
                                    <p:animEffect transition="in" filter="wedge">
                                      <p:cBhvr>
                                        <p:cTn id="7" dur="2000"/>
                                        <p:tgtEl>
                                          <p:spTgt spid="36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11729" name="表格 111728"/>
          <p:cNvGraphicFramePr/>
          <p:nvPr/>
        </p:nvGraphicFramePr>
        <p:xfrm>
          <a:off x="323850" y="1001713"/>
          <a:ext cx="8610600" cy="3873500"/>
        </p:xfrm>
        <a:graphic>
          <a:graphicData uri="http://schemas.openxmlformats.org/drawingml/2006/table">
            <a:tbl>
              <a:tblPr/>
              <a:tblGrid>
                <a:gridCol w="1060450"/>
                <a:gridCol w="839788"/>
                <a:gridCol w="1357312"/>
                <a:gridCol w="1476375"/>
                <a:gridCol w="1347788"/>
                <a:gridCol w="1263650"/>
                <a:gridCol w="1265237"/>
              </a:tblGrid>
              <a:tr h="1343025">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2018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考纲</a:t>
                      </a:r>
                      <a:endParaRPr lang="zh-CN" altLang="en-US" sz="1800" b="1">
                        <a:solidFill>
                          <a:srgbClr val="FF0000"/>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2012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endParaRPr lang="zh-CN" altLang="en-US" sz="1800" b="1">
                        <a:solidFill>
                          <a:srgbClr val="FF0000"/>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2013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2014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2015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2016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 </a:t>
                      </a:r>
                      <a:r>
                        <a:rPr lang="en-US" altLang="zh-CN" sz="1800" b="1">
                          <a:solidFill>
                            <a:srgbClr val="FF0000"/>
                          </a:solidFill>
                          <a:latin typeface="宋体" panose="02010600030101010101" pitchFamily="2" charset="-122"/>
                        </a:rPr>
                        <a:t>Ⅲ</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1800" b="1">
                          <a:solidFill>
                            <a:srgbClr val="FF0000"/>
                          </a:solidFill>
                          <a:latin typeface="宋体" panose="02010600030101010101" pitchFamily="2" charset="-122"/>
                        </a:rPr>
                        <a:t>2017 </a:t>
                      </a:r>
                      <a:r>
                        <a:rPr lang="zh-CN" altLang="en-US" sz="1800" b="1">
                          <a:solidFill>
                            <a:srgbClr val="FF0000"/>
                          </a:solidFill>
                          <a:latin typeface="宋体" panose="02010600030101010101" pitchFamily="2" charset="-122"/>
                        </a:rPr>
                        <a:t>年</a:t>
                      </a:r>
                      <a:endParaRPr lang="zh-CN" altLang="en-US" sz="18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 </a:t>
                      </a:r>
                      <a:r>
                        <a:rPr lang="en-US" altLang="zh-CN" sz="1800" b="1">
                          <a:solidFill>
                            <a:srgbClr val="FF0000"/>
                          </a:solidFill>
                          <a:latin typeface="宋体" panose="02010600030101010101" pitchFamily="2" charset="-122"/>
                        </a:rPr>
                        <a:t>Ⅲ</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530475">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spcBef>
                          <a:spcPct val="0"/>
                        </a:spcBef>
                        <a:buClrTx/>
                        <a:buSzPct val="100000"/>
                        <a:buFont typeface="Arial" panose="020B0604020202020204" pitchFamily="34" charset="0"/>
                        <a:buNone/>
                      </a:pPr>
                      <a:r>
                        <a:rPr lang="zh-CN" altLang="en-US" sz="1800" dirty="0">
                          <a:latin typeface="宋体" panose="02010600030101010101" pitchFamily="2" charset="-122"/>
                        </a:rPr>
                        <a:t>（2）战时共产主义政策和新经济政策</a:t>
                      </a:r>
                      <a:endParaRPr lang="zh-CN" altLang="en-US" sz="1800" dirty="0">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1800" b="1" dirty="0">
                        <a:solidFill>
                          <a:srgbClr val="3333FF"/>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1800" b="1" dirty="0">
                        <a:solidFill>
                          <a:srgbClr val="3333FF"/>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1800" dirty="0">
                          <a:latin typeface="宋体" panose="02010600030101010101" pitchFamily="2" charset="-122"/>
                        </a:rPr>
                        <a:t>（卷Ⅰ）34.苏联的社会主义建设（新经济政策）</a:t>
                      </a:r>
                      <a:endParaRPr lang="zh-CN" altLang="en-US" sz="1800" dirty="0">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1800" dirty="0">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1800" b="1" dirty="0">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spcBef>
                          <a:spcPct val="0"/>
                        </a:spcBef>
                        <a:buClrTx/>
                        <a:buSzPct val="100000"/>
                        <a:buFont typeface="Arial" panose="020B0604020202020204" pitchFamily="34" charset="0"/>
                        <a:buNone/>
                      </a:pPr>
                      <a:endParaRPr lang="zh-CN" altLang="en-US" sz="1800" b="1" dirty="0">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276" name="矩形 11275"/>
          <p:cNvSpPr/>
          <p:nvPr/>
        </p:nvSpPr>
        <p:spPr>
          <a:xfrm>
            <a:off x="381000" y="412750"/>
            <a:ext cx="1409700" cy="298450"/>
          </a:xfrm>
          <a:prstGeom prst="rect">
            <a:avLst/>
          </a:prstGeom>
        </p:spPr>
        <p:txBody>
          <a:bodyPr wrap="none" fromWordArt="1">
            <a:prstTxWarp prst="textCascadeUp">
              <a:avLst>
                <a:gd name="adj" fmla="val 44444"/>
              </a:avLst>
            </a:prstTxWarp>
            <a:normAutofit fontScale="40000"/>
            <a:scene3d>
              <a:camera prst="legacyPerspectiveFront">
                <a:rot lat="20520000" lon="1080000" rev="0"/>
              </a:camera>
              <a:lightRig rig="legacyHarsh2" dir="b"/>
            </a:scene3d>
            <a:sp3d extrusionH="430200" prstMaterial="legacyMatte">
              <a:extrusionClr>
                <a:srgbClr val="FF6600"/>
              </a:extrusionClr>
            </a:sp3d>
          </a:bodyPr>
          <a:p>
            <a:pPr algn="ctr" fontAlgn="base"/>
            <a:r>
              <a:rPr lang="zh-CN" altLang="en-US" sz="2800" strike="noStrike" noProof="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cs typeface="+mn-ea"/>
              </a:rPr>
              <a:t>考题统计</a:t>
            </a:r>
            <a:endParaRPr lang="zh-CN" altLang="en-US" sz="2800" strike="noStrike" noProof="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111646" name="文本框 2"/>
          <p:cNvSpPr txBox="1"/>
          <p:nvPr/>
        </p:nvSpPr>
        <p:spPr>
          <a:xfrm>
            <a:off x="1619250" y="411163"/>
            <a:ext cx="5195888" cy="519112"/>
          </a:xfrm>
          <a:prstGeom prst="rect">
            <a:avLst/>
          </a:prstGeom>
          <a:noFill/>
          <a:ln w="9525">
            <a:noFill/>
          </a:ln>
        </p:spPr>
        <p:txBody>
          <a:bodyPr>
            <a:spAutoFit/>
          </a:bodyPr>
          <a:p>
            <a:r>
              <a:rPr lang="zh-CN" altLang="en-US" sz="2800" b="1" dirty="0">
                <a:solidFill>
                  <a:srgbClr val="3333FF"/>
                </a:solidFill>
                <a:latin typeface="黑体" panose="02010609060101010101" pitchFamily="2" charset="-122"/>
                <a:ea typeface="黑体" panose="02010609060101010101" pitchFamily="2" charset="-122"/>
              </a:rPr>
              <a:t>六年内全国卷高</a:t>
            </a:r>
            <a:r>
              <a:rPr lang="zh-CN" altLang="en-US" sz="2800" b="1">
                <a:solidFill>
                  <a:srgbClr val="3333FF"/>
                </a:solidFill>
                <a:latin typeface="黑体" panose="02010609060101010101" pitchFamily="2" charset="-122"/>
                <a:ea typeface="黑体" panose="02010609060101010101" pitchFamily="2" charset="-122"/>
              </a:rPr>
              <a:t>考考过什么</a:t>
            </a:r>
            <a:endParaRPr lang="zh-CN" altLang="en-US" sz="2800" b="1">
              <a:solidFill>
                <a:srgbClr val="3333FF"/>
              </a:solidFill>
              <a:latin typeface="黑体" panose="02010609060101010101" pitchFamily="2" charset="-122"/>
              <a:ea typeface="黑体" panose="02010609060101010101" pitchFamily="2" charset="-122"/>
            </a:endParaRPr>
          </a:p>
        </p:txBody>
      </p:sp>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1729"/>
                                        </p:tgtEl>
                                        <p:attrNameLst>
                                          <p:attrName>style.visibility</p:attrName>
                                        </p:attrNameLst>
                                      </p:cBhvr>
                                      <p:to>
                                        <p:strVal val="visible"/>
                                      </p:to>
                                    </p:set>
                                    <p:anim calcmode="lin" valueType="num">
                                      <p:cBhvr>
                                        <p:cTn id="7" dur="500" fill="hold"/>
                                        <p:tgtEl>
                                          <p:spTgt spid="111729"/>
                                        </p:tgtEl>
                                        <p:attrNameLst>
                                          <p:attrName>ppt_x</p:attrName>
                                        </p:attrNameLst>
                                      </p:cBhvr>
                                      <p:tavLst>
                                        <p:tav tm="0">
                                          <p:val>
                                            <p:strVal val="#ppt_x"/>
                                          </p:val>
                                        </p:tav>
                                        <p:tav tm="100000">
                                          <p:val>
                                            <p:strVal val="#ppt_x"/>
                                          </p:val>
                                        </p:tav>
                                      </p:tavLst>
                                    </p:anim>
                                    <p:anim calcmode="lin" valueType="num">
                                      <p:cBhvr>
                                        <p:cTn id="8" dur="500" fill="hold"/>
                                        <p:tgtEl>
                                          <p:spTgt spid="1117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0050" name="标题 195585"/>
          <p:cNvSpPr>
            <a:spLocks noGrp="1" noRot="1"/>
          </p:cNvSpPr>
          <p:nvPr>
            <p:ph type="title"/>
          </p:nvPr>
        </p:nvSpPr>
        <p:spPr>
          <a:xfrm>
            <a:off x="461963" y="804863"/>
            <a:ext cx="6351587" cy="420687"/>
          </a:xfrm>
        </p:spPr>
        <p:txBody>
          <a:bodyPr anchor="t"/>
          <a:p>
            <a:r>
              <a:rPr lang="zh-CN" altLang="en-US" sz="2700" b="1" dirty="0">
                <a:solidFill>
                  <a:srgbClr val="FF0066"/>
                </a:solidFill>
              </a:rPr>
              <a:t>阅读两节教材，自己梳理教材结构：</a:t>
            </a:r>
            <a:endParaRPr lang="zh-CN" altLang="en-US" sz="2700" b="1" dirty="0">
              <a:solidFill>
                <a:srgbClr val="FF0066"/>
              </a:solidFill>
            </a:endParaRPr>
          </a:p>
        </p:txBody>
      </p:sp>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3317" name="文本框 653316"/>
          <p:cNvSpPr txBox="1"/>
          <p:nvPr/>
        </p:nvSpPr>
        <p:spPr>
          <a:xfrm>
            <a:off x="900386" y="123860"/>
            <a:ext cx="6838359" cy="460375"/>
          </a:xfrm>
          <a:prstGeom prst="rect">
            <a:avLst/>
          </a:prstGeom>
          <a:noFill/>
          <a:ln w="9525">
            <a:noFill/>
          </a:ln>
        </p:spPr>
        <p:txBody>
          <a:bodyPr>
            <a:spAutoFit/>
          </a:bodyPr>
          <a:p>
            <a:pPr>
              <a:spcBef>
                <a:spcPct val="50000"/>
              </a:spcBef>
            </a:pPr>
            <a:r>
              <a:rPr lang="zh-CN" altLang="en-US" sz="2400" b="1" dirty="0">
                <a:solidFill>
                  <a:schemeClr val="accent2"/>
                </a:solidFill>
                <a:latin typeface="黑体" panose="02010609060101010101" pitchFamily="2" charset="-122"/>
                <a:ea typeface="黑体" panose="02010609060101010101" pitchFamily="2" charset="-122"/>
              </a:rPr>
              <a:t>一、战时共产主义政策和新经济政策：</a:t>
            </a:r>
            <a:endParaRPr lang="zh-CN" altLang="en-US" sz="2400" b="1" dirty="0">
              <a:solidFill>
                <a:schemeClr val="accent2"/>
              </a:solidFill>
              <a:latin typeface="黑体" panose="02010609060101010101" pitchFamily="2" charset="-122"/>
              <a:ea typeface="黑体" panose="02010609060101010101" pitchFamily="2" charset="-122"/>
            </a:endParaRPr>
          </a:p>
        </p:txBody>
      </p:sp>
      <p:graphicFrame>
        <p:nvGraphicFramePr>
          <p:cNvPr id="653412" name="表格 653411"/>
          <p:cNvGraphicFramePr/>
          <p:nvPr/>
        </p:nvGraphicFramePr>
        <p:xfrm>
          <a:off x="12700" y="584200"/>
          <a:ext cx="9144000" cy="4149725"/>
        </p:xfrm>
        <a:graphic>
          <a:graphicData uri="http://schemas.openxmlformats.org/drawingml/2006/table">
            <a:tbl>
              <a:tblPr/>
              <a:tblGrid>
                <a:gridCol w="360680"/>
                <a:gridCol w="647700"/>
                <a:gridCol w="4049395"/>
                <a:gridCol w="4086225"/>
              </a:tblGrid>
              <a:tr h="302895">
                <a:tc gridSpan="2">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buNone/>
                      </a:pPr>
                      <a:endParaRPr lang="zh-CN" altLang="en-US" sz="1800" b="1" dirty="0">
                        <a:ea typeface="黑体" panose="02010609060101010101" pitchFamily="2" charset="-122"/>
                      </a:endParaRPr>
                    </a:p>
                  </a:txBody>
                  <a:tcPr marL="67482" marR="67482" marT="35090" marB="35090" anchor="ctr">
                    <a:lnL w="28575"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FF0000"/>
                          </a:solidFill>
                          <a:latin typeface="Times New Roman" panose="02020603050405020304" pitchFamily="18" charset="0"/>
                          <a:ea typeface="黑体" panose="02010609060101010101" pitchFamily="2" charset="-122"/>
                        </a:rPr>
                        <a:t>战时共产主义政策（</a:t>
                      </a:r>
                      <a:r>
                        <a:rPr lang="en-US" altLang="zh-CN" sz="1800" b="1" dirty="0">
                          <a:solidFill>
                            <a:srgbClr val="FF0000"/>
                          </a:solidFill>
                          <a:latin typeface="Times New Roman" panose="02020603050405020304" pitchFamily="18" charset="0"/>
                          <a:ea typeface="黑体" panose="02010609060101010101" pitchFamily="2" charset="-122"/>
                        </a:rPr>
                        <a:t>1918-1921</a:t>
                      </a:r>
                      <a:r>
                        <a:rPr lang="zh-CN" altLang="en-US" sz="1800" b="1" dirty="0">
                          <a:solidFill>
                            <a:srgbClr val="FF0000"/>
                          </a:solidFill>
                          <a:latin typeface="Times New Roman" panose="02020603050405020304" pitchFamily="18" charset="0"/>
                          <a:ea typeface="黑体" panose="02010609060101010101" pitchFamily="2" charset="-122"/>
                        </a:rPr>
                        <a:t>）</a:t>
                      </a:r>
                      <a:endParaRPr lang="zh-CN" altLang="en-US" sz="1800" b="1" dirty="0">
                        <a:solidFill>
                          <a:srgbClr val="FF0000"/>
                        </a:solidFill>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FF0000"/>
                          </a:solidFill>
                          <a:latin typeface="Times New Roman" panose="02020603050405020304" pitchFamily="18" charset="0"/>
                          <a:ea typeface="黑体" panose="02010609060101010101" pitchFamily="2" charset="-122"/>
                        </a:rPr>
                        <a:t>新经济政策</a:t>
                      </a:r>
                      <a:endParaRPr lang="zh-CN" altLang="en-US" sz="1800" b="1" dirty="0">
                        <a:solidFill>
                          <a:srgbClr val="FF0000"/>
                        </a:solidFill>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84200">
                <a:tc gridSpan="2">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0000FF"/>
                          </a:solidFill>
                          <a:latin typeface="Times New Roman" panose="02020603050405020304" pitchFamily="18" charset="0"/>
                          <a:ea typeface="黑体" panose="02010609060101010101" pitchFamily="2" charset="-122"/>
                        </a:rPr>
                        <a:t>背景</a:t>
                      </a:r>
                      <a:endParaRPr lang="zh-CN" altLang="en-US" sz="1800" b="1" dirty="0">
                        <a:solidFill>
                          <a:srgbClr val="0000FF"/>
                        </a:solidFill>
                        <a:latin typeface="Times New Roman" panose="02020603050405020304" pitchFamily="18" charset="0"/>
                        <a:ea typeface="黑体" panose="02010609060101010101" pitchFamily="2" charset="-122"/>
                      </a:endParaRPr>
                    </a:p>
                  </a:txBody>
                  <a:tcPr marL="67482" marR="67482" marT="35090" marB="35090" anchor="ctr">
                    <a:lnL w="28575"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ffectLst>
                          <a:outerShdw blurRad="38100" dist="38100" dir="2700000">
                            <a:srgbClr val="C0C0C0"/>
                          </a:outerShdw>
                        </a:effectLst>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06705">
                <a:tc gridSpan="2">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0000FF"/>
                          </a:solidFill>
                          <a:ea typeface="黑体" panose="02010609060101010101" pitchFamily="2" charset="-122"/>
                        </a:rPr>
                        <a:t>目的</a:t>
                      </a:r>
                      <a:endParaRPr lang="zh-CN" altLang="en-US" sz="1800" b="1" dirty="0">
                        <a:solidFill>
                          <a:srgbClr val="0000FF"/>
                        </a:solidFill>
                        <a:ea typeface="黑体" panose="02010609060101010101" pitchFamily="2" charset="-122"/>
                      </a:endParaRPr>
                    </a:p>
                  </a:txBody>
                  <a:tcPr marL="67482" marR="67482" marT="35090" marB="35090" anchor="ctr">
                    <a:lnL w="28575"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ffectLst>
                          <a:outerShdw blurRad="38100" dist="38100" dir="2700000">
                            <a:srgbClr val="C0C0C0"/>
                          </a:outerShdw>
                        </a:effectLst>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07340">
                <a:tc rowSpan="4">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0000FF"/>
                          </a:solidFill>
                          <a:latin typeface="Times New Roman" panose="02020603050405020304" pitchFamily="18" charset="0"/>
                          <a:ea typeface="黑体" panose="02010609060101010101" pitchFamily="2" charset="-122"/>
                        </a:rPr>
                        <a:t>主要内容</a:t>
                      </a:r>
                      <a:endParaRPr lang="zh-CN" altLang="en-US" sz="1800" b="1" dirty="0">
                        <a:solidFill>
                          <a:srgbClr val="0000FF"/>
                        </a:solidFill>
                        <a:latin typeface="Times New Roman" panose="02020603050405020304" pitchFamily="18" charset="0"/>
                        <a:ea typeface="黑体" panose="02010609060101010101" pitchFamily="2" charset="-122"/>
                      </a:endParaRPr>
                    </a:p>
                  </a:txBody>
                  <a:tcPr marL="67482" marR="67482" marT="35090" marB="35090" anchor="ctr">
                    <a:lnL w="28575"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0000FF"/>
                          </a:solidFill>
                          <a:latin typeface="Times New Roman" panose="02020603050405020304" pitchFamily="18" charset="0"/>
                          <a:ea typeface="黑体" panose="02010609060101010101" pitchFamily="2" charset="-122"/>
                        </a:rPr>
                        <a:t>农业</a:t>
                      </a:r>
                      <a:endParaRPr lang="zh-CN" altLang="en-US" sz="1800" b="1" dirty="0">
                        <a:solidFill>
                          <a:srgbClr val="0000FF"/>
                        </a:solidFill>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ffectLst>
                          <a:outerShdw blurRad="38100" dist="38100" dir="2700000">
                            <a:srgbClr val="C0C0C0"/>
                          </a:outerShdw>
                        </a:effectLst>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07975">
                <a:tc vMerge="1">
                  <a:tcPr>
                    <a:lnL w="28575"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0000FF"/>
                          </a:solidFill>
                          <a:latin typeface="Times New Roman" panose="02020603050405020304" pitchFamily="18" charset="0"/>
                          <a:ea typeface="黑体" panose="02010609060101010101" pitchFamily="2" charset="-122"/>
                        </a:rPr>
                        <a:t>工业</a:t>
                      </a:r>
                      <a:endParaRPr lang="zh-CN" altLang="en-US" sz="1800" b="1" dirty="0">
                        <a:solidFill>
                          <a:srgbClr val="0000FF"/>
                        </a:solidFill>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ffectLst>
                          <a:outerShdw blurRad="38100" dist="38100" dir="2700000">
                            <a:srgbClr val="C0C0C0"/>
                          </a:outerShdw>
                        </a:effectLst>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07340">
                <a:tc vMerge="1">
                  <a:tcPr>
                    <a:lnL w="28575"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0000FF"/>
                          </a:solidFill>
                          <a:latin typeface="Times New Roman" panose="02020603050405020304" pitchFamily="18" charset="0"/>
                          <a:ea typeface="黑体" panose="02010609060101010101" pitchFamily="2" charset="-122"/>
                        </a:rPr>
                        <a:t>商业</a:t>
                      </a:r>
                      <a:endParaRPr lang="zh-CN" altLang="en-US" sz="1800" b="1" dirty="0">
                        <a:solidFill>
                          <a:srgbClr val="0000FF"/>
                        </a:solidFill>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ffectLst>
                          <a:outerShdw blurRad="38100" dist="38100" dir="2700000">
                            <a:srgbClr val="C0C0C0"/>
                          </a:outerShdw>
                        </a:effectLst>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35940">
                <a:tc vMerge="1">
                  <a:tcPr>
                    <a:lnL w="28575"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0000FF"/>
                          </a:solidFill>
                          <a:latin typeface="Times New Roman" panose="02020603050405020304" pitchFamily="18" charset="0"/>
                          <a:ea typeface="黑体" panose="02010609060101010101" pitchFamily="2" charset="-122"/>
                        </a:rPr>
                        <a:t>分配</a:t>
                      </a:r>
                      <a:endParaRPr lang="zh-CN" altLang="en-US" sz="1800" b="1" dirty="0">
                        <a:solidFill>
                          <a:srgbClr val="0000FF"/>
                        </a:solidFill>
                        <a:latin typeface="Times New Roman" panose="02020603050405020304" pitchFamily="18" charset="0"/>
                        <a:ea typeface="黑体" panose="02010609060101010101" pitchFamily="2" charset="-122"/>
                      </a:endParaRPr>
                    </a:p>
                    <a:p>
                      <a:pPr marL="0" lvl="0" indent="0" algn="ctr">
                        <a:lnSpc>
                          <a:spcPct val="85000"/>
                        </a:lnSpc>
                        <a:spcBef>
                          <a:spcPct val="0"/>
                        </a:spcBef>
                        <a:buNone/>
                      </a:pPr>
                      <a:r>
                        <a:rPr lang="zh-CN" altLang="en-US" sz="1800" b="1" dirty="0">
                          <a:solidFill>
                            <a:srgbClr val="0000FF"/>
                          </a:solidFill>
                          <a:latin typeface="Times New Roman" panose="02020603050405020304" pitchFamily="18" charset="0"/>
                          <a:ea typeface="黑体" panose="02010609060101010101" pitchFamily="2" charset="-122"/>
                        </a:rPr>
                        <a:t>原则</a:t>
                      </a:r>
                      <a:endParaRPr lang="zh-CN" altLang="en-US" sz="1800" b="1" dirty="0">
                        <a:solidFill>
                          <a:srgbClr val="0000FF"/>
                        </a:solidFill>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ffectLst>
                          <a:outerShdw blurRad="38100" dist="38100" dir="2700000">
                            <a:srgbClr val="C0C0C0"/>
                          </a:outerShdw>
                        </a:effectLst>
                        <a:latin typeface="Times New Roman" panose="02020603050405020304" pitchFamily="18" charset="0"/>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67055">
                <a:tc gridSpan="2">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0000FF"/>
                          </a:solidFill>
                          <a:ea typeface="黑体" panose="02010609060101010101" pitchFamily="2" charset="-122"/>
                        </a:rPr>
                        <a:t>特点</a:t>
                      </a:r>
                      <a:endParaRPr lang="zh-CN" altLang="en-US" sz="1800" b="1" dirty="0">
                        <a:solidFill>
                          <a:srgbClr val="0000FF"/>
                        </a:solidFill>
                        <a:ea typeface="黑体" panose="02010609060101010101" pitchFamily="2" charset="-122"/>
                      </a:endParaRPr>
                    </a:p>
                  </a:txBody>
                  <a:tcPr marL="67482" marR="67482" marT="35090" marB="35090" anchor="ctr">
                    <a:lnL w="28575"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ffectLst>
                          <a:outerShdw blurRad="38100" dist="38100" dir="2700000">
                            <a:srgbClr val="C0C0C0"/>
                          </a:outerShdw>
                        </a:effectLst>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solidFill>
                          <a:srgbClr val="FF0000"/>
                        </a:solidFill>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30275">
                <a:tc gridSpan="2">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85000"/>
                        </a:lnSpc>
                        <a:spcBef>
                          <a:spcPct val="0"/>
                        </a:spcBef>
                        <a:buNone/>
                      </a:pPr>
                      <a:r>
                        <a:rPr lang="zh-CN" altLang="en-US" sz="1800" b="1" dirty="0">
                          <a:solidFill>
                            <a:srgbClr val="0000FF"/>
                          </a:solidFill>
                          <a:latin typeface="Times New Roman" panose="02020603050405020304" pitchFamily="18" charset="0"/>
                          <a:ea typeface="黑体" panose="02010609060101010101" pitchFamily="2" charset="-122"/>
                        </a:rPr>
                        <a:t>作用和</a:t>
                      </a:r>
                      <a:endParaRPr lang="zh-CN" altLang="en-US" sz="1800" b="1" dirty="0">
                        <a:solidFill>
                          <a:srgbClr val="0000FF"/>
                        </a:solidFill>
                        <a:latin typeface="Times New Roman" panose="02020603050405020304" pitchFamily="18" charset="0"/>
                        <a:ea typeface="黑体" panose="02010609060101010101" pitchFamily="2" charset="-122"/>
                      </a:endParaRPr>
                    </a:p>
                    <a:p>
                      <a:pPr marL="0" lvl="0" indent="0" algn="ctr">
                        <a:lnSpc>
                          <a:spcPct val="85000"/>
                        </a:lnSpc>
                        <a:spcBef>
                          <a:spcPct val="0"/>
                        </a:spcBef>
                        <a:buNone/>
                      </a:pPr>
                      <a:r>
                        <a:rPr lang="zh-CN" altLang="en-US" sz="1800" b="1" dirty="0">
                          <a:solidFill>
                            <a:srgbClr val="0000FF"/>
                          </a:solidFill>
                          <a:latin typeface="Times New Roman" panose="02020603050405020304" pitchFamily="18" charset="0"/>
                          <a:ea typeface="黑体" panose="02010609060101010101" pitchFamily="2" charset="-122"/>
                        </a:rPr>
                        <a:t>实践效果</a:t>
                      </a:r>
                      <a:endParaRPr lang="zh-CN" altLang="en-US" sz="1800" b="1" dirty="0">
                        <a:solidFill>
                          <a:srgbClr val="0000FF"/>
                        </a:solidFill>
                        <a:ea typeface="黑体" panose="02010609060101010101" pitchFamily="2" charset="-122"/>
                      </a:endParaRPr>
                    </a:p>
                  </a:txBody>
                  <a:tcPr marL="67482" marR="67482" marT="35090" marB="35090" anchor="ctr">
                    <a:lnL w="28575"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8575" cap="flat" cmpd="sng">
                      <a:solidFill>
                        <a:schemeClr val="tx1"/>
                      </a:solidFill>
                      <a:prstDash val="solid"/>
                      <a:headEnd type="none" w="med" len="med"/>
                      <a:tailEnd type="none" w="med" len="med"/>
                    </a:lnB>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effectLst>
                          <a:outerShdw blurRad="38100" dist="38100" dir="2700000">
                            <a:srgbClr val="C0C0C0"/>
                          </a:outerShdw>
                        </a:effectLst>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85000"/>
                        </a:lnSpc>
                        <a:spcBef>
                          <a:spcPct val="0"/>
                        </a:spcBef>
                        <a:buNone/>
                      </a:pPr>
                      <a:endParaRPr lang="zh-CN" altLang="en-US" sz="1800" b="1" dirty="0">
                        <a:solidFill>
                          <a:srgbClr val="FF0000"/>
                        </a:solidFill>
                        <a:ea typeface="黑体" panose="02010609060101010101" pitchFamily="2" charset="-122"/>
                      </a:endParaRPr>
                    </a:p>
                  </a:txBody>
                  <a:tcPr marL="67482" marR="67482" marT="35090" marB="35090" anchor="ctr">
                    <a:lnL w="12700" cap="flat" cmpd="sng">
                      <a:solidFill>
                        <a:srgbClr val="000000"/>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rgbClr val="000000"/>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653368" name="文本框 653367"/>
          <p:cNvSpPr txBox="1"/>
          <p:nvPr/>
        </p:nvSpPr>
        <p:spPr>
          <a:xfrm>
            <a:off x="5123913" y="953679"/>
            <a:ext cx="4032787" cy="561975"/>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ea typeface="楷体_GB2312" pitchFamily="49" charset="-122"/>
              </a:rPr>
              <a:t>人民不满，经济形势严峻，政治危机严重</a:t>
            </a:r>
            <a:endParaRPr lang="zh-CN" altLang="en-US" sz="1800" b="1" dirty="0">
              <a:effectLst>
                <a:outerShdw blurRad="38100" dist="38100" dir="2700000">
                  <a:srgbClr val="C0C0C0"/>
                </a:outerShdw>
              </a:effectLst>
              <a:latin typeface="Arial" panose="020B0604020202020204" pitchFamily="34" charset="0"/>
              <a:ea typeface="楷体_GB2312" pitchFamily="49" charset="-122"/>
            </a:endParaRPr>
          </a:p>
        </p:txBody>
      </p:sp>
      <p:sp>
        <p:nvSpPr>
          <p:cNvPr id="653369" name="文本框 653368"/>
          <p:cNvSpPr txBox="1"/>
          <p:nvPr/>
        </p:nvSpPr>
        <p:spPr>
          <a:xfrm>
            <a:off x="5123913" y="1828866"/>
            <a:ext cx="1673583" cy="32639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ea typeface="楷体_GB2312" pitchFamily="49" charset="-122"/>
              </a:rPr>
              <a:t>推行粮食税</a:t>
            </a:r>
            <a:endParaRPr lang="zh-CN" altLang="en-US" sz="1800" b="1" dirty="0">
              <a:effectLst>
                <a:outerShdw blurRad="38100" dist="38100" dir="2700000">
                  <a:srgbClr val="C0C0C0"/>
                </a:outerShdw>
              </a:effectLst>
              <a:latin typeface="Arial" panose="020B0604020202020204" pitchFamily="34" charset="0"/>
              <a:ea typeface="楷体_GB2312" pitchFamily="49" charset="-122"/>
            </a:endParaRPr>
          </a:p>
        </p:txBody>
      </p:sp>
      <p:sp>
        <p:nvSpPr>
          <p:cNvPr id="653370" name="文本框 653369"/>
          <p:cNvSpPr txBox="1"/>
          <p:nvPr/>
        </p:nvSpPr>
        <p:spPr>
          <a:xfrm>
            <a:off x="5123913" y="2155172"/>
            <a:ext cx="4032787" cy="32639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ea typeface="楷体_GB2312" pitchFamily="49" charset="-122"/>
              </a:rPr>
              <a:t>国家资本主义</a:t>
            </a:r>
            <a:endParaRPr lang="zh-CN" altLang="en-US" sz="1800" b="1" dirty="0">
              <a:effectLst>
                <a:outerShdw blurRad="38100" dist="38100" dir="2700000">
                  <a:srgbClr val="C0C0C0"/>
                </a:outerShdw>
              </a:effectLst>
              <a:latin typeface="Arial" panose="020B0604020202020204" pitchFamily="34" charset="0"/>
              <a:ea typeface="楷体_GB2312" pitchFamily="49" charset="-122"/>
            </a:endParaRPr>
          </a:p>
        </p:txBody>
      </p:sp>
      <p:sp>
        <p:nvSpPr>
          <p:cNvPr id="653371" name="文本框 653370"/>
          <p:cNvSpPr txBox="1"/>
          <p:nvPr/>
        </p:nvSpPr>
        <p:spPr>
          <a:xfrm>
            <a:off x="5123913" y="2408373"/>
            <a:ext cx="4032787" cy="32639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ea typeface="楷体_GB2312" pitchFamily="49" charset="-122"/>
              </a:rPr>
              <a:t>允许商品买卖，实行自由贸易</a:t>
            </a:r>
            <a:endParaRPr lang="zh-CN" altLang="en-US" sz="1800" b="1" dirty="0">
              <a:effectLst>
                <a:outerShdw blurRad="38100" dist="38100" dir="2700000">
                  <a:srgbClr val="C0C0C0"/>
                </a:outerShdw>
              </a:effectLst>
              <a:latin typeface="Arial" panose="020B0604020202020204" pitchFamily="34" charset="0"/>
              <a:ea typeface="楷体_GB2312" pitchFamily="49" charset="-122"/>
            </a:endParaRPr>
          </a:p>
        </p:txBody>
      </p:sp>
      <p:sp>
        <p:nvSpPr>
          <p:cNvPr id="653372" name="文本框 653371"/>
          <p:cNvSpPr txBox="1"/>
          <p:nvPr/>
        </p:nvSpPr>
        <p:spPr>
          <a:xfrm>
            <a:off x="5123913" y="2846887"/>
            <a:ext cx="1565265" cy="32639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ea typeface="楷体_GB2312" pitchFamily="49" charset="-122"/>
              </a:rPr>
              <a:t>按劳分配</a:t>
            </a:r>
            <a:endParaRPr lang="zh-CN" altLang="en-US" sz="1800" b="1" dirty="0">
              <a:effectLst>
                <a:outerShdw blurRad="38100" dist="38100" dir="2700000">
                  <a:srgbClr val="C0C0C0"/>
                </a:outerShdw>
              </a:effectLst>
              <a:latin typeface="Arial" panose="020B0604020202020204" pitchFamily="34" charset="0"/>
              <a:ea typeface="楷体_GB2312" pitchFamily="49" charset="-122"/>
            </a:endParaRPr>
          </a:p>
        </p:txBody>
      </p:sp>
      <p:sp>
        <p:nvSpPr>
          <p:cNvPr id="653373" name="文本框 653372"/>
          <p:cNvSpPr txBox="1"/>
          <p:nvPr/>
        </p:nvSpPr>
        <p:spPr>
          <a:xfrm>
            <a:off x="5123913" y="3277066"/>
            <a:ext cx="4032787" cy="561975"/>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ea typeface="楷体_GB2312" pitchFamily="49" charset="-122"/>
              </a:rPr>
              <a:t>多种所有制；利用市场、货币和商品关系来发展生产力</a:t>
            </a:r>
            <a:endParaRPr lang="zh-CN" altLang="en-US" sz="1800" b="1" dirty="0">
              <a:effectLst>
                <a:outerShdw blurRad="38100" dist="38100" dir="2700000">
                  <a:srgbClr val="C0C0C0"/>
                </a:outerShdw>
              </a:effectLst>
              <a:latin typeface="Arial" panose="020B0604020202020204" pitchFamily="34" charset="0"/>
              <a:ea typeface="楷体_GB2312" pitchFamily="49" charset="-122"/>
            </a:endParaRPr>
          </a:p>
        </p:txBody>
      </p:sp>
      <p:sp>
        <p:nvSpPr>
          <p:cNvPr id="653374" name="文本框 653373"/>
          <p:cNvSpPr txBox="1"/>
          <p:nvPr/>
        </p:nvSpPr>
        <p:spPr>
          <a:xfrm>
            <a:off x="5070349" y="3839284"/>
            <a:ext cx="4086351" cy="103251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ea typeface="楷体_GB2312" pitchFamily="49" charset="-122"/>
              </a:rPr>
              <a:t>恢复经济；巩固工农联盟，巩固政权；从实践上探索了一条使落后俄国过渡到社会主义的正确途径，丰富和发展了马克思主义</a:t>
            </a:r>
            <a:endParaRPr lang="zh-CN" altLang="en-US" sz="1800" b="1" dirty="0">
              <a:effectLst>
                <a:outerShdw blurRad="38100" dist="38100" dir="2700000">
                  <a:srgbClr val="C0C0C0"/>
                </a:outerShdw>
              </a:effectLst>
              <a:latin typeface="Arial" panose="020B0604020202020204" pitchFamily="34" charset="0"/>
              <a:ea typeface="楷体_GB2312" pitchFamily="49" charset="-122"/>
            </a:endParaRPr>
          </a:p>
        </p:txBody>
      </p:sp>
      <p:sp>
        <p:nvSpPr>
          <p:cNvPr id="653376" name="矩形 653375"/>
          <p:cNvSpPr/>
          <p:nvPr/>
        </p:nvSpPr>
        <p:spPr>
          <a:xfrm>
            <a:off x="1020897" y="953679"/>
            <a:ext cx="4049452" cy="561975"/>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rPr>
              <a:t>险恶的国内外战争环境（帝义和反动阶级）和物资极度匮乏</a:t>
            </a:r>
            <a:endParaRPr lang="zh-CN" altLang="en-US" sz="1800" b="1" dirty="0">
              <a:effectLst>
                <a:outerShdw blurRad="38100" dist="38100" dir="2700000">
                  <a:srgbClr val="C0C0C0"/>
                </a:outerShdw>
              </a:effectLst>
              <a:latin typeface="Arial" panose="020B0604020202020204" pitchFamily="34" charset="0"/>
            </a:endParaRPr>
          </a:p>
        </p:txBody>
      </p:sp>
      <p:sp>
        <p:nvSpPr>
          <p:cNvPr id="653379" name="矩形 653378"/>
          <p:cNvSpPr/>
          <p:nvPr/>
        </p:nvSpPr>
        <p:spPr>
          <a:xfrm>
            <a:off x="1020897" y="1816166"/>
            <a:ext cx="2537752" cy="32639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rPr>
              <a:t>余粮收集制</a:t>
            </a:r>
            <a:endParaRPr lang="zh-CN" altLang="en-US" sz="1800" b="1" dirty="0">
              <a:effectLst>
                <a:outerShdw blurRad="38100" dist="38100" dir="2700000">
                  <a:srgbClr val="C0C0C0"/>
                </a:outerShdw>
              </a:effectLst>
              <a:latin typeface="Arial" panose="020B0604020202020204" pitchFamily="34" charset="0"/>
            </a:endParaRPr>
          </a:p>
        </p:txBody>
      </p:sp>
      <p:sp>
        <p:nvSpPr>
          <p:cNvPr id="653380" name="矩形 653379"/>
          <p:cNvSpPr/>
          <p:nvPr/>
        </p:nvSpPr>
        <p:spPr>
          <a:xfrm>
            <a:off x="1074237" y="2142472"/>
            <a:ext cx="2537752" cy="32639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rPr>
              <a:t>普遍工业国有化</a:t>
            </a:r>
            <a:endParaRPr lang="zh-CN" altLang="en-US" sz="1800" b="1" dirty="0">
              <a:effectLst>
                <a:outerShdw blurRad="38100" dist="38100" dir="2700000">
                  <a:srgbClr val="C0C0C0"/>
                </a:outerShdw>
              </a:effectLst>
              <a:latin typeface="Arial" panose="020B0604020202020204" pitchFamily="34" charset="0"/>
            </a:endParaRPr>
          </a:p>
        </p:txBody>
      </p:sp>
      <p:sp>
        <p:nvSpPr>
          <p:cNvPr id="653381" name="矩形 653380"/>
          <p:cNvSpPr/>
          <p:nvPr/>
        </p:nvSpPr>
        <p:spPr>
          <a:xfrm>
            <a:off x="1074237" y="2468698"/>
            <a:ext cx="2646070" cy="32639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rPr>
              <a:t>禁止商品贸易</a:t>
            </a:r>
            <a:endParaRPr lang="zh-CN" altLang="en-US" sz="1800" b="1" dirty="0">
              <a:effectLst>
                <a:outerShdw blurRad="38100" dist="38100" dir="2700000">
                  <a:srgbClr val="C0C0C0"/>
                </a:outerShdw>
              </a:effectLst>
              <a:latin typeface="Arial" panose="020B0604020202020204" pitchFamily="34" charset="0"/>
            </a:endParaRPr>
          </a:p>
        </p:txBody>
      </p:sp>
      <p:sp>
        <p:nvSpPr>
          <p:cNvPr id="653382" name="矩形 653381"/>
          <p:cNvSpPr/>
          <p:nvPr/>
        </p:nvSpPr>
        <p:spPr>
          <a:xfrm>
            <a:off x="1102177" y="2795452"/>
            <a:ext cx="3995887" cy="32639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rPr>
              <a:t>强制劳动，实行平均主义配给制</a:t>
            </a:r>
            <a:endParaRPr lang="zh-CN" altLang="en-US" sz="1800" b="1" dirty="0">
              <a:effectLst>
                <a:outerShdw blurRad="38100" dist="38100" dir="2700000">
                  <a:srgbClr val="C0C0C0"/>
                </a:outerShdw>
              </a:effectLst>
              <a:latin typeface="Arial" panose="020B0604020202020204" pitchFamily="34" charset="0"/>
            </a:endParaRPr>
          </a:p>
        </p:txBody>
      </p:sp>
      <p:sp>
        <p:nvSpPr>
          <p:cNvPr id="653383" name="矩形 653382"/>
          <p:cNvSpPr/>
          <p:nvPr/>
        </p:nvSpPr>
        <p:spPr>
          <a:xfrm>
            <a:off x="1074237" y="3277066"/>
            <a:ext cx="4049452" cy="561975"/>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rPr>
              <a:t>单一公有制；用行政命令、军事手段来管理经济</a:t>
            </a:r>
            <a:endParaRPr lang="zh-CN" altLang="en-US" sz="1800" b="1" dirty="0">
              <a:effectLst>
                <a:outerShdw blurRad="38100" dist="38100" dir="2700000">
                  <a:srgbClr val="C0C0C0"/>
                </a:outerShdw>
              </a:effectLst>
              <a:latin typeface="Arial" panose="020B0604020202020204" pitchFamily="34" charset="0"/>
            </a:endParaRPr>
          </a:p>
        </p:txBody>
      </p:sp>
      <p:sp>
        <p:nvSpPr>
          <p:cNvPr id="653384" name="矩形 653383"/>
          <p:cNvSpPr/>
          <p:nvPr/>
        </p:nvSpPr>
        <p:spPr>
          <a:xfrm>
            <a:off x="1047567" y="3839428"/>
            <a:ext cx="3995887" cy="796925"/>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rPr>
              <a:t>集中财力物力战胜了敌人，巩固了苏维埃政权；对国民经济造成不利影响；不是向社会主义过渡的正确途径</a:t>
            </a:r>
            <a:endParaRPr lang="zh-CN" altLang="en-US" sz="1800" b="1" dirty="0">
              <a:effectLst>
                <a:outerShdw blurRad="38100" dist="38100" dir="2700000">
                  <a:srgbClr val="C0C0C0"/>
                </a:outerShdw>
              </a:effectLst>
              <a:latin typeface="Arial" panose="020B0604020202020204" pitchFamily="34" charset="0"/>
            </a:endParaRPr>
          </a:p>
        </p:txBody>
      </p:sp>
      <p:sp>
        <p:nvSpPr>
          <p:cNvPr id="653399" name="矩形 653398"/>
          <p:cNvSpPr/>
          <p:nvPr/>
        </p:nvSpPr>
        <p:spPr>
          <a:xfrm>
            <a:off x="1020897" y="1515896"/>
            <a:ext cx="4157770" cy="300355"/>
          </a:xfrm>
          <a:prstGeom prst="rect">
            <a:avLst/>
          </a:prstGeom>
          <a:noFill/>
          <a:ln w="9525">
            <a:noFill/>
          </a:ln>
        </p:spPr>
        <p:txBody>
          <a:bodyPr>
            <a:spAutoFit/>
          </a:bodyPr>
          <a:p>
            <a:pPr>
              <a:lnSpc>
                <a:spcPct val="85000"/>
              </a:lnSpc>
            </a:pPr>
            <a:r>
              <a:rPr lang="zh-CN" altLang="en-US" sz="1600" b="1" dirty="0">
                <a:effectLst>
                  <a:outerShdw blurRad="38100" dist="38100" dir="2700000">
                    <a:srgbClr val="C0C0C0"/>
                  </a:outerShdw>
                </a:effectLst>
                <a:latin typeface="Arial" panose="020B0604020202020204" pitchFamily="34" charset="0"/>
              </a:rPr>
              <a:t>应付战争巩固政权；向共产主义过渡</a:t>
            </a:r>
            <a:endParaRPr lang="zh-CN" altLang="en-US" sz="1600" b="1" dirty="0">
              <a:effectLst>
                <a:outerShdw blurRad="38100" dist="38100" dir="2700000">
                  <a:srgbClr val="C0C0C0"/>
                </a:outerShdw>
              </a:effectLst>
              <a:latin typeface="Arial" panose="020B0604020202020204" pitchFamily="34" charset="0"/>
            </a:endParaRPr>
          </a:p>
        </p:txBody>
      </p:sp>
      <p:sp>
        <p:nvSpPr>
          <p:cNvPr id="653400" name="文本框 653399"/>
          <p:cNvSpPr txBox="1"/>
          <p:nvPr/>
        </p:nvSpPr>
        <p:spPr>
          <a:xfrm>
            <a:off x="5123913" y="1502561"/>
            <a:ext cx="4032787" cy="326390"/>
          </a:xfrm>
          <a:prstGeom prst="rect">
            <a:avLst/>
          </a:prstGeom>
          <a:noFill/>
          <a:ln w="9525">
            <a:noFill/>
          </a:ln>
        </p:spPr>
        <p:txBody>
          <a:bodyPr>
            <a:spAutoFit/>
          </a:bodyPr>
          <a:p>
            <a:pPr>
              <a:lnSpc>
                <a:spcPct val="85000"/>
              </a:lnSpc>
            </a:pPr>
            <a:r>
              <a:rPr lang="zh-CN" altLang="en-US" sz="1800" b="1" dirty="0">
                <a:effectLst>
                  <a:outerShdw blurRad="38100" dist="38100" dir="2700000">
                    <a:srgbClr val="C0C0C0"/>
                  </a:outerShdw>
                </a:effectLst>
                <a:latin typeface="Arial" panose="020B0604020202020204" pitchFamily="34" charset="0"/>
                <a:ea typeface="楷体_GB2312" pitchFamily="49" charset="-122"/>
              </a:rPr>
              <a:t>恢复发展经济，巩固政权</a:t>
            </a:r>
            <a:endParaRPr lang="zh-CN" altLang="en-US" sz="1800" b="1" dirty="0">
              <a:effectLst>
                <a:outerShdw blurRad="38100" dist="38100" dir="2700000">
                  <a:srgbClr val="C0C0C0"/>
                </a:outerShdw>
              </a:effectLst>
              <a:latin typeface="Arial" panose="020B0604020202020204" pitchFamily="34" charset="0"/>
              <a:ea typeface="楷体_GB2312" pitchFamily="49"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4145915" y="-8191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63182"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53376"/>
                                        </p:tgtEl>
                                        <p:attrNameLst>
                                          <p:attrName>style.visibility</p:attrName>
                                        </p:attrNameLst>
                                      </p:cBhvr>
                                      <p:to>
                                        <p:strVal val="visible"/>
                                      </p:to>
                                    </p:set>
                                    <p:animEffect transition="in" filter="blinds(horizontal)">
                                      <p:cBhvr>
                                        <p:cTn id="7" dur="500"/>
                                        <p:tgtEl>
                                          <p:spTgt spid="65337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53399"/>
                                        </p:tgtEl>
                                        <p:attrNameLst>
                                          <p:attrName>style.visibility</p:attrName>
                                        </p:attrNameLst>
                                      </p:cBhvr>
                                      <p:to>
                                        <p:strVal val="visible"/>
                                      </p:to>
                                    </p:set>
                                    <p:animEffect transition="in" filter="blinds(horizontal)">
                                      <p:cBhvr>
                                        <p:cTn id="12" dur="500"/>
                                        <p:tgtEl>
                                          <p:spTgt spid="65339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53379"/>
                                        </p:tgtEl>
                                        <p:attrNameLst>
                                          <p:attrName>style.visibility</p:attrName>
                                        </p:attrNameLst>
                                      </p:cBhvr>
                                      <p:to>
                                        <p:strVal val="visible"/>
                                      </p:to>
                                    </p:set>
                                    <p:animEffect transition="in" filter="blinds(horizontal)">
                                      <p:cBhvr>
                                        <p:cTn id="17" dur="500"/>
                                        <p:tgtEl>
                                          <p:spTgt spid="65337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53380"/>
                                        </p:tgtEl>
                                        <p:attrNameLst>
                                          <p:attrName>style.visibility</p:attrName>
                                        </p:attrNameLst>
                                      </p:cBhvr>
                                      <p:to>
                                        <p:strVal val="visible"/>
                                      </p:to>
                                    </p:set>
                                    <p:animEffect transition="in" filter="blinds(horizontal)">
                                      <p:cBhvr>
                                        <p:cTn id="22" dur="500"/>
                                        <p:tgtEl>
                                          <p:spTgt spid="65338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53381"/>
                                        </p:tgtEl>
                                        <p:attrNameLst>
                                          <p:attrName>style.visibility</p:attrName>
                                        </p:attrNameLst>
                                      </p:cBhvr>
                                      <p:to>
                                        <p:strVal val="visible"/>
                                      </p:to>
                                    </p:set>
                                    <p:animEffect transition="in" filter="blinds(horizontal)">
                                      <p:cBhvr>
                                        <p:cTn id="27" dur="500"/>
                                        <p:tgtEl>
                                          <p:spTgt spid="65338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53382"/>
                                        </p:tgtEl>
                                        <p:attrNameLst>
                                          <p:attrName>style.visibility</p:attrName>
                                        </p:attrNameLst>
                                      </p:cBhvr>
                                      <p:to>
                                        <p:strVal val="visible"/>
                                      </p:to>
                                    </p:set>
                                    <p:animEffect transition="in" filter="blinds(horizontal)">
                                      <p:cBhvr>
                                        <p:cTn id="32" dur="500"/>
                                        <p:tgtEl>
                                          <p:spTgt spid="65338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53383"/>
                                        </p:tgtEl>
                                        <p:attrNameLst>
                                          <p:attrName>style.visibility</p:attrName>
                                        </p:attrNameLst>
                                      </p:cBhvr>
                                      <p:to>
                                        <p:strVal val="visible"/>
                                      </p:to>
                                    </p:set>
                                    <p:animEffect transition="in" filter="blinds(horizontal)">
                                      <p:cBhvr>
                                        <p:cTn id="37" dur="500"/>
                                        <p:tgtEl>
                                          <p:spTgt spid="65338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53384"/>
                                        </p:tgtEl>
                                        <p:attrNameLst>
                                          <p:attrName>style.visibility</p:attrName>
                                        </p:attrNameLst>
                                      </p:cBhvr>
                                      <p:to>
                                        <p:strVal val="visible"/>
                                      </p:to>
                                    </p:set>
                                    <p:animEffect transition="in" filter="blinds(horizontal)">
                                      <p:cBhvr>
                                        <p:cTn id="42" dur="500"/>
                                        <p:tgtEl>
                                          <p:spTgt spid="653384"/>
                                        </p:tgtEl>
                                      </p:cBhvr>
                                    </p:animEffect>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653368"/>
                                        </p:tgtEl>
                                        <p:attrNameLst>
                                          <p:attrName>style.visibility</p:attrName>
                                        </p:attrNameLst>
                                      </p:cBhvr>
                                      <p:to>
                                        <p:strVal val="visible"/>
                                      </p:to>
                                    </p:set>
                                    <p:anim calcmode="lin" valueType="num">
                                      <p:cBhvr>
                                        <p:cTn id="47" dur="1" fill="hold"/>
                                        <p:tgtEl>
                                          <p:spTgt spid="653368"/>
                                        </p:tgtEl>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grpId="0" nodeType="clickEffect">
                                  <p:stCondLst>
                                    <p:cond delay="0"/>
                                  </p:stCondLst>
                                  <p:childTnLst>
                                    <p:set>
                                      <p:cBhvr>
                                        <p:cTn id="51" dur="1" fill="hold">
                                          <p:stCondLst>
                                            <p:cond delay="0"/>
                                          </p:stCondLst>
                                        </p:cTn>
                                        <p:tgtEl>
                                          <p:spTgt spid="653400"/>
                                        </p:tgtEl>
                                        <p:attrNameLst>
                                          <p:attrName>style.visibility</p:attrName>
                                        </p:attrNameLst>
                                      </p:cBhvr>
                                      <p:to>
                                        <p:strVal val="visible"/>
                                      </p:to>
                                    </p:set>
                                    <p:anim calcmode="lin" valueType="num">
                                      <p:cBhvr>
                                        <p:cTn id="52" dur="1" fill="hold"/>
                                        <p:tgtEl>
                                          <p:spTgt spid="653400"/>
                                        </p:tgtEl>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grpId="0" nodeType="clickEffect">
                                  <p:stCondLst>
                                    <p:cond delay="0"/>
                                  </p:stCondLst>
                                  <p:childTnLst>
                                    <p:set>
                                      <p:cBhvr>
                                        <p:cTn id="56" dur="1" fill="hold">
                                          <p:stCondLst>
                                            <p:cond delay="0"/>
                                          </p:stCondLst>
                                        </p:cTn>
                                        <p:tgtEl>
                                          <p:spTgt spid="653369"/>
                                        </p:tgtEl>
                                        <p:attrNameLst>
                                          <p:attrName>style.visibility</p:attrName>
                                        </p:attrNameLst>
                                      </p:cBhvr>
                                      <p:to>
                                        <p:strVal val="visible"/>
                                      </p:to>
                                    </p:set>
                                    <p:anim calcmode="lin" valueType="num">
                                      <p:cBhvr>
                                        <p:cTn id="57" dur="1" fill="hold"/>
                                        <p:tgtEl>
                                          <p:spTgt spid="653369"/>
                                        </p:tgtEl>
                                      </p:cBhvr>
                                    </p:anim>
                                  </p:childTnLst>
                                </p:cTn>
                              </p:par>
                            </p:childTnLst>
                          </p:cTn>
                        </p:par>
                      </p:childTnLst>
                    </p:cTn>
                  </p:par>
                  <p:par>
                    <p:cTn id="58" fill="hold">
                      <p:stCondLst>
                        <p:cond delay="indefinite"/>
                      </p:stCondLst>
                      <p:childTnLst>
                        <p:par>
                          <p:cTn id="59" fill="hold">
                            <p:stCondLst>
                              <p:cond delay="0"/>
                            </p:stCondLst>
                            <p:childTnLst>
                              <p:par>
                                <p:cTn id="60" presetID="24" presetClass="entr" presetSubtype="0" fill="hold" grpId="0" nodeType="clickEffect">
                                  <p:stCondLst>
                                    <p:cond delay="0"/>
                                  </p:stCondLst>
                                  <p:childTnLst>
                                    <p:set>
                                      <p:cBhvr>
                                        <p:cTn id="61" dur="1" fill="hold">
                                          <p:stCondLst>
                                            <p:cond delay="0"/>
                                          </p:stCondLst>
                                        </p:cTn>
                                        <p:tgtEl>
                                          <p:spTgt spid="653370"/>
                                        </p:tgtEl>
                                        <p:attrNameLst>
                                          <p:attrName>style.visibility</p:attrName>
                                        </p:attrNameLst>
                                      </p:cBhvr>
                                      <p:to>
                                        <p:strVal val="visible"/>
                                      </p:to>
                                    </p:set>
                                    <p:anim calcmode="lin" valueType="num">
                                      <p:cBhvr>
                                        <p:cTn id="62" dur="1" fill="hold"/>
                                        <p:tgtEl>
                                          <p:spTgt spid="653370"/>
                                        </p:tgtEl>
                                      </p:cBhvr>
                                    </p:anim>
                                  </p:childTnLst>
                                </p:cTn>
                              </p:par>
                            </p:childTnLst>
                          </p:cTn>
                        </p:par>
                      </p:childTnLst>
                    </p:cTn>
                  </p:par>
                  <p:par>
                    <p:cTn id="63" fill="hold">
                      <p:stCondLst>
                        <p:cond delay="indefinite"/>
                      </p:stCondLst>
                      <p:childTnLst>
                        <p:par>
                          <p:cTn id="64" fill="hold">
                            <p:stCondLst>
                              <p:cond delay="0"/>
                            </p:stCondLst>
                            <p:childTnLst>
                              <p:par>
                                <p:cTn id="65" presetID="24" presetClass="entr" presetSubtype="0" fill="hold" grpId="0" nodeType="clickEffect">
                                  <p:stCondLst>
                                    <p:cond delay="0"/>
                                  </p:stCondLst>
                                  <p:childTnLst>
                                    <p:set>
                                      <p:cBhvr>
                                        <p:cTn id="66" dur="1" fill="hold">
                                          <p:stCondLst>
                                            <p:cond delay="0"/>
                                          </p:stCondLst>
                                        </p:cTn>
                                        <p:tgtEl>
                                          <p:spTgt spid="653371"/>
                                        </p:tgtEl>
                                        <p:attrNameLst>
                                          <p:attrName>style.visibility</p:attrName>
                                        </p:attrNameLst>
                                      </p:cBhvr>
                                      <p:to>
                                        <p:strVal val="visible"/>
                                      </p:to>
                                    </p:set>
                                    <p:anim calcmode="lin" valueType="num">
                                      <p:cBhvr>
                                        <p:cTn id="67" dur="1" fill="hold"/>
                                        <p:tgtEl>
                                          <p:spTgt spid="653371"/>
                                        </p:tgtEl>
                                      </p:cBhvr>
                                    </p:anim>
                                  </p:childTnLst>
                                </p:cTn>
                              </p:par>
                            </p:childTnLst>
                          </p:cTn>
                        </p:par>
                      </p:childTnLst>
                    </p:cTn>
                  </p:par>
                  <p:par>
                    <p:cTn id="68" fill="hold">
                      <p:stCondLst>
                        <p:cond delay="indefinite"/>
                      </p:stCondLst>
                      <p:childTnLst>
                        <p:par>
                          <p:cTn id="69" fill="hold">
                            <p:stCondLst>
                              <p:cond delay="0"/>
                            </p:stCondLst>
                            <p:childTnLst>
                              <p:par>
                                <p:cTn id="70" presetID="24" presetClass="entr" presetSubtype="0" fill="hold" grpId="0" nodeType="clickEffect">
                                  <p:stCondLst>
                                    <p:cond delay="0"/>
                                  </p:stCondLst>
                                  <p:childTnLst>
                                    <p:set>
                                      <p:cBhvr>
                                        <p:cTn id="71" dur="1" fill="hold">
                                          <p:stCondLst>
                                            <p:cond delay="0"/>
                                          </p:stCondLst>
                                        </p:cTn>
                                        <p:tgtEl>
                                          <p:spTgt spid="653372"/>
                                        </p:tgtEl>
                                        <p:attrNameLst>
                                          <p:attrName>style.visibility</p:attrName>
                                        </p:attrNameLst>
                                      </p:cBhvr>
                                      <p:to>
                                        <p:strVal val="visible"/>
                                      </p:to>
                                    </p:set>
                                    <p:anim calcmode="lin" valueType="num">
                                      <p:cBhvr>
                                        <p:cTn id="72" dur="1" fill="hold"/>
                                        <p:tgtEl>
                                          <p:spTgt spid="653372"/>
                                        </p:tgtEl>
                                      </p:cBhvr>
                                    </p:anim>
                                  </p:childTnLst>
                                </p:cTn>
                              </p:par>
                            </p:childTnLst>
                          </p:cTn>
                        </p:par>
                      </p:childTnLst>
                    </p:cTn>
                  </p:par>
                  <p:par>
                    <p:cTn id="73" fill="hold">
                      <p:stCondLst>
                        <p:cond delay="indefinite"/>
                      </p:stCondLst>
                      <p:childTnLst>
                        <p:par>
                          <p:cTn id="74" fill="hold">
                            <p:stCondLst>
                              <p:cond delay="0"/>
                            </p:stCondLst>
                            <p:childTnLst>
                              <p:par>
                                <p:cTn id="75" presetID="24" presetClass="entr" presetSubtype="0" fill="hold" grpId="0" nodeType="clickEffect">
                                  <p:stCondLst>
                                    <p:cond delay="0"/>
                                  </p:stCondLst>
                                  <p:childTnLst>
                                    <p:set>
                                      <p:cBhvr>
                                        <p:cTn id="76" dur="1" fill="hold">
                                          <p:stCondLst>
                                            <p:cond delay="0"/>
                                          </p:stCondLst>
                                        </p:cTn>
                                        <p:tgtEl>
                                          <p:spTgt spid="653373"/>
                                        </p:tgtEl>
                                        <p:attrNameLst>
                                          <p:attrName>style.visibility</p:attrName>
                                        </p:attrNameLst>
                                      </p:cBhvr>
                                      <p:to>
                                        <p:strVal val="visible"/>
                                      </p:to>
                                    </p:set>
                                    <p:anim calcmode="lin" valueType="num">
                                      <p:cBhvr>
                                        <p:cTn id="77" dur="1" fill="hold"/>
                                        <p:tgtEl>
                                          <p:spTgt spid="653373"/>
                                        </p:tgtEl>
                                      </p:cBhvr>
                                    </p:anim>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653374"/>
                                        </p:tgtEl>
                                        <p:attrNameLst>
                                          <p:attrName>style.visibility</p:attrName>
                                        </p:attrNameLst>
                                      </p:cBhvr>
                                      <p:to>
                                        <p:strVal val="visible"/>
                                      </p:to>
                                    </p:set>
                                    <p:animEffect transition="in" filter="dissolve">
                                      <p:cBhvr>
                                        <p:cTn id="82" dur="500"/>
                                        <p:tgtEl>
                                          <p:spTgt spid="6533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3368" grpId="0"/>
      <p:bldP spid="653369" grpId="0"/>
      <p:bldP spid="653370" grpId="0"/>
      <p:bldP spid="653371" grpId="0"/>
      <p:bldP spid="653372" grpId="0"/>
      <p:bldP spid="653373" grpId="0"/>
      <p:bldP spid="653374" grpId="0"/>
      <p:bldP spid="653376" grpId="0"/>
      <p:bldP spid="653379" grpId="0"/>
      <p:bldP spid="653380" grpId="0"/>
      <p:bldP spid="653381" grpId="0"/>
      <p:bldP spid="653382" grpId="0"/>
      <p:bldP spid="653383" grpId="0"/>
      <p:bldP spid="653384" grpId="0"/>
      <p:bldP spid="653399" grpId="0"/>
      <p:bldP spid="65340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8438" name="矩形 658437"/>
          <p:cNvSpPr/>
          <p:nvPr/>
        </p:nvSpPr>
        <p:spPr>
          <a:xfrm>
            <a:off x="257175" y="1125855"/>
            <a:ext cx="8677910" cy="2676525"/>
          </a:xfrm>
          <a:prstGeom prst="rect">
            <a:avLst/>
          </a:prstGeom>
          <a:noFill/>
          <a:ln w="9525">
            <a:noFill/>
          </a:ln>
        </p:spPr>
        <p:txBody>
          <a:bodyPr wrap="square">
            <a:spAutoFit/>
          </a:bodyPr>
          <a:p>
            <a:r>
              <a:rPr lang="en-US" altLang="zh-CN" sz="2400" b="1" dirty="0">
                <a:latin typeface="Arial" panose="020B0604020202020204" pitchFamily="34" charset="0"/>
              </a:rPr>
              <a:t>      </a:t>
            </a:r>
            <a:r>
              <a:rPr lang="en-US" altLang="zh-CN" sz="2400" b="1" dirty="0">
                <a:latin typeface="楷体" panose="02010609060101010101" pitchFamily="49" charset="-122"/>
                <a:ea typeface="楷体" panose="02010609060101010101" pitchFamily="49" charset="-122"/>
              </a:rPr>
              <a:t> </a:t>
            </a:r>
            <a:r>
              <a:rPr lang="zh-CN" altLang="zh-CN" sz="2400" b="1" dirty="0">
                <a:latin typeface="楷体" panose="02010609060101010101" pitchFamily="49" charset="-122"/>
                <a:ea typeface="楷体" panose="02010609060101010101" pitchFamily="49" charset="-122"/>
              </a:rPr>
              <a:t>史料　</a:t>
            </a:r>
            <a:r>
              <a:rPr lang="en-US" altLang="zh-CN" sz="2400" b="1">
                <a:solidFill>
                  <a:srgbClr val="FF0000"/>
                </a:solidFill>
                <a:latin typeface="楷体" panose="02010609060101010101" pitchFamily="49" charset="-122"/>
                <a:ea typeface="楷体" panose="02010609060101010101" pitchFamily="49" charset="-122"/>
              </a:rPr>
              <a:t>(2012·</a:t>
            </a:r>
            <a:r>
              <a:rPr lang="zh-CN" altLang="zh-CN" sz="2400" b="1" dirty="0">
                <a:solidFill>
                  <a:srgbClr val="FF0000"/>
                </a:solidFill>
                <a:latin typeface="楷体" panose="02010609060101010101" pitchFamily="49" charset="-122"/>
                <a:ea typeface="楷体" panose="02010609060101010101" pitchFamily="49" charset="-122"/>
              </a:rPr>
              <a:t>江苏高考，改编</a:t>
            </a:r>
            <a:r>
              <a:rPr lang="en-US" altLang="zh-CN" sz="2400" b="1">
                <a:solidFill>
                  <a:srgbClr val="FF0000"/>
                </a:solidFill>
                <a:latin typeface="楷体" panose="02010609060101010101" pitchFamily="49" charset="-122"/>
                <a:ea typeface="楷体" panose="02010609060101010101" pitchFamily="49" charset="-122"/>
              </a:rPr>
              <a:t>)</a:t>
            </a:r>
            <a:r>
              <a:rPr lang="zh-CN" altLang="zh-CN" sz="2400" b="1" dirty="0">
                <a:latin typeface="楷体" panose="02010609060101010101" pitchFamily="49" charset="-122"/>
                <a:ea typeface="楷体" panose="02010609060101010101" pitchFamily="49" charset="-122"/>
              </a:rPr>
              <a:t>列宁指出：“1921年开春以来，我们提出完全不同的、改良主义的办法来代替原先的行动的办法、方案、方法、制度。所谓改良主义的办法，就是</a:t>
            </a:r>
            <a:r>
              <a:rPr lang="en-US" altLang="zh-CN" sz="2400" b="1">
                <a:latin typeface="楷体" panose="02010609060101010101" pitchFamily="49" charset="-122"/>
                <a:ea typeface="楷体" panose="02010609060101010101" pitchFamily="49" charset="-122"/>
              </a:rPr>
              <a:t>……</a:t>
            </a:r>
            <a:r>
              <a:rPr lang="zh-CN" altLang="zh-CN" sz="2400" b="1" dirty="0">
                <a:latin typeface="楷体" panose="02010609060101010101" pitchFamily="49" charset="-122"/>
                <a:ea typeface="楷体" panose="02010609060101010101" pitchFamily="49" charset="-122"/>
              </a:rPr>
              <a:t>活跃商业、小企业、资本主义，审慎地逐渐地掌握它们，或者说，做到有可能只在使它们活跃起来的范围内对它们实行国家调节。</a:t>
            </a:r>
            <a:r>
              <a:rPr lang="en-US" altLang="zh-CN" sz="2400" b="1">
                <a:latin typeface="楷体" panose="02010609060101010101" pitchFamily="49" charset="-122"/>
                <a:ea typeface="楷体" panose="02010609060101010101" pitchFamily="49" charset="-122"/>
              </a:rPr>
              <a:t>”</a:t>
            </a:r>
            <a:endParaRPr lang="en-US" altLang="zh-CN" sz="2400" b="1">
              <a:latin typeface="楷体" panose="02010609060101010101" pitchFamily="49" charset="-122"/>
              <a:ea typeface="楷体" panose="02010609060101010101" pitchFamily="49" charset="-122"/>
            </a:endParaRPr>
          </a:p>
          <a:p>
            <a:r>
              <a:rPr lang="zh-CN" altLang="zh-CN" sz="2400" b="1" dirty="0">
                <a:solidFill>
                  <a:srgbClr val="0000FF"/>
                </a:solidFill>
                <a:latin typeface="Arial" panose="020B0604020202020204" pitchFamily="34" charset="0"/>
              </a:rPr>
              <a:t>如何理解材料中“改良主义”的办法？　</a:t>
            </a:r>
            <a:endParaRPr lang="zh-CN" altLang="zh-CN" sz="2400" b="1" dirty="0">
              <a:solidFill>
                <a:srgbClr val="0000FF"/>
              </a:solidFill>
              <a:latin typeface="Arial" panose="020B0604020202020204" pitchFamily="34" charset="0"/>
            </a:endParaRPr>
          </a:p>
        </p:txBody>
      </p:sp>
      <p:sp>
        <p:nvSpPr>
          <p:cNvPr id="658439" name="矩形 658438"/>
          <p:cNvSpPr/>
          <p:nvPr/>
        </p:nvSpPr>
        <p:spPr>
          <a:xfrm>
            <a:off x="428625" y="3721325"/>
            <a:ext cx="6785986" cy="460375"/>
          </a:xfrm>
          <a:prstGeom prst="rect">
            <a:avLst/>
          </a:prstGeom>
          <a:noFill/>
          <a:ln w="9525">
            <a:noFill/>
          </a:ln>
        </p:spPr>
        <p:txBody>
          <a:bodyPr>
            <a:spAutoFit/>
          </a:bodyPr>
          <a:p>
            <a:pPr>
              <a:spcBef>
                <a:spcPct val="50000"/>
              </a:spcBef>
            </a:pPr>
            <a:r>
              <a:rPr lang="zh-CN" altLang="zh-CN" sz="2400" b="1" dirty="0">
                <a:solidFill>
                  <a:srgbClr val="FF0000"/>
                </a:solidFill>
                <a:latin typeface="Arial" panose="020B0604020202020204" pitchFamily="34" charset="0"/>
              </a:rPr>
              <a:t>合理利用市场和商品货币关系发展生产。</a:t>
            </a:r>
            <a:endParaRPr lang="zh-CN" altLang="zh-CN" sz="2400" b="1" dirty="0">
              <a:solidFill>
                <a:srgbClr val="FF0000"/>
              </a:solidFill>
              <a:latin typeface="Arial" panose="020B0604020202020204" pitchFamily="34" charset="0"/>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1078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战时共产主义政策和新经济政策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53658" y="12382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史料研讨</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58439"/>
                                        </p:tgtEl>
                                        <p:attrNameLst>
                                          <p:attrName>style.visibility</p:attrName>
                                        </p:attrNameLst>
                                      </p:cBhvr>
                                      <p:to>
                                        <p:strVal val="visible"/>
                                      </p:to>
                                    </p:set>
                                    <p:animEffect transition="in" filter="blinds(horizontal)">
                                      <p:cBhvr>
                                        <p:cTn id="7" dur="500"/>
                                        <p:tgtEl>
                                          <p:spTgt spid="658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8439" grpId="0"/>
    </p:bldLst>
  </p:timing>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微笑PPT - 小A">
  <a:themeElements>
    <a:clrScheme name="微笑PPT - 小A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fontScheme name="微笑PPT - 小A">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微笑PPT - 小A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主管人员">
  <a:themeElements>
    <a:clrScheme name="主管人员">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主管人员">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主管人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主管人员">
  <a:themeElements>
    <a:clrScheme name="主管人员">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主管人员">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主管人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诗情画意">
  <a:themeElements>
    <a:clrScheme name="">
      <a:dk1>
        <a:srgbClr val="007A77"/>
      </a:dk1>
      <a:lt1>
        <a:srgbClr val="FFFFFF"/>
      </a:lt1>
      <a:dk2>
        <a:srgbClr val="003399"/>
      </a:dk2>
      <a:lt2>
        <a:srgbClr val="C0C0C0"/>
      </a:lt2>
      <a:accent1>
        <a:srgbClr val="EBF7FF"/>
      </a:accent1>
      <a:accent2>
        <a:srgbClr val="3366FF"/>
      </a:accent2>
      <a:accent3>
        <a:srgbClr val="FFFFFF"/>
      </a:accent3>
      <a:accent4>
        <a:srgbClr val="006866"/>
      </a:accent4>
      <a:accent5>
        <a:srgbClr val="F3FAFF"/>
      </a:accent5>
      <a:accent6>
        <a:srgbClr val="2D5BE5"/>
      </a:accent6>
      <a:hlink>
        <a:srgbClr val="DC5900"/>
      </a:hlink>
      <a:folHlink>
        <a:srgbClr val="7979A5"/>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7A77"/>
        </a:dk1>
        <a:lt1>
          <a:srgbClr val="FFFFFF"/>
        </a:lt1>
        <a:dk2>
          <a:srgbClr val="003399"/>
        </a:dk2>
        <a:lt2>
          <a:srgbClr val="C0C0C0"/>
        </a:lt2>
        <a:accent1>
          <a:srgbClr val="EBF7FF"/>
        </a:accent1>
        <a:accent2>
          <a:srgbClr val="3366FF"/>
        </a:accent2>
        <a:accent3>
          <a:srgbClr val="FFFFFF"/>
        </a:accent3>
        <a:accent4>
          <a:srgbClr val="006866"/>
        </a:accent4>
        <a:accent5>
          <a:srgbClr val="F3FAFF"/>
        </a:accent5>
        <a:accent6>
          <a:srgbClr val="2D5BE5"/>
        </a:accent6>
        <a:hlink>
          <a:srgbClr val="DC5900"/>
        </a:hlink>
        <a:folHlink>
          <a:srgbClr val="7979A5"/>
        </a:folHlink>
      </a:clrScheme>
      <a:clrMap bg1="lt1" tx1="dk1" bg2="lt2" tx2="dk2" accent1="accent1" accent2="accent2" accent3="accent3" accent4="accent4" accent5="accent5" accent6="accent6" hlink="hlink" folHlink="folHlink"/>
    </a:extraClrScheme>
    <a:extraClrScheme>
      <a:clrScheme name="">
        <a:dk1>
          <a:srgbClr val="005FBE"/>
        </a:dk1>
        <a:lt1>
          <a:srgbClr val="FFFFDD"/>
        </a:lt1>
        <a:dk2>
          <a:srgbClr val="2C5884"/>
        </a:dk2>
        <a:lt2>
          <a:srgbClr val="C0C0C0"/>
        </a:lt2>
        <a:accent1>
          <a:srgbClr val="E9F7FF"/>
        </a:accent1>
        <a:accent2>
          <a:srgbClr val="F89400"/>
        </a:accent2>
        <a:accent3>
          <a:srgbClr val="FFFFEB"/>
        </a:accent3>
        <a:accent4>
          <a:srgbClr val="0051A3"/>
        </a:accent4>
        <a:accent5>
          <a:srgbClr val="F2FAFF"/>
        </a:accent5>
        <a:accent6>
          <a:srgbClr val="DE8400"/>
        </a:accent6>
        <a:hlink>
          <a:srgbClr val="B20048"/>
        </a:hlink>
        <a:folHlink>
          <a:srgbClr val="008080"/>
        </a:folHlink>
      </a:clrScheme>
      <a:clrMap bg1="lt1" tx1="dk1" bg2="lt2" tx2="dk2" accent1="accent1" accent2="accent2" accent3="accent3" accent4="accent4" accent5="accent5" accent6="accent6" hlink="hlink" folHlink="folHlink"/>
    </a:extraClrScheme>
    <a:extraClrScheme>
      <a:clrScheme name="">
        <a:dk1>
          <a:srgbClr val="5D5D8B"/>
        </a:dk1>
        <a:lt1>
          <a:srgbClr val="DAEADE"/>
        </a:lt1>
        <a:dk2>
          <a:srgbClr val="A25269"/>
        </a:dk2>
        <a:lt2>
          <a:srgbClr val="C0C0C0"/>
        </a:lt2>
        <a:accent1>
          <a:srgbClr val="FFFFDD"/>
        </a:accent1>
        <a:accent2>
          <a:srgbClr val="3399FF"/>
        </a:accent2>
        <a:accent3>
          <a:srgbClr val="E9F2EB"/>
        </a:accent3>
        <a:accent4>
          <a:srgbClr val="4F4F77"/>
        </a:accent4>
        <a:accent5>
          <a:srgbClr val="FFFFEB"/>
        </a:accent5>
        <a:accent6>
          <a:srgbClr val="2D89E5"/>
        </a:accent6>
        <a:hlink>
          <a:srgbClr val="336699"/>
        </a:hlink>
        <a:folHlink>
          <a:srgbClr val="F08F00"/>
        </a:folHlink>
      </a:clrScheme>
      <a:clrMap bg1="lt1" tx1="dk1" bg2="lt2" tx2="dk2" accent1="accent1" accent2="accent2" accent3="accent3" accent4="accent4" accent5="accent5" accent6="accent6" hlink="hlink" folHlink="folHlink"/>
    </a:extraClrScheme>
    <a:extraClrScheme>
      <a:clrScheme name="">
        <a:dk1>
          <a:srgbClr val="006666"/>
        </a:dk1>
        <a:lt1>
          <a:srgbClr val="CCECFF"/>
        </a:lt1>
        <a:dk2>
          <a:srgbClr val="336699"/>
        </a:dk2>
        <a:lt2>
          <a:srgbClr val="C0C0C0"/>
        </a:lt2>
        <a:accent1>
          <a:srgbClr val="FFFFCC"/>
        </a:accent1>
        <a:accent2>
          <a:srgbClr val="FF6600"/>
        </a:accent2>
        <a:accent3>
          <a:srgbClr val="E2F4FF"/>
        </a:accent3>
        <a:accent4>
          <a:srgbClr val="005757"/>
        </a:accent4>
        <a:accent5>
          <a:srgbClr val="FFFFE2"/>
        </a:accent5>
        <a:accent6>
          <a:srgbClr val="E55B00"/>
        </a:accent6>
        <a:hlink>
          <a:srgbClr val="0066FF"/>
        </a:hlink>
        <a:folHlink>
          <a:srgbClr val="BE547F"/>
        </a:folHlink>
      </a:clrScheme>
      <a:clrMap bg1="lt1" tx1="dk1" bg2="lt2" tx2="dk2" accent1="accent1" accent2="accent2" accent3="accent3" accent4="accent4" accent5="accent5" accent6="accent6" hlink="hlink" folHlink="folHlink"/>
    </a:extraClrScheme>
    <a:extraClrScheme>
      <a:clrScheme name="">
        <a:dk1>
          <a:srgbClr val="0033CC"/>
        </a:dk1>
        <a:lt1>
          <a:srgbClr val="FFE9E9"/>
        </a:lt1>
        <a:dk2>
          <a:srgbClr val="000000"/>
        </a:dk2>
        <a:lt2>
          <a:srgbClr val="C0C0C0"/>
        </a:lt2>
        <a:accent1>
          <a:srgbClr val="D5E5DB"/>
        </a:accent1>
        <a:accent2>
          <a:srgbClr val="3366FF"/>
        </a:accent2>
        <a:accent3>
          <a:srgbClr val="FFF2F2"/>
        </a:accent3>
        <a:accent4>
          <a:srgbClr val="002AAF"/>
        </a:accent4>
        <a:accent5>
          <a:srgbClr val="E6EFEA"/>
        </a:accent5>
        <a:accent6>
          <a:srgbClr val="2D5BE5"/>
        </a:accent6>
        <a:hlink>
          <a:srgbClr val="FF9900"/>
        </a:hlink>
        <a:folHlink>
          <a:srgbClr val="008080"/>
        </a:folHlink>
      </a:clrScheme>
      <a:clrMap bg1="lt1" tx1="dk1" bg2="lt2" tx2="dk2" accent1="accent1" accent2="accent2" accent3="accent3" accent4="accent4" accent5="accent5" accent6="accent6" hlink="hlink" folHlink="folHlink"/>
    </a:extraClrScheme>
    <a:extraClrScheme>
      <a:clrScheme name="">
        <a:dk1>
          <a:srgbClr val="336699"/>
        </a:dk1>
        <a:lt1>
          <a:srgbClr val="F4E9E0"/>
        </a:lt1>
        <a:dk2>
          <a:srgbClr val="DC5900"/>
        </a:dk2>
        <a:lt2>
          <a:srgbClr val="C0C0C0"/>
        </a:lt2>
        <a:accent1>
          <a:srgbClr val="E4E4E4"/>
        </a:accent1>
        <a:accent2>
          <a:srgbClr val="3399FF"/>
        </a:accent2>
        <a:accent3>
          <a:srgbClr val="F8F2ED"/>
        </a:accent3>
        <a:accent4>
          <a:srgbClr val="2A5783"/>
        </a:accent4>
        <a:accent5>
          <a:srgbClr val="EFEFEF"/>
        </a:accent5>
        <a:accent6>
          <a:srgbClr val="2D89E5"/>
        </a:accent6>
        <a:hlink>
          <a:srgbClr val="CC0066"/>
        </a:hlink>
        <a:folHlink>
          <a:srgbClr val="008080"/>
        </a:folHlink>
      </a:clrScheme>
      <a:clrMap bg1="lt1" tx1="dk1" bg2="lt2" tx2="dk2" accent1="accent1" accent2="accent2" accent3="accent3" accent4="accent4" accent5="accent5" accent6="accent6" hlink="hlink" folHlink="folHlink"/>
    </a:extraClrScheme>
    <a:extraClrScheme>
      <a:clrScheme name="">
        <a:dk1>
          <a:srgbClr val="CC3300"/>
        </a:dk1>
        <a:lt1>
          <a:srgbClr val="E5E5FF"/>
        </a:lt1>
        <a:dk2>
          <a:srgbClr val="565680"/>
        </a:dk2>
        <a:lt2>
          <a:srgbClr val="C0C0C0"/>
        </a:lt2>
        <a:accent1>
          <a:srgbClr val="E6E4EC"/>
        </a:accent1>
        <a:accent2>
          <a:srgbClr val="0066CC"/>
        </a:accent2>
        <a:accent3>
          <a:srgbClr val="EFEFFF"/>
        </a:accent3>
        <a:accent4>
          <a:srgbClr val="AF2A00"/>
        </a:accent4>
        <a:accent5>
          <a:srgbClr val="F0EFF4"/>
        </a:accent5>
        <a:accent6>
          <a:srgbClr val="005BB7"/>
        </a:accent6>
        <a:hlink>
          <a:srgbClr val="008080"/>
        </a:hlink>
        <a:folHlink>
          <a:srgbClr val="7B7BA7"/>
        </a:folHlink>
      </a:clrScheme>
      <a:clrMap bg1="lt1" tx1="dk1" bg2="lt2" tx2="dk2" accent1="accent1" accent2="accent2" accent3="accent3" accent4="accent4" accent5="accent5" accent6="accent6" hlink="hlink" folHlink="folHlink"/>
    </a:extraClrScheme>
    <a:extraClrScheme>
      <a:clrScheme name="">
        <a:dk1>
          <a:srgbClr val="000099"/>
        </a:dk1>
        <a:lt1>
          <a:srgbClr val="FFE2C5"/>
        </a:lt1>
        <a:dk2>
          <a:srgbClr val="007D7A"/>
        </a:dk2>
        <a:lt2>
          <a:srgbClr val="C0C0C0"/>
        </a:lt2>
        <a:accent1>
          <a:srgbClr val="EAEAEA"/>
        </a:accent1>
        <a:accent2>
          <a:srgbClr val="B26EB4"/>
        </a:accent2>
        <a:accent3>
          <a:srgbClr val="FFEEDE"/>
        </a:accent3>
        <a:accent4>
          <a:srgbClr val="000083"/>
        </a:accent4>
        <a:accent5>
          <a:srgbClr val="F2F2F2"/>
        </a:accent5>
        <a:accent6>
          <a:srgbClr val="9F62A1"/>
        </a:accent6>
        <a:hlink>
          <a:srgbClr val="CC3300"/>
        </a:hlink>
        <a:folHlink>
          <a:srgbClr val="0088E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pptdesign.blogbus.com">
  <a:themeElements>
    <a:clrScheme name="pptdesign.blogbus.com 13">
      <a:dk1>
        <a:srgbClr val="000000"/>
      </a:dk1>
      <a:lt1>
        <a:srgbClr val="FFFFFF"/>
      </a:lt1>
      <a:dk2>
        <a:srgbClr val="000000"/>
      </a:dk2>
      <a:lt2>
        <a:srgbClr val="808080"/>
      </a:lt2>
      <a:accent1>
        <a:srgbClr val="EFE6AF"/>
      </a:accent1>
      <a:accent2>
        <a:srgbClr val="F7B103"/>
      </a:accent2>
      <a:accent3>
        <a:srgbClr val="FFFFFF"/>
      </a:accent3>
      <a:accent4>
        <a:srgbClr val="000000"/>
      </a:accent4>
      <a:accent5>
        <a:srgbClr val="F6F0D4"/>
      </a:accent5>
      <a:accent6>
        <a:srgbClr val="E0A002"/>
      </a:accent6>
      <a:hlink>
        <a:srgbClr val="54401C"/>
      </a:hlink>
      <a:folHlink>
        <a:srgbClr val="513103"/>
      </a:folHlink>
    </a:clrScheme>
    <a:fontScheme name="pptdesign.blogbus.com">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pptdesign.blogbus.c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design.blogbus.co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design.blogbus.co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design.blogbus.co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design.blogbus.co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design.blogbus.co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design.blogbus.co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design.blogbus.co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design.blogbus.co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design.blogbus.co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design.blogbus.co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design.blogbus.co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tdesign.blogbus.com 13">
        <a:dk1>
          <a:srgbClr val="000000"/>
        </a:dk1>
        <a:lt1>
          <a:srgbClr val="FFFFFF"/>
        </a:lt1>
        <a:dk2>
          <a:srgbClr val="000000"/>
        </a:dk2>
        <a:lt2>
          <a:srgbClr val="808080"/>
        </a:lt2>
        <a:accent1>
          <a:srgbClr val="EFE6AF"/>
        </a:accent1>
        <a:accent2>
          <a:srgbClr val="F7B103"/>
        </a:accent2>
        <a:accent3>
          <a:srgbClr val="FFFFFF"/>
        </a:accent3>
        <a:accent4>
          <a:srgbClr val="000000"/>
        </a:accent4>
        <a:accent5>
          <a:srgbClr val="F6F0D4"/>
        </a:accent5>
        <a:accent6>
          <a:srgbClr val="E0A002"/>
        </a:accent6>
        <a:hlink>
          <a:srgbClr val="54401C"/>
        </a:hlink>
        <a:folHlink>
          <a:srgbClr val="51310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3174</Words>
  <Application>WPS 演示</Application>
  <PresentationFormat>自定义</PresentationFormat>
  <Paragraphs>339</Paragraphs>
  <Slides>18</Slides>
  <Notes>1</Notes>
  <HiddenSlides>0</HiddenSlides>
  <MMClips>0</MMClips>
  <ScaleCrop>false</ScaleCrop>
  <HeadingPairs>
    <vt:vector size="6" baseType="variant">
      <vt:variant>
        <vt:lpstr>已用的字体</vt:lpstr>
      </vt:variant>
      <vt:variant>
        <vt:i4>17</vt:i4>
      </vt:variant>
      <vt:variant>
        <vt:lpstr>主题</vt:lpstr>
      </vt:variant>
      <vt:variant>
        <vt:i4>5</vt:i4>
      </vt:variant>
      <vt:variant>
        <vt:lpstr>幻灯片标题</vt:lpstr>
      </vt:variant>
      <vt:variant>
        <vt:i4>18</vt:i4>
      </vt:variant>
    </vt:vector>
  </HeadingPairs>
  <TitlesOfParts>
    <vt:vector size="40" baseType="lpstr">
      <vt:lpstr>Arial</vt:lpstr>
      <vt:lpstr>宋体</vt:lpstr>
      <vt:lpstr>Wingdings</vt:lpstr>
      <vt:lpstr>Palatino Linotype</vt:lpstr>
      <vt:lpstr>黑体</vt:lpstr>
      <vt:lpstr>幼圆</vt:lpstr>
      <vt:lpstr>Courier New</vt:lpstr>
      <vt:lpstr>Calibri</vt:lpstr>
      <vt:lpstr>隶书</vt:lpstr>
      <vt:lpstr>Times New Roman</vt:lpstr>
      <vt:lpstr>楷体_GB2312</vt:lpstr>
      <vt:lpstr>楷体</vt:lpstr>
      <vt:lpstr>微软雅黑</vt:lpstr>
      <vt:lpstr>Arial Unicode MS</vt:lpstr>
      <vt:lpstr>华文彩云</vt:lpstr>
      <vt:lpstr>华文行楷</vt:lpstr>
      <vt:lpstr>新宋体</vt:lpstr>
      <vt:lpstr>微笑PPT - 小A</vt:lpstr>
      <vt:lpstr>4_主管人员</vt:lpstr>
      <vt:lpstr>5_主管人员</vt:lpstr>
      <vt:lpstr>诗情画意</vt:lpstr>
      <vt:lpstr>pptdesign.blogbus.com</vt:lpstr>
      <vt:lpstr>PowerPoint 演示文稿</vt:lpstr>
      <vt:lpstr>PowerPoint 演示文稿</vt:lpstr>
      <vt:lpstr>PowerPoint 演示文稿</vt:lpstr>
      <vt:lpstr>PowerPoint 演示文稿</vt:lpstr>
      <vt:lpstr>PowerPoint 演示文稿</vt:lpstr>
      <vt:lpstr>PowerPoint 演示文稿</vt:lpstr>
      <vt:lpstr>阅读两节教材，自己梳理教材结构：</vt:lpstr>
      <vt:lpstr>PowerPoint 演示文稿</vt:lpstr>
      <vt:lpstr>PowerPoint 演示文稿</vt:lpstr>
      <vt:lpstr>PowerPoint 演示文稿</vt:lpstr>
      <vt:lpstr>PowerPoint 演示文稿</vt:lpstr>
      <vt:lpstr>PowerPoint 演示文稿</vt:lpstr>
      <vt:lpstr>PowerPoint 演示文稿</vt:lpstr>
      <vt:lpstr>根据复习，自己梳理本节内容知识结构：</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jzxpc</dc:creator>
  <cp:lastModifiedBy>马贞林</cp:lastModifiedBy>
  <cp:revision>1687</cp:revision>
  <dcterms:created xsi:type="dcterms:W3CDTF">2008-04-24T16:47:00Z</dcterms:created>
  <dcterms:modified xsi:type="dcterms:W3CDTF">2018-04-06T11:46:37Z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