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7"/>
  </p:notesMasterIdLst>
  <p:sldIdLst>
    <p:sldId id="256" r:id="rId4"/>
    <p:sldId id="260" r:id="rId5"/>
    <p:sldId id="275" r:id="rId6"/>
    <p:sldId id="261" r:id="rId8"/>
    <p:sldId id="257" r:id="rId9"/>
    <p:sldId id="258" r:id="rId10"/>
    <p:sldId id="259" r:id="rId11"/>
    <p:sldId id="262" r:id="rId12"/>
    <p:sldId id="269" r:id="rId13"/>
    <p:sldId id="263" r:id="rId14"/>
    <p:sldId id="278" r:id="rId15"/>
    <p:sldId id="270" r:id="rId16"/>
    <p:sldId id="271" r:id="rId17"/>
    <p:sldId id="272" r:id="rId18"/>
    <p:sldId id="279" r:id="rId19"/>
    <p:sldId id="280" r:id="rId20"/>
    <p:sldId id="265" r:id="rId21"/>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zh-CN" sz="1200" dirty="0"/>
            </a:fld>
            <a:endParaRPr lang="en-US" altLang="zh-CN" sz="1200" dirty="0"/>
          </a:p>
        </p:txBody>
      </p:sp>
      <p:sp>
        <p:nvSpPr>
          <p:cNvPr id="59395" name="Rectangle 2"/>
          <p:cNvSpPr>
            <a:spLocks noRot="1" noTextEdit="1"/>
          </p:cNvSpPr>
          <p:nvPr>
            <p:ph type="sldImg"/>
          </p:nvPr>
        </p:nvSpPr>
        <p:spPr/>
      </p:sp>
      <p:sp>
        <p:nvSpPr>
          <p:cNvPr id="5939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dirty="0"/>
          </a:p>
        </p:txBody>
      </p:sp>
      <p:sp>
        <p:nvSpPr>
          <p:cNvPr id="6" name="灯片编号占位符 5"/>
          <p:cNvSpPr>
            <a:spLocks noGrp="1"/>
          </p:cNvSpPr>
          <p:nvPr>
            <p:ph type="sldNum" sz="quarter" idx="12"/>
          </p:nvPr>
        </p:nvSpPr>
        <p:spPr/>
        <p:txBody>
          <a:bodyPr/>
          <a:lstStyle/>
          <a:p>
            <a:pPr lvl="0"/>
            <a:fld id="{9A0DB2DC-4C9A-4742-B13C-FB6460FD3503}" type="slidenum">
              <a:rPr lang="zh-CN" dirty="0"/>
            </a:fld>
            <a:endParaRPr lang="zh-C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dirty="0"/>
          </a:p>
        </p:txBody>
      </p:sp>
      <p:sp>
        <p:nvSpPr>
          <p:cNvPr id="6" name="灯片编号占位符 5"/>
          <p:cNvSpPr>
            <a:spLocks noGrp="1"/>
          </p:cNvSpPr>
          <p:nvPr>
            <p:ph type="sldNum" sz="quarter" idx="12"/>
          </p:nvPr>
        </p:nvSpPr>
        <p:spPr/>
        <p:txBody>
          <a:bodyPr/>
          <a:lstStyle/>
          <a:p>
            <a:pPr lvl="0"/>
            <a:fld id="{9A0DB2DC-4C9A-4742-B13C-FB6460FD3503}" type="slidenum">
              <a:rPr lang="zh-CN" dirty="0"/>
            </a:fld>
            <a:endParaRPr lang="zh-C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dirty="0"/>
          </a:p>
        </p:txBody>
      </p:sp>
      <p:sp>
        <p:nvSpPr>
          <p:cNvPr id="6" name="灯片编号占位符 5"/>
          <p:cNvSpPr>
            <a:spLocks noGrp="1"/>
          </p:cNvSpPr>
          <p:nvPr>
            <p:ph type="sldNum" sz="quarter" idx="12"/>
          </p:nvPr>
        </p:nvSpPr>
        <p:spPr/>
        <p:txBody>
          <a:bodyPr/>
          <a:lstStyle/>
          <a:p>
            <a:pPr lvl="0"/>
            <a:fld id="{9A0DB2DC-4C9A-4742-B13C-FB6460FD3503}" type="slidenum">
              <a:rPr lang="zh-CN" dirty="0"/>
            </a:fld>
            <a:endParaRPr lang="zh-CN"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dirty="0"/>
          </a:p>
        </p:txBody>
      </p:sp>
      <p:sp>
        <p:nvSpPr>
          <p:cNvPr id="7" name="灯片编号占位符 6"/>
          <p:cNvSpPr>
            <a:spLocks noGrp="1"/>
          </p:cNvSpPr>
          <p:nvPr>
            <p:ph type="sldNum" sz="quarter" idx="12"/>
          </p:nvPr>
        </p:nvSpPr>
        <p:spPr/>
        <p:txBody>
          <a:bodyPr/>
          <a:lstStyle/>
          <a:p>
            <a:pPr lvl="0"/>
            <a:fld id="{9A0DB2DC-4C9A-4742-B13C-FB6460FD3503}" type="slidenum">
              <a:rPr lang="zh-CN" dirty="0"/>
            </a:fld>
            <a:endParaRPr lang="zh-CN"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p>
        </p:txBody>
      </p:sp>
      <p:sp>
        <p:nvSpPr>
          <p:cNvPr id="8" name="页脚占位符 7"/>
          <p:cNvSpPr>
            <a:spLocks noGrp="1"/>
          </p:cNvSpPr>
          <p:nvPr>
            <p:ph type="ftr" sz="quarter" idx="11"/>
          </p:nvPr>
        </p:nvSpPr>
        <p:spPr/>
        <p:txBody>
          <a:bodyPr/>
          <a:lstStyle/>
          <a:p>
            <a:pPr lvl="0"/>
            <a:endParaRPr lang="zh-CN" dirty="0"/>
          </a:p>
        </p:txBody>
      </p:sp>
      <p:sp>
        <p:nvSpPr>
          <p:cNvPr id="9" name="灯片编号占位符 8"/>
          <p:cNvSpPr>
            <a:spLocks noGrp="1"/>
          </p:cNvSpPr>
          <p:nvPr>
            <p:ph type="sldNum" sz="quarter" idx="12"/>
          </p:nvPr>
        </p:nvSpPr>
        <p:spPr/>
        <p:txBody>
          <a:bodyPr/>
          <a:lstStyle/>
          <a:p>
            <a:pPr lvl="0"/>
            <a:fld id="{9A0DB2DC-4C9A-4742-B13C-FB6460FD3503}" type="slidenum">
              <a:rPr lang="zh-CN" dirty="0"/>
            </a:fld>
            <a:endParaRPr lang="zh-CN"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p>
        </p:txBody>
      </p:sp>
      <p:sp>
        <p:nvSpPr>
          <p:cNvPr id="4" name="页脚占位符 3"/>
          <p:cNvSpPr>
            <a:spLocks noGrp="1"/>
          </p:cNvSpPr>
          <p:nvPr>
            <p:ph type="ftr" sz="quarter" idx="11"/>
          </p:nvPr>
        </p:nvSpPr>
        <p:spPr/>
        <p:txBody>
          <a:bodyPr/>
          <a:lstStyle/>
          <a:p>
            <a:pPr lvl="0"/>
            <a:endParaRPr lang="zh-CN" dirty="0"/>
          </a:p>
        </p:txBody>
      </p:sp>
      <p:sp>
        <p:nvSpPr>
          <p:cNvPr id="5" name="灯片编号占位符 4"/>
          <p:cNvSpPr>
            <a:spLocks noGrp="1"/>
          </p:cNvSpPr>
          <p:nvPr>
            <p:ph type="sldNum" sz="quarter" idx="12"/>
          </p:nvPr>
        </p:nvSpPr>
        <p:spPr/>
        <p:txBody>
          <a:bodyPr/>
          <a:lstStyle/>
          <a:p>
            <a:pPr lvl="0"/>
            <a:fld id="{9A0DB2DC-4C9A-4742-B13C-FB6460FD3503}" type="slidenum">
              <a:rPr lang="zh-CN" dirty="0"/>
            </a:fld>
            <a:endParaRPr lang="zh-CN"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p>
        </p:txBody>
      </p:sp>
      <p:sp>
        <p:nvSpPr>
          <p:cNvPr id="3" name="页脚占位符 2"/>
          <p:cNvSpPr>
            <a:spLocks noGrp="1"/>
          </p:cNvSpPr>
          <p:nvPr>
            <p:ph type="ftr" sz="quarter" idx="11"/>
          </p:nvPr>
        </p:nvSpPr>
        <p:spPr/>
        <p:txBody>
          <a:bodyPr/>
          <a:lstStyle/>
          <a:p>
            <a:pPr lvl="0"/>
            <a:endParaRPr lang="zh-CN" dirty="0"/>
          </a:p>
        </p:txBody>
      </p:sp>
      <p:sp>
        <p:nvSpPr>
          <p:cNvPr id="4" name="灯片编号占位符 3"/>
          <p:cNvSpPr>
            <a:spLocks noGrp="1"/>
          </p:cNvSpPr>
          <p:nvPr>
            <p:ph type="sldNum" sz="quarter" idx="12"/>
          </p:nvPr>
        </p:nvSpPr>
        <p:spPr/>
        <p:txBody>
          <a:bodyPr/>
          <a:lstStyle/>
          <a:p>
            <a:pPr lvl="0"/>
            <a:fld id="{9A0DB2DC-4C9A-4742-B13C-FB6460FD3503}" type="slidenum">
              <a:rPr lang="zh-CN" dirty="0"/>
            </a:fld>
            <a:endParaRPr lang="zh-CN"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dirty="0"/>
          </a:p>
        </p:txBody>
      </p:sp>
      <p:sp>
        <p:nvSpPr>
          <p:cNvPr id="7" name="灯片编号占位符 6"/>
          <p:cNvSpPr>
            <a:spLocks noGrp="1"/>
          </p:cNvSpPr>
          <p:nvPr>
            <p:ph type="sldNum" sz="quarter" idx="12"/>
          </p:nvPr>
        </p:nvSpPr>
        <p:spPr/>
        <p:txBody>
          <a:bodyPr/>
          <a:lstStyle/>
          <a:p>
            <a:pPr lvl="0"/>
            <a:fld id="{9A0DB2DC-4C9A-4742-B13C-FB6460FD3503}" type="slidenum">
              <a:rPr lang="zh-CN" dirty="0"/>
            </a:fld>
            <a:endParaRPr lang="zh-CN"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dirty="0"/>
          </a:p>
        </p:txBody>
      </p:sp>
      <p:sp>
        <p:nvSpPr>
          <p:cNvPr id="7" name="灯片编号占位符 6"/>
          <p:cNvSpPr>
            <a:spLocks noGrp="1"/>
          </p:cNvSpPr>
          <p:nvPr>
            <p:ph type="sldNum" sz="quarter" idx="12"/>
          </p:nvPr>
        </p:nvSpPr>
        <p:spPr/>
        <p:txBody>
          <a:bodyPr/>
          <a:lstStyle/>
          <a:p>
            <a:pPr lvl="0"/>
            <a:fld id="{9A0DB2DC-4C9A-4742-B13C-FB6460FD3503}" type="slidenum">
              <a:rPr lang="zh-CN" dirty="0"/>
            </a:fld>
            <a:endParaRPr 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dirty="0"/>
          </a:p>
        </p:txBody>
      </p:sp>
      <p:sp>
        <p:nvSpPr>
          <p:cNvPr id="6" name="灯片编号占位符 5"/>
          <p:cNvSpPr>
            <a:spLocks noGrp="1"/>
          </p:cNvSpPr>
          <p:nvPr>
            <p:ph type="sldNum" sz="quarter" idx="12"/>
          </p:nvPr>
        </p:nvSpPr>
        <p:spPr/>
        <p:txBody>
          <a:bodyPr/>
          <a:lstStyle/>
          <a:p>
            <a:pPr lvl="0"/>
            <a:fld id="{9A0DB2DC-4C9A-4742-B13C-FB6460FD3503}" type="slidenum">
              <a:rPr lang="zh-CN" dirty="0"/>
            </a:fld>
            <a:endParaRPr lang="zh-CN"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dirty="0"/>
          </a:p>
        </p:txBody>
      </p:sp>
      <p:sp>
        <p:nvSpPr>
          <p:cNvPr id="6" name="灯片编号占位符 5"/>
          <p:cNvSpPr>
            <a:spLocks noGrp="1"/>
          </p:cNvSpPr>
          <p:nvPr>
            <p:ph type="sldNum" sz="quarter" idx="12"/>
          </p:nvPr>
        </p:nvSpPr>
        <p:spPr/>
        <p:txBody>
          <a:bodyPr/>
          <a:lstStyle/>
          <a:p>
            <a:pPr lvl="0"/>
            <a:fld id="{9A0DB2DC-4C9A-4742-B13C-FB6460FD3503}" type="slidenum">
              <a:rPr lang="zh-CN" dirty="0"/>
            </a:fld>
            <a:endParaRPr lang="zh-CN"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02167" y="609600"/>
            <a:ext cx="11387667" cy="54895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algn="r" eaLnBrk="1" hangingPunct="1"/>
            <a:fld id="{9A0DB2DC-4C9A-4742-B13C-FB6460FD3503}" type="slidenum">
              <a:rPr lang="en-US" altLang="zh-CN" sz="1400" dirty="0"/>
            </a:fld>
            <a:endParaRPr lang="en-US" altLang="zh-CN" sz="14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3" Type="http://schemas.openxmlformats.org/officeDocument/2006/relationships/theme" Target="../theme/theme2.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zh-CN" altLang="en-US" dirty="0"/>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zh-CN" dirty="0"/>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dirty="0"/>
            </a:fld>
            <a:endParaRPr lang="zh-CN"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GIF"/><Relationship Id="rId1" Type="http://schemas.openxmlformats.org/officeDocument/2006/relationships/slide" Target="slide12.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21.jpeg"/><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23.jpeg"/><Relationship Id="rId1"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5.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7.xml"/><Relationship Id="rId4" Type="http://schemas.openxmlformats.org/officeDocument/2006/relationships/image" Target="../media/image29.jpe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oleObject" Target="../embeddings/oleObject2.bin"/><Relationship Id="rId3" Type="http://schemas.openxmlformats.org/officeDocument/2006/relationships/image" Target="../media/image7.png"/><Relationship Id="rId2" Type="http://schemas.openxmlformats.org/officeDocument/2006/relationships/oleObject" Target="../embeddings/oleObject1.bin"/><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9" Type="http://schemas.openxmlformats.org/officeDocument/2006/relationships/vmlDrawing" Target="../drawings/vmlDrawing2.vml"/><Relationship Id="rId8" Type="http://schemas.openxmlformats.org/officeDocument/2006/relationships/slideLayout" Target="../slideLayouts/slideLayout17.xml"/><Relationship Id="rId7" Type="http://schemas.openxmlformats.org/officeDocument/2006/relationships/image" Target="../media/image14.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1431230590292"/>
          <p:cNvPicPr>
            <a:picLocks noChangeAspect="1"/>
          </p:cNvPicPr>
          <p:nvPr/>
        </p:nvPicPr>
        <p:blipFill>
          <a:blip r:embed="rId1"/>
          <a:stretch>
            <a:fillRect/>
          </a:stretch>
        </p:blipFill>
        <p:spPr>
          <a:xfrm>
            <a:off x="2540" y="-19050"/>
            <a:ext cx="12199620" cy="6862445"/>
          </a:xfrm>
          <a:prstGeom prst="rect">
            <a:avLst/>
          </a:prstGeom>
        </p:spPr>
      </p:pic>
      <p:sp>
        <p:nvSpPr>
          <p:cNvPr id="2" name="标题 1"/>
          <p:cNvSpPr>
            <a:spLocks noGrp="1"/>
          </p:cNvSpPr>
          <p:nvPr>
            <p:ph type="ctrTitle"/>
          </p:nvPr>
        </p:nvSpPr>
        <p:spPr>
          <a:xfrm>
            <a:off x="162560" y="2133600"/>
            <a:ext cx="5945505" cy="1835785"/>
          </a:xfrm>
          <a:solidFill>
            <a:schemeClr val="bg2"/>
          </a:solidFill>
        </p:spPr>
        <p:txBody>
          <a:bodyPr>
            <a:normAutofit/>
          </a:bodyPr>
          <a:p>
            <a:r>
              <a:rPr lang="zh-CN" altLang="en-US" b="1"/>
              <a:t>诗歌小说与戏曲艺术</a:t>
            </a:r>
            <a:endParaRPr lang="zh-CN" altLang="en-US" b="1"/>
          </a:p>
        </p:txBody>
      </p:sp>
      <p:sp>
        <p:nvSpPr>
          <p:cNvPr id="4" name="矩形 3"/>
          <p:cNvSpPr/>
          <p:nvPr/>
        </p:nvSpPr>
        <p:spPr>
          <a:xfrm>
            <a:off x="2540" y="-19050"/>
            <a:ext cx="3644900" cy="583565"/>
          </a:xfrm>
          <a:prstGeom prst="rect">
            <a:avLst/>
          </a:prstGeom>
          <a:solidFill>
            <a:schemeClr val="bg2"/>
          </a:solidFill>
          <a:ln>
            <a:noFill/>
          </a:ln>
        </p:spPr>
        <p:txBody>
          <a:bodyPr wrap="none" rtlCol="0" anchor="t">
            <a:spAutoFit/>
          </a:bodyPr>
          <a:p>
            <a:pPr algn="ctr"/>
            <a:r>
              <a:rPr lang="zh-CN" altLang="en-US" sz="3200">
                <a:solidFill>
                  <a:srgbClr val="FF0000"/>
                </a:solidFill>
                <a:sym typeface="+mn-ea"/>
              </a:rPr>
              <a:t>第二单元第</a:t>
            </a:r>
            <a:r>
              <a:rPr lang="en-US" altLang="zh-CN" sz="3200">
                <a:solidFill>
                  <a:srgbClr val="FF0000"/>
                </a:solidFill>
                <a:sym typeface="+mn-ea"/>
              </a:rPr>
              <a:t>9</a:t>
            </a:r>
            <a:r>
              <a:rPr lang="zh-CN" altLang="en-US" sz="3200">
                <a:solidFill>
                  <a:srgbClr val="FF0000"/>
                </a:solidFill>
                <a:sym typeface="+mn-ea"/>
              </a:rPr>
              <a:t>、</a:t>
            </a:r>
            <a:r>
              <a:rPr lang="en-US" altLang="zh-CN" sz="3200">
                <a:solidFill>
                  <a:srgbClr val="FF0000"/>
                </a:solidFill>
                <a:sym typeface="+mn-ea"/>
              </a:rPr>
              <a:t>10</a:t>
            </a:r>
            <a:r>
              <a:rPr lang="zh-CN" altLang="en-US" sz="3200">
                <a:solidFill>
                  <a:srgbClr val="FF0000"/>
                </a:solidFill>
                <a:sym typeface="+mn-ea"/>
              </a:rPr>
              <a:t>课</a:t>
            </a:r>
            <a:endParaRPr lang="zh-CN" altLang="en-US" sz="3200" b="1">
              <a:solidFill>
                <a:srgbClr val="FF0000"/>
              </a:solidFill>
              <a:effectLst>
                <a:outerShdw blurRad="38100" dist="19050" dir="2700000" algn="tl" rotWithShape="0">
                  <a:schemeClr val="dk1">
                    <a:alpha val="40000"/>
                  </a:schemeClr>
                </a:outerShdw>
              </a:effectLst>
              <a:sym typeface="+mn-ea"/>
            </a:endParaRPr>
          </a:p>
        </p:txBody>
      </p:sp>
      <p:sp>
        <p:nvSpPr>
          <p:cNvPr id="6" name="副标题 5"/>
          <p:cNvSpPr/>
          <p:nvPr>
            <p:ph type="subTitle" idx="1"/>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8531" name="直接连接符 465922"/>
          <p:cNvSpPr/>
          <p:nvPr/>
        </p:nvSpPr>
        <p:spPr>
          <a:xfrm>
            <a:off x="1524000" y="6858000"/>
            <a:ext cx="9144000" cy="0"/>
          </a:xfrm>
          <a:prstGeom prst="line">
            <a:avLst/>
          </a:prstGeom>
          <a:ln w="9525" cap="flat" cmpd="sng">
            <a:solidFill>
              <a:schemeClr val="tx1"/>
            </a:solidFill>
            <a:prstDash val="solid"/>
            <a:headEnd type="none" w="med" len="med"/>
            <a:tailEnd type="none" w="med" len="med"/>
          </a:ln>
        </p:spPr>
      </p:sp>
      <p:pic>
        <p:nvPicPr>
          <p:cNvPr id="278532" name="图片 465923" descr="22823"/>
          <p:cNvPicPr>
            <a:picLocks noChangeAspect="1"/>
          </p:cNvPicPr>
          <p:nvPr/>
        </p:nvPicPr>
        <p:blipFill>
          <a:blip r:embed="rId1"/>
          <a:stretch>
            <a:fillRect/>
          </a:stretch>
        </p:blipFill>
        <p:spPr>
          <a:xfrm>
            <a:off x="1319530" y="1217930"/>
            <a:ext cx="4705350" cy="5411470"/>
          </a:xfrm>
          <a:prstGeom prst="rect">
            <a:avLst/>
          </a:prstGeom>
          <a:noFill/>
          <a:ln w="9525" cap="flat" cmpd="sng">
            <a:solidFill>
              <a:schemeClr val="tx1"/>
            </a:solidFill>
            <a:prstDash val="solid"/>
            <a:miter/>
            <a:headEnd type="none" w="med" len="med"/>
            <a:tailEnd type="none" w="med" len="med"/>
          </a:ln>
        </p:spPr>
      </p:pic>
      <p:sp>
        <p:nvSpPr>
          <p:cNvPr id="278533" name="矩形 465924"/>
          <p:cNvSpPr/>
          <p:nvPr/>
        </p:nvSpPr>
        <p:spPr>
          <a:xfrm>
            <a:off x="6024880" y="2229485"/>
            <a:ext cx="4866640" cy="4399915"/>
          </a:xfrm>
          <a:prstGeom prst="rect">
            <a:avLst/>
          </a:prstGeom>
          <a:solidFill>
            <a:srgbClr val="00FFFF"/>
          </a:solidFill>
          <a:ln w="9525" cap="flat" cmpd="sng">
            <a:solidFill>
              <a:srgbClr val="FF0000"/>
            </a:solidFill>
            <a:prstDash val="solid"/>
            <a:miter/>
            <a:headEnd type="none" w="med" len="med"/>
            <a:tailEnd type="none" w="med" len="med"/>
          </a:ln>
        </p:spPr>
        <p:txBody>
          <a:bodyPr wrap="square">
            <a:spAutoFit/>
          </a:bodyPr>
          <a:p>
            <a:pPr eaLnBrk="1" hangingPunct="1">
              <a:buFont typeface="Arial" panose="020B0604020202020204" pitchFamily="34" charset="0"/>
              <a:buNone/>
            </a:pPr>
            <a:r>
              <a:rPr lang="en-US" altLang="zh-CN" sz="2800" b="1" dirty="0">
                <a:latin typeface="Arial" panose="020B0604020202020204" pitchFamily="34" charset="0"/>
              </a:rPr>
              <a:t>      “</a:t>
            </a:r>
            <a:r>
              <a:rPr lang="zh-CN" altLang="en-US" sz="2800" b="1" dirty="0">
                <a:latin typeface="Arial" panose="020B0604020202020204" pitchFamily="34" charset="0"/>
              </a:rPr>
              <a:t>梨园”唐玄宗与杨贵妃在华清宫内教习乐工弟子演练歌舞的场所。后来</a:t>
            </a:r>
            <a:r>
              <a:rPr lang="en-US" altLang="zh-CN" sz="2800" b="1" dirty="0">
                <a:latin typeface="Arial" panose="020B0604020202020204" pitchFamily="34" charset="0"/>
              </a:rPr>
              <a:t>,“</a:t>
            </a:r>
            <a:r>
              <a:rPr lang="zh-CN" altLang="en-US" sz="2800" b="1" dirty="0">
                <a:latin typeface="Arial" panose="020B0604020202020204" pitchFamily="34" charset="0"/>
              </a:rPr>
              <a:t>梨园”一词被借用表示乐工机构</a:t>
            </a:r>
            <a:r>
              <a:rPr lang="en-US" altLang="zh-CN" sz="2800" b="1" dirty="0">
                <a:latin typeface="Arial" panose="020B0604020202020204" pitchFamily="34" charset="0"/>
              </a:rPr>
              <a:t>,“</a:t>
            </a:r>
            <a:r>
              <a:rPr lang="zh-CN" altLang="en-US" sz="2800" b="1" dirty="0">
                <a:latin typeface="Arial" panose="020B0604020202020204" pitchFamily="34" charset="0"/>
              </a:rPr>
              <a:t>梨园弟子”成为乐工弟子的代称</a:t>
            </a:r>
            <a:r>
              <a:rPr lang="en-US" altLang="zh-CN" sz="2800" b="1" dirty="0">
                <a:latin typeface="Arial" panose="020B0604020202020204" pitchFamily="34" charset="0"/>
              </a:rPr>
              <a:t>. </a:t>
            </a:r>
            <a:r>
              <a:rPr lang="zh-CN" altLang="en-US" sz="2800" b="1" dirty="0">
                <a:latin typeface="Arial" panose="020B0604020202020204" pitchFamily="34" charset="0"/>
              </a:rPr>
              <a:t>后世将唐明皇奉为梨园鼻祖。</a:t>
            </a:r>
            <a:endParaRPr lang="zh-CN" altLang="en-US" sz="2800" b="1" dirty="0">
              <a:latin typeface="Arial" panose="020B0604020202020204" pitchFamily="34" charset="0"/>
            </a:endParaRPr>
          </a:p>
          <a:p>
            <a:pPr eaLnBrk="1" hangingPunct="1">
              <a:buFont typeface="Arial" panose="020B0604020202020204" pitchFamily="34" charset="0"/>
              <a:buNone/>
            </a:pPr>
            <a:r>
              <a:rPr lang="zh-CN" altLang="en-US" sz="2800" b="1" dirty="0">
                <a:latin typeface="Arial" panose="020B0604020202020204" pitchFamily="34" charset="0"/>
              </a:rPr>
              <a:t>    将戏曲界习称为“梨园界”或“梨园行”，戏曲演员称为“梨园弟子”（皇帝梨园弟子）。</a:t>
            </a:r>
            <a:endParaRPr lang="zh-CN" altLang="en-US" sz="2800" b="1" dirty="0">
              <a:latin typeface="Arial" panose="020B0604020202020204" pitchFamily="34" charset="0"/>
            </a:endParaRPr>
          </a:p>
        </p:txBody>
      </p:sp>
      <p:sp>
        <p:nvSpPr>
          <p:cNvPr id="278534" name="任意多边形 465925"/>
          <p:cNvSpPr/>
          <p:nvPr/>
        </p:nvSpPr>
        <p:spPr>
          <a:xfrm>
            <a:off x="5715000" y="2079625"/>
            <a:ext cx="533400" cy="381000"/>
          </a:xfrm>
          <a:custGeom>
            <a:avLst/>
            <a:gdLst/>
            <a:ahLst/>
            <a:cxnLst>
              <a:cxn ang="270">
                <a:pos x="10800" y="0"/>
              </a:cxn>
              <a:cxn ang="180">
                <a:pos x="3992" y="14698"/>
              </a:cxn>
              <a:cxn ang="270">
                <a:pos x="10800" y="5911"/>
              </a:cxn>
              <a:cxn ang="0">
                <a:pos x="17607" y="14698"/>
              </a:cxn>
            </a:cxnLst>
            <a:pathLst>
              <a:path w="21600" h="21600">
                <a:moveTo>
                  <a:pt x="6557" y="13229"/>
                </a:moveTo>
                <a:cubicBezTo>
                  <a:pt x="6145" y="12513"/>
                  <a:pt x="5910" y="11684"/>
                  <a:pt x="5910" y="10799"/>
                </a:cubicBezTo>
                <a:cubicBezTo>
                  <a:pt x="5910" y="8099"/>
                  <a:pt x="8099" y="5910"/>
                  <a:pt x="10799" y="5910"/>
                </a:cubicBezTo>
                <a:cubicBezTo>
                  <a:pt x="13499" y="5910"/>
                  <a:pt x="15688" y="8099"/>
                  <a:pt x="15688" y="10799"/>
                </a:cubicBezTo>
                <a:cubicBezTo>
                  <a:pt x="15688" y="11684"/>
                  <a:pt x="15453" y="12514"/>
                  <a:pt x="15042" y="13229"/>
                </a:cubicBezTo>
                <a:lnTo>
                  <a:pt x="20171" y="16167"/>
                </a:lnTo>
                <a:cubicBezTo>
                  <a:pt x="21080" y="14587"/>
                  <a:pt x="21599" y="12754"/>
                  <a:pt x="21599" y="10800"/>
                </a:cubicBezTo>
                <a:cubicBezTo>
                  <a:pt x="21599" y="4835"/>
                  <a:pt x="16764" y="0"/>
                  <a:pt x="10799" y="0"/>
                </a:cubicBezTo>
                <a:cubicBezTo>
                  <a:pt x="4834" y="0"/>
                  <a:pt x="-1" y="4835"/>
                  <a:pt x="-1" y="10800"/>
                </a:cubicBezTo>
                <a:cubicBezTo>
                  <a:pt x="-1" y="12754"/>
                  <a:pt x="518" y="14588"/>
                  <a:pt x="1426" y="16169"/>
                </a:cubicBezTo>
                <a:close/>
              </a:path>
            </a:pathLst>
          </a:cu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78535" name="矩形 465926"/>
          <p:cNvSpPr/>
          <p:nvPr/>
        </p:nvSpPr>
        <p:spPr>
          <a:xfrm>
            <a:off x="6248400" y="1324610"/>
            <a:ext cx="3657600" cy="533400"/>
          </a:xfrm>
          <a:prstGeom prst="rect">
            <a:avLst/>
          </a:prstGeom>
        </p:spPr>
        <p:txBody>
          <a:bodyPr wrap="none" fromWordArt="1">
            <a:prstTxWarp prst="textPlain">
              <a:avLst>
                <a:gd name="adj" fmla="val 50000"/>
              </a:avLst>
            </a:prstTxWarp>
            <a:normAutofit fontScale="90000" lnSpcReduction="20000"/>
          </a:bodyPr>
          <a:p>
            <a:pPr algn="ctr"/>
            <a:r>
              <a:rPr lang="zh-CN" altLang="en-US" sz="3600" b="1">
                <a:ln w="9525" cap="flat" cmpd="sng">
                  <a:solidFill>
                    <a:srgbClr val="000000"/>
                  </a:solidFill>
                  <a:prstDash val="solid"/>
                  <a:headEnd type="none" w="med" len="med"/>
                  <a:tailEnd type="none" w="med" len="med"/>
                </a:ln>
                <a:solidFill>
                  <a:srgbClr val="000000"/>
                </a:solidFill>
                <a:effectLst>
                  <a:outerShdw dist="107763" dir="13499999" sx="75000" sy="75000" algn="tl" rotWithShape="0">
                    <a:srgbClr val="868686">
                      <a:alpha val="50000"/>
                    </a:srgbClr>
                  </a:outerShdw>
                </a:effectLst>
                <a:latin typeface="黑体" panose="02010609060101010101" pitchFamily="2" charset="-122"/>
                <a:ea typeface="黑体" panose="02010609060101010101" pitchFamily="2" charset="-122"/>
              </a:rPr>
              <a:t>为什么叫“梨园”</a:t>
            </a:r>
            <a:endParaRPr lang="zh-CN" altLang="en-US" sz="3600" b="1">
              <a:ln w="9525" cap="flat" cmpd="sng">
                <a:solidFill>
                  <a:srgbClr val="000000"/>
                </a:solidFill>
                <a:prstDash val="solid"/>
                <a:headEnd type="none" w="med" len="med"/>
                <a:tailEnd type="none" w="med" len="med"/>
              </a:ln>
              <a:solidFill>
                <a:srgbClr val="000000"/>
              </a:solidFill>
              <a:effectLst>
                <a:outerShdw dist="107763" dir="13499999" sx="75000" sy="75000" algn="tl" rotWithShape="0">
                  <a:srgbClr val="868686">
                    <a:alpha val="50000"/>
                  </a:srgbClr>
                </a:outerShdw>
              </a:effectLst>
              <a:latin typeface="黑体" panose="02010609060101010101" pitchFamily="2" charset="-122"/>
              <a:ea typeface="黑体" panose="02010609060101010101" pitchFamily="2" charset="-122"/>
            </a:endParaRPr>
          </a:p>
        </p:txBody>
      </p:sp>
      <p:sp>
        <p:nvSpPr>
          <p:cNvPr id="278536" name="任意多边形 465927"/>
          <p:cNvSpPr/>
          <p:nvPr/>
        </p:nvSpPr>
        <p:spPr>
          <a:xfrm>
            <a:off x="5715000" y="2460625"/>
            <a:ext cx="533400" cy="381000"/>
          </a:xfrm>
          <a:custGeom>
            <a:avLst/>
            <a:gdLst/>
            <a:ahLst/>
            <a:cxnLst>
              <a:cxn ang="270">
                <a:pos x="10800" y="0"/>
              </a:cxn>
              <a:cxn ang="180">
                <a:pos x="3992" y="14698"/>
              </a:cxn>
              <a:cxn ang="270">
                <a:pos x="10800" y="5911"/>
              </a:cxn>
              <a:cxn ang="0">
                <a:pos x="17607" y="14698"/>
              </a:cxn>
            </a:cxnLst>
            <a:pathLst>
              <a:path w="21600" h="21600">
                <a:moveTo>
                  <a:pt x="6557" y="13229"/>
                </a:moveTo>
                <a:cubicBezTo>
                  <a:pt x="6145" y="12513"/>
                  <a:pt x="5910" y="11684"/>
                  <a:pt x="5910" y="10799"/>
                </a:cubicBezTo>
                <a:cubicBezTo>
                  <a:pt x="5910" y="8099"/>
                  <a:pt x="8099" y="5910"/>
                  <a:pt x="10799" y="5910"/>
                </a:cubicBezTo>
                <a:cubicBezTo>
                  <a:pt x="13499" y="5910"/>
                  <a:pt x="15688" y="8099"/>
                  <a:pt x="15688" y="10799"/>
                </a:cubicBezTo>
                <a:cubicBezTo>
                  <a:pt x="15688" y="11684"/>
                  <a:pt x="15453" y="12514"/>
                  <a:pt x="15042" y="13229"/>
                </a:cubicBezTo>
                <a:lnTo>
                  <a:pt x="20171" y="16167"/>
                </a:lnTo>
                <a:cubicBezTo>
                  <a:pt x="21080" y="14587"/>
                  <a:pt x="21599" y="12754"/>
                  <a:pt x="21599" y="10800"/>
                </a:cubicBezTo>
                <a:cubicBezTo>
                  <a:pt x="21599" y="4835"/>
                  <a:pt x="16764" y="0"/>
                  <a:pt x="10799" y="0"/>
                </a:cubicBezTo>
                <a:cubicBezTo>
                  <a:pt x="4834" y="0"/>
                  <a:pt x="-1" y="4835"/>
                  <a:pt x="-1" y="10800"/>
                </a:cubicBezTo>
                <a:cubicBezTo>
                  <a:pt x="-1" y="12754"/>
                  <a:pt x="518" y="14588"/>
                  <a:pt x="1426" y="16169"/>
                </a:cubicBezTo>
                <a:close/>
              </a:path>
            </a:pathLst>
          </a:cu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78537" name="任意多边形 465928"/>
          <p:cNvSpPr/>
          <p:nvPr/>
        </p:nvSpPr>
        <p:spPr>
          <a:xfrm>
            <a:off x="5715000" y="6172200"/>
            <a:ext cx="533400" cy="381000"/>
          </a:xfrm>
          <a:custGeom>
            <a:avLst/>
            <a:gdLst/>
            <a:ahLst/>
            <a:cxnLst>
              <a:cxn ang="270">
                <a:pos x="10800" y="0"/>
              </a:cxn>
              <a:cxn ang="180">
                <a:pos x="3992" y="14698"/>
              </a:cxn>
              <a:cxn ang="270">
                <a:pos x="10800" y="5911"/>
              </a:cxn>
              <a:cxn ang="0">
                <a:pos x="17607" y="14698"/>
              </a:cxn>
            </a:cxnLst>
            <a:pathLst>
              <a:path w="21600" h="21600">
                <a:moveTo>
                  <a:pt x="6557" y="13229"/>
                </a:moveTo>
                <a:cubicBezTo>
                  <a:pt x="6145" y="12513"/>
                  <a:pt x="5910" y="11684"/>
                  <a:pt x="5910" y="10799"/>
                </a:cubicBezTo>
                <a:cubicBezTo>
                  <a:pt x="5910" y="8099"/>
                  <a:pt x="8099" y="5910"/>
                  <a:pt x="10799" y="5910"/>
                </a:cubicBezTo>
                <a:cubicBezTo>
                  <a:pt x="13499" y="5910"/>
                  <a:pt x="15688" y="8099"/>
                  <a:pt x="15688" y="10799"/>
                </a:cubicBezTo>
                <a:cubicBezTo>
                  <a:pt x="15688" y="11684"/>
                  <a:pt x="15453" y="12514"/>
                  <a:pt x="15042" y="13229"/>
                </a:cubicBezTo>
                <a:lnTo>
                  <a:pt x="20171" y="16167"/>
                </a:lnTo>
                <a:cubicBezTo>
                  <a:pt x="21080" y="14587"/>
                  <a:pt x="21599" y="12754"/>
                  <a:pt x="21599" y="10800"/>
                </a:cubicBezTo>
                <a:cubicBezTo>
                  <a:pt x="21599" y="4835"/>
                  <a:pt x="16764" y="0"/>
                  <a:pt x="10799" y="0"/>
                </a:cubicBezTo>
                <a:cubicBezTo>
                  <a:pt x="4834" y="0"/>
                  <a:pt x="-1" y="4835"/>
                  <a:pt x="-1" y="10800"/>
                </a:cubicBezTo>
                <a:cubicBezTo>
                  <a:pt x="-1" y="12754"/>
                  <a:pt x="518" y="14588"/>
                  <a:pt x="1426" y="16169"/>
                </a:cubicBezTo>
                <a:close/>
              </a:path>
            </a:pathLst>
          </a:cu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78538" name="任意多边形 465929"/>
          <p:cNvSpPr/>
          <p:nvPr/>
        </p:nvSpPr>
        <p:spPr>
          <a:xfrm>
            <a:off x="5715000" y="5791200"/>
            <a:ext cx="533400" cy="381000"/>
          </a:xfrm>
          <a:custGeom>
            <a:avLst/>
            <a:gdLst/>
            <a:ahLst/>
            <a:cxnLst>
              <a:cxn ang="270">
                <a:pos x="10800" y="0"/>
              </a:cxn>
              <a:cxn ang="180">
                <a:pos x="3992" y="14698"/>
              </a:cxn>
              <a:cxn ang="270">
                <a:pos x="10800" y="5911"/>
              </a:cxn>
              <a:cxn ang="0">
                <a:pos x="17607" y="14698"/>
              </a:cxn>
            </a:cxnLst>
            <a:pathLst>
              <a:path w="21600" h="21600">
                <a:moveTo>
                  <a:pt x="6557" y="13229"/>
                </a:moveTo>
                <a:cubicBezTo>
                  <a:pt x="6145" y="12513"/>
                  <a:pt x="5910" y="11684"/>
                  <a:pt x="5910" y="10799"/>
                </a:cubicBezTo>
                <a:cubicBezTo>
                  <a:pt x="5910" y="8099"/>
                  <a:pt x="8099" y="5910"/>
                  <a:pt x="10799" y="5910"/>
                </a:cubicBezTo>
                <a:cubicBezTo>
                  <a:pt x="13499" y="5910"/>
                  <a:pt x="15688" y="8099"/>
                  <a:pt x="15688" y="10799"/>
                </a:cubicBezTo>
                <a:cubicBezTo>
                  <a:pt x="15688" y="11684"/>
                  <a:pt x="15453" y="12514"/>
                  <a:pt x="15042" y="13229"/>
                </a:cubicBezTo>
                <a:lnTo>
                  <a:pt x="20171" y="16167"/>
                </a:lnTo>
                <a:cubicBezTo>
                  <a:pt x="21080" y="14587"/>
                  <a:pt x="21599" y="12754"/>
                  <a:pt x="21599" y="10800"/>
                </a:cubicBezTo>
                <a:cubicBezTo>
                  <a:pt x="21599" y="4835"/>
                  <a:pt x="16764" y="0"/>
                  <a:pt x="10799" y="0"/>
                </a:cubicBezTo>
                <a:cubicBezTo>
                  <a:pt x="4834" y="0"/>
                  <a:pt x="-1" y="4835"/>
                  <a:pt x="-1" y="10800"/>
                </a:cubicBezTo>
                <a:cubicBezTo>
                  <a:pt x="-1" y="12754"/>
                  <a:pt x="518" y="14588"/>
                  <a:pt x="1426" y="16169"/>
                </a:cubicBezTo>
                <a:close/>
              </a:path>
            </a:pathLst>
          </a:cu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3" name="矩形 2"/>
          <p:cNvSpPr/>
          <p:nvPr/>
        </p:nvSpPr>
        <p:spPr>
          <a:xfrm>
            <a:off x="3862705" y="19050"/>
            <a:ext cx="3855720" cy="1198880"/>
          </a:xfrm>
          <a:prstGeom prst="rect">
            <a:avLst/>
          </a:prstGeom>
          <a:noFill/>
          <a:ln>
            <a:noFill/>
          </a:ln>
        </p:spPr>
        <p:txBody>
          <a:bodyPr wrap="none" rtlCol="0" anchor="t">
            <a:spAutoFit/>
          </a:bodyPr>
          <a:p>
            <a:pPr algn="ctr"/>
            <a:r>
              <a:rPr lang="zh-CN" altLang="en-US" sz="7200" b="1">
                <a:solidFill>
                  <a:schemeClr val="tx1"/>
                </a:solidFill>
                <a:effectLst>
                  <a:outerShdw blurRad="38100" dist="19050" dir="2700000" algn="tl" rotWithShape="0">
                    <a:schemeClr val="dk1">
                      <a:alpha val="40000"/>
                    </a:schemeClr>
                  </a:outerShdw>
                </a:effectLst>
              </a:rPr>
              <a:t>梨园春秋</a:t>
            </a:r>
            <a:endParaRPr lang="zh-CN" altLang="en-US" sz="7200" b="1">
              <a:solidFill>
                <a:schemeClr val="tx1"/>
              </a:solidFill>
              <a:effectLst>
                <a:outerShdw blurRad="38100" dist="19050" dir="2700000" algn="tl" rotWithShape="0">
                  <a:schemeClr val="dk1">
                    <a:alpha val="40000"/>
                  </a:scheme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8533"/>
                                        </p:tgtEl>
                                        <p:attrNameLst>
                                          <p:attrName>style.visibility</p:attrName>
                                        </p:attrNameLst>
                                      </p:cBhvr>
                                      <p:to>
                                        <p:strVal val="visible"/>
                                      </p:to>
                                    </p:set>
                                    <p:animEffect transition="in" filter="wipe(up)">
                                      <p:cBhvr>
                                        <p:cTn id="7" dur="500"/>
                                        <p:tgtEl>
                                          <p:spTgt spid="278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0706" name="AutoShape 2"/>
          <p:cNvSpPr>
            <a:spLocks noChangeArrowheads="1"/>
          </p:cNvSpPr>
          <p:nvPr/>
        </p:nvSpPr>
        <p:spPr bwMode="auto">
          <a:xfrm>
            <a:off x="2020570" y="1524635"/>
            <a:ext cx="2160588" cy="863600"/>
          </a:xfrm>
          <a:prstGeom prst="roundRect">
            <a:avLst>
              <a:gd name="adj" fmla="val 16667"/>
            </a:avLst>
          </a:prstGeom>
        </p:spPr>
        <p:style>
          <a:lnRef idx="1">
            <a:schemeClr val="accent6"/>
          </a:lnRef>
          <a:fillRef idx="2">
            <a:schemeClr val="accent6"/>
          </a:fillRef>
          <a:effectRef idx="1">
            <a:schemeClr val="accent6"/>
          </a:effectRef>
          <a:fontRef idx="minor">
            <a:schemeClr val="dk1"/>
          </a:fontRef>
        </p:style>
        <p:txBody>
          <a:bodyPr wrap="none" anchor="ctr">
            <a:flatTx/>
          </a:bodyPr>
          <a:lstStyle>
            <a:lvl1pPr marL="0" lvl="0" indent="0" algn="ctr" defTabSz="91440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5pPr>
          </a:lstStyle>
          <a:p>
            <a:pPr lvl="0" eaLnBrk="1" hangingPunct="1"/>
            <a:r>
              <a:rPr lang="zh-CN" altLang="en-US" sz="3600" b="1" dirty="0">
                <a:solidFill>
                  <a:srgbClr val="000000"/>
                </a:solidFill>
                <a:latin typeface="Arial" panose="020B0604020202020204" pitchFamily="34" charset="0"/>
                <a:ea typeface="华文行楷" panose="02010800040101010101" pitchFamily="2" charset="-122"/>
                <a:hlinkClick r:id="rId1" action="ppaction://hlinksldjump"/>
              </a:rPr>
              <a:t>傩戏</a:t>
            </a:r>
            <a:endParaRPr lang="zh-CN" altLang="en-US" sz="3600" b="1" dirty="0">
              <a:solidFill>
                <a:srgbClr val="000000"/>
              </a:solidFill>
              <a:latin typeface="Arial" panose="020B0604020202020204" pitchFamily="34" charset="0"/>
              <a:ea typeface="华文行楷" panose="02010800040101010101" pitchFamily="2" charset="-122"/>
            </a:endParaRPr>
          </a:p>
        </p:txBody>
      </p:sp>
      <p:sp>
        <p:nvSpPr>
          <p:cNvPr id="200707" name="AutoShape 3"/>
          <p:cNvSpPr>
            <a:spLocks noChangeArrowheads="1"/>
          </p:cNvSpPr>
          <p:nvPr/>
        </p:nvSpPr>
        <p:spPr bwMode="auto">
          <a:xfrm>
            <a:off x="5126355" y="1156335"/>
            <a:ext cx="1979930" cy="1059815"/>
          </a:xfrm>
          <a:prstGeom prst="roundRect">
            <a:avLst>
              <a:gd name="adj" fmla="val 16667"/>
            </a:avLst>
          </a:prstGeom>
        </p:spPr>
        <p:style>
          <a:lnRef idx="1">
            <a:schemeClr val="accent6"/>
          </a:lnRef>
          <a:fillRef idx="2">
            <a:schemeClr val="accent6"/>
          </a:fillRef>
          <a:effectRef idx="1">
            <a:schemeClr val="accent6"/>
          </a:effectRef>
          <a:fontRef idx="minor">
            <a:schemeClr val="dk1"/>
          </a:fontRef>
        </p:style>
        <p:txBody>
          <a:bodyPr wrap="none" anchor="ctr">
            <a:flatTx/>
          </a:bodyPr>
          <a:lstStyle>
            <a:lvl1pPr marL="0" lvl="0" indent="0" algn="ctr" defTabSz="91440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5pPr>
          </a:lstStyle>
          <a:p>
            <a:pPr lvl="0" eaLnBrk="1" hangingPunct="1"/>
            <a:r>
              <a:rPr lang="zh-CN" altLang="en-US" sz="3600" b="1" dirty="0">
                <a:solidFill>
                  <a:srgbClr val="000000"/>
                </a:solidFill>
                <a:latin typeface="Arial" panose="020B0604020202020204" pitchFamily="34" charset="0"/>
                <a:ea typeface="华文行楷" panose="02010800040101010101" pitchFamily="2" charset="-122"/>
              </a:rPr>
              <a:t>宫廷乐舞</a:t>
            </a:r>
            <a:endParaRPr lang="zh-CN" altLang="en-US" sz="3600" b="1" dirty="0">
              <a:solidFill>
                <a:srgbClr val="000000"/>
              </a:solidFill>
              <a:latin typeface="Arial" panose="020B0604020202020204" pitchFamily="34" charset="0"/>
              <a:ea typeface="华文行楷" panose="02010800040101010101" pitchFamily="2" charset="-122"/>
            </a:endParaRPr>
          </a:p>
          <a:p>
            <a:pPr lvl="0" eaLnBrk="1" hangingPunct="1"/>
            <a:r>
              <a:rPr lang="zh-CN" altLang="en-US" sz="3600" b="1" dirty="0">
                <a:solidFill>
                  <a:srgbClr val="000000"/>
                </a:solidFill>
                <a:latin typeface="Arial" panose="020B0604020202020204" pitchFamily="34" charset="0"/>
                <a:ea typeface="华文行楷" panose="02010800040101010101" pitchFamily="2" charset="-122"/>
              </a:rPr>
              <a:t>杂技百戏</a:t>
            </a:r>
            <a:endParaRPr lang="zh-CN" altLang="en-US" sz="3600" b="1" dirty="0">
              <a:solidFill>
                <a:srgbClr val="000000"/>
              </a:solidFill>
              <a:latin typeface="Arial" panose="020B0604020202020204" pitchFamily="34" charset="0"/>
              <a:ea typeface="华文行楷" panose="02010800040101010101" pitchFamily="2" charset="-122"/>
            </a:endParaRPr>
          </a:p>
        </p:txBody>
      </p:sp>
      <p:sp>
        <p:nvSpPr>
          <p:cNvPr id="200708" name="AutoShape 4"/>
          <p:cNvSpPr>
            <a:spLocks noChangeArrowheads="1"/>
          </p:cNvSpPr>
          <p:nvPr/>
        </p:nvSpPr>
        <p:spPr bwMode="auto">
          <a:xfrm>
            <a:off x="8176895" y="1395095"/>
            <a:ext cx="1873250" cy="935038"/>
          </a:xfrm>
          <a:prstGeom prst="roundRect">
            <a:avLst>
              <a:gd name="adj" fmla="val 16667"/>
            </a:avLst>
          </a:prstGeom>
        </p:spPr>
        <p:style>
          <a:lnRef idx="1">
            <a:schemeClr val="accent6"/>
          </a:lnRef>
          <a:fillRef idx="2">
            <a:schemeClr val="accent6"/>
          </a:fillRef>
          <a:effectRef idx="1">
            <a:schemeClr val="accent6"/>
          </a:effectRef>
          <a:fontRef idx="minor">
            <a:schemeClr val="dk1"/>
          </a:fontRef>
        </p:style>
        <p:txBody>
          <a:bodyPr wrap="none" anchor="ctr">
            <a:flatTx/>
          </a:bodyPr>
          <a:lstStyle>
            <a:lvl1pPr marL="0" lvl="0" indent="0" algn="ctr" defTabSz="91440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5pPr>
          </a:lstStyle>
          <a:p>
            <a:pPr lvl="0" eaLnBrk="1" hangingPunct="1"/>
            <a:r>
              <a:rPr lang="zh-CN" altLang="en-US" sz="3600" b="1" dirty="0">
                <a:solidFill>
                  <a:srgbClr val="000000"/>
                </a:solidFill>
                <a:latin typeface="Arial" panose="020B0604020202020204" pitchFamily="34" charset="0"/>
                <a:ea typeface="华文行楷" panose="02010800040101010101" pitchFamily="2" charset="-122"/>
              </a:rPr>
              <a:t>南戏</a:t>
            </a:r>
            <a:endParaRPr lang="zh-CN" altLang="en-US" sz="3600" b="1" dirty="0">
              <a:solidFill>
                <a:srgbClr val="000000"/>
              </a:solidFill>
              <a:latin typeface="Arial" panose="020B0604020202020204" pitchFamily="34" charset="0"/>
              <a:ea typeface="华文行楷" panose="02010800040101010101" pitchFamily="2" charset="-122"/>
            </a:endParaRPr>
          </a:p>
        </p:txBody>
      </p:sp>
      <p:sp>
        <p:nvSpPr>
          <p:cNvPr id="200709" name="AutoShape 5"/>
          <p:cNvSpPr>
            <a:spLocks noChangeArrowheads="1"/>
          </p:cNvSpPr>
          <p:nvPr/>
        </p:nvSpPr>
        <p:spPr bwMode="auto">
          <a:xfrm>
            <a:off x="2760345" y="3245168"/>
            <a:ext cx="1654175" cy="790575"/>
          </a:xfrm>
          <a:prstGeom prst="roundRect">
            <a:avLst>
              <a:gd name="adj" fmla="val 16667"/>
            </a:avLst>
          </a:prstGeom>
        </p:spPr>
        <p:style>
          <a:lnRef idx="1">
            <a:schemeClr val="accent6"/>
          </a:lnRef>
          <a:fillRef idx="2">
            <a:schemeClr val="accent6"/>
          </a:fillRef>
          <a:effectRef idx="1">
            <a:schemeClr val="accent6"/>
          </a:effectRef>
          <a:fontRef idx="minor">
            <a:schemeClr val="dk1"/>
          </a:fontRef>
        </p:style>
        <p:txBody>
          <a:bodyPr wrap="none" anchor="ctr">
            <a:flatTx/>
          </a:bodyPr>
          <a:lstStyle>
            <a:lvl1pPr marL="0" lvl="0" indent="0" algn="ctr" defTabSz="91440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5pPr>
          </a:lstStyle>
          <a:p>
            <a:pPr lvl="0" eaLnBrk="1" hangingPunct="1"/>
            <a:r>
              <a:rPr lang="zh-CN" altLang="en-US" sz="3600" b="1" dirty="0">
                <a:solidFill>
                  <a:srgbClr val="000000"/>
                </a:solidFill>
                <a:latin typeface="Arial" panose="020B0604020202020204" pitchFamily="34" charset="0"/>
                <a:ea typeface="华文行楷" panose="02010800040101010101" pitchFamily="2" charset="-122"/>
              </a:rPr>
              <a:t>元杂剧</a:t>
            </a:r>
            <a:endParaRPr lang="zh-CN" altLang="en-US" sz="3600" b="1" dirty="0">
              <a:solidFill>
                <a:srgbClr val="000000"/>
              </a:solidFill>
              <a:latin typeface="Arial" panose="020B0604020202020204" pitchFamily="34" charset="0"/>
              <a:ea typeface="华文行楷" panose="02010800040101010101" pitchFamily="2" charset="-122"/>
            </a:endParaRPr>
          </a:p>
        </p:txBody>
      </p:sp>
      <p:sp>
        <p:nvSpPr>
          <p:cNvPr id="200710" name="AutoShape 6"/>
          <p:cNvSpPr>
            <a:spLocks noChangeArrowheads="1"/>
          </p:cNvSpPr>
          <p:nvPr/>
        </p:nvSpPr>
        <p:spPr bwMode="auto">
          <a:xfrm>
            <a:off x="5269548" y="3283585"/>
            <a:ext cx="1728788" cy="863600"/>
          </a:xfrm>
          <a:prstGeom prst="roundRect">
            <a:avLst>
              <a:gd name="adj" fmla="val 16667"/>
            </a:avLst>
          </a:prstGeom>
        </p:spPr>
        <p:style>
          <a:lnRef idx="1">
            <a:schemeClr val="accent6"/>
          </a:lnRef>
          <a:fillRef idx="2">
            <a:schemeClr val="accent6"/>
          </a:fillRef>
          <a:effectRef idx="1">
            <a:schemeClr val="accent6"/>
          </a:effectRef>
          <a:fontRef idx="minor">
            <a:schemeClr val="dk1"/>
          </a:fontRef>
        </p:style>
        <p:txBody>
          <a:bodyPr wrap="none" anchor="ctr">
            <a:flatTx/>
          </a:bodyPr>
          <a:lstStyle>
            <a:lvl1pPr marL="0" lvl="0" indent="0" algn="ctr" defTabSz="91440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5pPr>
          </a:lstStyle>
          <a:p>
            <a:pPr lvl="0" eaLnBrk="1" hangingPunct="1"/>
            <a:r>
              <a:rPr lang="zh-CN" altLang="en-US" sz="3600" b="1" dirty="0">
                <a:solidFill>
                  <a:srgbClr val="000000"/>
                </a:solidFill>
                <a:latin typeface="Arial" panose="020B0604020202020204" pitchFamily="34" charset="0"/>
                <a:ea typeface="华文行楷" panose="02010800040101010101" pitchFamily="2" charset="-122"/>
              </a:rPr>
              <a:t>昆曲</a:t>
            </a:r>
            <a:endParaRPr lang="zh-CN" altLang="en-US" sz="3600" b="1" dirty="0">
              <a:solidFill>
                <a:srgbClr val="000000"/>
              </a:solidFill>
              <a:latin typeface="Arial" panose="020B0604020202020204" pitchFamily="34" charset="0"/>
              <a:ea typeface="华文行楷" panose="02010800040101010101" pitchFamily="2" charset="-122"/>
            </a:endParaRPr>
          </a:p>
        </p:txBody>
      </p:sp>
      <p:sp>
        <p:nvSpPr>
          <p:cNvPr id="200711" name="AutoShape 7"/>
          <p:cNvSpPr/>
          <p:nvPr/>
        </p:nvSpPr>
        <p:spPr>
          <a:xfrm>
            <a:off x="4181158" y="1737678"/>
            <a:ext cx="647700" cy="287337"/>
          </a:xfrm>
          <a:prstGeom prst="rightArrow">
            <a:avLst>
              <a:gd name="adj1" fmla="val 50000"/>
              <a:gd name="adj2" fmla="val 56353"/>
            </a:avLst>
          </a:prstGeom>
          <a:solidFill>
            <a:srgbClr val="00FFFF">
              <a:alpha val="49019"/>
            </a:srgbClr>
          </a:solidFill>
          <a:ln w="9525" cap="flat" cmpd="sng">
            <a:prstDash val="solid"/>
            <a:miter/>
            <a:headEnd type="none" w="med" len="med"/>
            <a:tailEnd type="none" w="med" len="med"/>
          </a:ln>
          <a:scene3d>
            <a:camera prst="legacyPerspectiveTopRight">
              <a:rot lat="0" lon="0" rev="0"/>
            </a:camera>
            <a:lightRig rig="legacyFlat3" dir="b"/>
          </a:scene3d>
          <a:sp3d extrusionH="887400" prstMaterial="legacyMatte">
            <a:bevelT w="13500" h="13500" prst="angle"/>
            <a:bevelB w="13500" h="13500" prst="angle"/>
            <a:extrusionClr>
              <a:srgbClr val="00FFFF"/>
            </a:extrusionClr>
          </a:sp3d>
        </p:spPr>
        <p:txBody>
          <a:bodyPr wrap="none" anchor="ctr">
            <a:flatTx/>
          </a:bodyPr>
          <a:p>
            <a:endParaRPr lang="zh-CN" altLang="en-US" sz="1800" dirty="0">
              <a:latin typeface="Arial" panose="020B0604020202020204" pitchFamily="34" charset="0"/>
              <a:ea typeface="宋体" panose="02010600030101010101" pitchFamily="2" charset="-122"/>
            </a:endParaRPr>
          </a:p>
        </p:txBody>
      </p:sp>
      <p:sp>
        <p:nvSpPr>
          <p:cNvPr id="200712" name="AutoShape 8"/>
          <p:cNvSpPr/>
          <p:nvPr/>
        </p:nvSpPr>
        <p:spPr>
          <a:xfrm>
            <a:off x="7249478" y="1718628"/>
            <a:ext cx="647700" cy="287337"/>
          </a:xfrm>
          <a:prstGeom prst="rightArrow">
            <a:avLst>
              <a:gd name="adj1" fmla="val 50000"/>
              <a:gd name="adj2" fmla="val 56353"/>
            </a:avLst>
          </a:prstGeom>
          <a:solidFill>
            <a:srgbClr val="00FFFF">
              <a:alpha val="49019"/>
            </a:srgbClr>
          </a:solidFill>
          <a:ln w="9525" cap="flat" cmpd="sng">
            <a:prstDash val="solid"/>
            <a:miter/>
            <a:headEnd type="none" w="med" len="med"/>
            <a:tailEnd type="none" w="med" len="med"/>
          </a:ln>
          <a:scene3d>
            <a:camera prst="legacyPerspectiveTopRight">
              <a:rot lat="0" lon="0" rev="0"/>
            </a:camera>
            <a:lightRig rig="legacyFlat3" dir="b"/>
          </a:scene3d>
          <a:sp3d extrusionH="887400" prstMaterial="legacyMatte">
            <a:bevelT w="13500" h="13500" prst="angle"/>
            <a:bevelB w="13500" h="13500" prst="angle"/>
            <a:extrusionClr>
              <a:srgbClr val="00FFFF"/>
            </a:extrusionClr>
          </a:sp3d>
        </p:spPr>
        <p:txBody>
          <a:bodyPr wrap="none" anchor="ctr">
            <a:flatTx/>
          </a:bodyPr>
          <a:p>
            <a:endParaRPr lang="zh-CN" altLang="en-US" sz="1800" dirty="0">
              <a:latin typeface="Arial" panose="020B0604020202020204" pitchFamily="34" charset="0"/>
              <a:ea typeface="宋体" panose="02010600030101010101" pitchFamily="2" charset="-122"/>
            </a:endParaRPr>
          </a:p>
        </p:txBody>
      </p:sp>
      <p:sp>
        <p:nvSpPr>
          <p:cNvPr id="200713" name="AutoShape 9"/>
          <p:cNvSpPr/>
          <p:nvPr/>
        </p:nvSpPr>
        <p:spPr>
          <a:xfrm>
            <a:off x="2020570" y="3285490"/>
            <a:ext cx="647700" cy="611505"/>
          </a:xfrm>
          <a:prstGeom prst="rightArrow">
            <a:avLst>
              <a:gd name="adj1" fmla="val 50000"/>
              <a:gd name="adj2" fmla="val 56353"/>
            </a:avLst>
          </a:prstGeom>
          <a:solidFill>
            <a:srgbClr val="00FFFF">
              <a:alpha val="49019"/>
            </a:srgbClr>
          </a:solidFill>
          <a:ln w="9525" cap="flat" cmpd="sng">
            <a:prstDash val="solid"/>
            <a:miter/>
            <a:headEnd type="none" w="med" len="med"/>
            <a:tailEnd type="none" w="med" len="med"/>
          </a:ln>
          <a:scene3d>
            <a:camera prst="legacyPerspectiveTopRight">
              <a:rot lat="0" lon="0" rev="0"/>
            </a:camera>
            <a:lightRig rig="legacyFlat3" dir="b"/>
          </a:scene3d>
          <a:sp3d extrusionH="887400" prstMaterial="legacyMatte">
            <a:bevelT w="13500" h="13500" prst="angle"/>
            <a:bevelB w="13500" h="13500" prst="angle"/>
            <a:extrusionClr>
              <a:srgbClr val="00FFFF"/>
            </a:extrusionClr>
          </a:sp3d>
        </p:spPr>
        <p:txBody>
          <a:bodyPr wrap="none" anchor="ctr">
            <a:flatTx/>
          </a:bodyPr>
          <a:p>
            <a:endParaRPr lang="zh-CN" altLang="en-US" sz="1800" dirty="0">
              <a:latin typeface="Arial" panose="020B0604020202020204" pitchFamily="34" charset="0"/>
              <a:ea typeface="宋体" panose="02010600030101010101" pitchFamily="2" charset="-122"/>
            </a:endParaRPr>
          </a:p>
        </p:txBody>
      </p:sp>
      <p:sp>
        <p:nvSpPr>
          <p:cNvPr id="200714" name="AutoShape 10"/>
          <p:cNvSpPr/>
          <p:nvPr/>
        </p:nvSpPr>
        <p:spPr>
          <a:xfrm>
            <a:off x="4478655" y="3609658"/>
            <a:ext cx="647700" cy="287337"/>
          </a:xfrm>
          <a:prstGeom prst="rightArrow">
            <a:avLst>
              <a:gd name="adj1" fmla="val 50000"/>
              <a:gd name="adj2" fmla="val 56353"/>
            </a:avLst>
          </a:prstGeom>
          <a:solidFill>
            <a:srgbClr val="00FFFF">
              <a:alpha val="49019"/>
            </a:srgbClr>
          </a:solidFill>
          <a:ln w="9525" cap="flat" cmpd="sng">
            <a:prstDash val="solid"/>
            <a:miter/>
            <a:headEnd type="none" w="med" len="med"/>
            <a:tailEnd type="none" w="med" len="med"/>
          </a:ln>
          <a:scene3d>
            <a:camera prst="legacyPerspectiveTopRight">
              <a:rot lat="0" lon="0" rev="0"/>
            </a:camera>
            <a:lightRig rig="legacyFlat3" dir="b"/>
          </a:scene3d>
          <a:sp3d extrusionH="887400" prstMaterial="legacyMatte">
            <a:bevelT w="13500" h="13500" prst="angle"/>
            <a:bevelB w="13500" h="13500" prst="angle"/>
            <a:extrusionClr>
              <a:srgbClr val="00FFFF"/>
            </a:extrusionClr>
          </a:sp3d>
        </p:spPr>
        <p:txBody>
          <a:bodyPr wrap="none" anchor="ctr">
            <a:flatTx/>
          </a:bodyPr>
          <a:p>
            <a:endParaRPr lang="zh-CN" altLang="en-US" sz="1800" dirty="0">
              <a:latin typeface="Arial" panose="020B0604020202020204" pitchFamily="34" charset="0"/>
              <a:ea typeface="宋体" panose="02010600030101010101" pitchFamily="2" charset="-122"/>
            </a:endParaRPr>
          </a:p>
        </p:txBody>
      </p:sp>
      <p:sp>
        <p:nvSpPr>
          <p:cNvPr id="200715" name="Text Box 11"/>
          <p:cNvSpPr txBox="1"/>
          <p:nvPr/>
        </p:nvSpPr>
        <p:spPr>
          <a:xfrm>
            <a:off x="1922780" y="2388235"/>
            <a:ext cx="2016125" cy="521970"/>
          </a:xfrm>
          <a:prstGeom prst="rect">
            <a:avLst/>
          </a:prstGeom>
          <a:noFill/>
          <a:ln w="9525">
            <a:noFill/>
          </a:ln>
        </p:spPr>
        <p:txBody>
          <a:bodyPr>
            <a:spAutoFit/>
          </a:bodyPr>
          <a:p>
            <a:r>
              <a:rPr lang="zh-CN" altLang="en-US" sz="2800" b="1" dirty="0">
                <a:solidFill>
                  <a:srgbClr val="FF0000"/>
                </a:solidFill>
                <a:uFillTx/>
                <a:latin typeface="Arial" panose="020B0604020202020204" pitchFamily="34" charset="0"/>
              </a:rPr>
              <a:t>原始时期</a:t>
            </a:r>
            <a:endParaRPr lang="zh-CN" altLang="en-US" sz="2800" b="1" dirty="0">
              <a:solidFill>
                <a:srgbClr val="FF0000"/>
              </a:solidFill>
              <a:uFillTx/>
              <a:latin typeface="Arial" panose="020B0604020202020204" pitchFamily="34" charset="0"/>
            </a:endParaRPr>
          </a:p>
        </p:txBody>
      </p:sp>
      <p:sp>
        <p:nvSpPr>
          <p:cNvPr id="200716" name="Text Box 12"/>
          <p:cNvSpPr txBox="1"/>
          <p:nvPr/>
        </p:nvSpPr>
        <p:spPr>
          <a:xfrm>
            <a:off x="5233670" y="2330450"/>
            <a:ext cx="2016125" cy="953135"/>
          </a:xfrm>
          <a:prstGeom prst="rect">
            <a:avLst/>
          </a:prstGeom>
          <a:noFill/>
          <a:ln w="9525">
            <a:noFill/>
          </a:ln>
        </p:spPr>
        <p:txBody>
          <a:bodyPr>
            <a:spAutoFit/>
          </a:bodyPr>
          <a:p>
            <a:r>
              <a:rPr lang="zh-CN" altLang="en-US" sz="2800" b="1" dirty="0">
                <a:solidFill>
                  <a:srgbClr val="FF0000"/>
                </a:solidFill>
                <a:uFillTx/>
                <a:latin typeface="Arial" panose="020B0604020202020204" pitchFamily="34" charset="0"/>
              </a:rPr>
              <a:t>春秋战国至汉唐时期</a:t>
            </a:r>
            <a:endParaRPr lang="zh-CN" altLang="en-US" sz="2800" b="1" dirty="0">
              <a:solidFill>
                <a:srgbClr val="FF0000"/>
              </a:solidFill>
              <a:uFillTx/>
              <a:latin typeface="Arial" panose="020B0604020202020204" pitchFamily="34" charset="0"/>
            </a:endParaRPr>
          </a:p>
        </p:txBody>
      </p:sp>
      <p:sp>
        <p:nvSpPr>
          <p:cNvPr id="200717" name="Text Box 13"/>
          <p:cNvSpPr txBox="1"/>
          <p:nvPr/>
        </p:nvSpPr>
        <p:spPr>
          <a:xfrm>
            <a:off x="8256905" y="2499360"/>
            <a:ext cx="2016125" cy="521970"/>
          </a:xfrm>
          <a:prstGeom prst="rect">
            <a:avLst/>
          </a:prstGeom>
          <a:noFill/>
          <a:ln w="9525">
            <a:noFill/>
          </a:ln>
        </p:spPr>
        <p:txBody>
          <a:bodyPr>
            <a:spAutoFit/>
          </a:bodyPr>
          <a:p>
            <a:r>
              <a:rPr lang="zh-CN" altLang="en-US" sz="2800" b="1" dirty="0">
                <a:solidFill>
                  <a:srgbClr val="FF0000"/>
                </a:solidFill>
                <a:uFillTx/>
                <a:latin typeface="Arial" panose="020B0604020202020204" pitchFamily="34" charset="0"/>
              </a:rPr>
              <a:t>两宋时期</a:t>
            </a:r>
            <a:endParaRPr lang="zh-CN" altLang="en-US" sz="2800" b="1" dirty="0">
              <a:solidFill>
                <a:srgbClr val="FF0000"/>
              </a:solidFill>
              <a:uFillTx/>
              <a:latin typeface="Arial" panose="020B0604020202020204" pitchFamily="34" charset="0"/>
            </a:endParaRPr>
          </a:p>
        </p:txBody>
      </p:sp>
      <p:sp>
        <p:nvSpPr>
          <p:cNvPr id="200718" name="Text Box 14"/>
          <p:cNvSpPr txBox="1"/>
          <p:nvPr/>
        </p:nvSpPr>
        <p:spPr>
          <a:xfrm>
            <a:off x="2579370" y="4311015"/>
            <a:ext cx="2016125" cy="521970"/>
          </a:xfrm>
          <a:prstGeom prst="rect">
            <a:avLst/>
          </a:prstGeom>
          <a:noFill/>
          <a:ln w="9525">
            <a:noFill/>
          </a:ln>
        </p:spPr>
        <p:txBody>
          <a:bodyPr>
            <a:spAutoFit/>
          </a:bodyPr>
          <a:p>
            <a:r>
              <a:rPr lang="zh-CN" altLang="en-US" sz="2800" b="1" dirty="0">
                <a:solidFill>
                  <a:srgbClr val="FF0000"/>
                </a:solidFill>
                <a:uFillTx/>
                <a:latin typeface="Arial" panose="020B0604020202020204" pitchFamily="34" charset="0"/>
              </a:rPr>
              <a:t>元</a:t>
            </a:r>
            <a:endParaRPr lang="zh-CN" altLang="en-US" sz="2800" b="1" dirty="0">
              <a:solidFill>
                <a:srgbClr val="FF0000"/>
              </a:solidFill>
              <a:uFillTx/>
              <a:latin typeface="Arial" panose="020B0604020202020204" pitchFamily="34" charset="0"/>
            </a:endParaRPr>
          </a:p>
        </p:txBody>
      </p:sp>
      <p:sp>
        <p:nvSpPr>
          <p:cNvPr id="200719" name="Text Box 15"/>
          <p:cNvSpPr txBox="1"/>
          <p:nvPr/>
        </p:nvSpPr>
        <p:spPr>
          <a:xfrm>
            <a:off x="4964430" y="4403090"/>
            <a:ext cx="2933065" cy="521970"/>
          </a:xfrm>
          <a:prstGeom prst="rect">
            <a:avLst/>
          </a:prstGeom>
          <a:noFill/>
          <a:ln w="9525">
            <a:noFill/>
          </a:ln>
        </p:spPr>
        <p:txBody>
          <a:bodyPr wrap="square">
            <a:spAutoFit/>
          </a:bodyPr>
          <a:p>
            <a:r>
              <a:rPr lang="zh-CN" altLang="en-US" sz="2800" b="1" dirty="0">
                <a:solidFill>
                  <a:srgbClr val="FF0000"/>
                </a:solidFill>
                <a:latin typeface="+mj-ea"/>
                <a:ea typeface="+mj-ea"/>
              </a:rPr>
              <a:t>明中叶到清中期</a:t>
            </a:r>
            <a:endParaRPr lang="zh-CN" altLang="en-US" sz="2800" b="1" dirty="0">
              <a:solidFill>
                <a:srgbClr val="FF0000"/>
              </a:solidFill>
              <a:latin typeface="+mj-ea"/>
              <a:ea typeface="+mj-ea"/>
            </a:endParaRPr>
          </a:p>
        </p:txBody>
      </p:sp>
      <p:sp>
        <p:nvSpPr>
          <p:cNvPr id="200720" name="Text Box 16"/>
          <p:cNvSpPr txBox="1"/>
          <p:nvPr/>
        </p:nvSpPr>
        <p:spPr>
          <a:xfrm>
            <a:off x="3485515" y="335280"/>
            <a:ext cx="6564630" cy="706755"/>
          </a:xfrm>
          <a:prstGeom prst="rect">
            <a:avLst/>
          </a:prstGeom>
          <a:noFill/>
          <a:ln w="9525">
            <a:noFill/>
          </a:ln>
        </p:spPr>
        <p:txBody>
          <a:bodyPr wrap="square">
            <a:spAutoFit/>
          </a:bodyPr>
          <a:p>
            <a:r>
              <a:rPr lang="zh-CN" altLang="en-US" sz="4000" b="1" dirty="0">
                <a:solidFill>
                  <a:srgbClr val="FF0000"/>
                </a:solidFill>
                <a:latin typeface="华文彩云" panose="02010800040101010101" pitchFamily="2" charset="-122"/>
                <a:ea typeface="华文彩云" panose="02010800040101010101" pitchFamily="2" charset="-122"/>
              </a:rPr>
              <a:t>二、传统戏曲的发展脉络</a:t>
            </a:r>
            <a:endParaRPr lang="zh-CN" altLang="en-US" sz="4000" b="1" dirty="0">
              <a:solidFill>
                <a:srgbClr val="FF0000"/>
              </a:solidFill>
              <a:latin typeface="华文彩云" panose="02010800040101010101" pitchFamily="2" charset="-122"/>
              <a:ea typeface="华文彩云" panose="02010800040101010101" pitchFamily="2" charset="-122"/>
            </a:endParaRPr>
          </a:p>
        </p:txBody>
      </p:sp>
      <p:pic>
        <p:nvPicPr>
          <p:cNvPr id="10257" name="Picture 17" descr="轮子"/>
          <p:cNvPicPr>
            <a:picLocks noChangeAspect="1"/>
          </p:cNvPicPr>
          <p:nvPr/>
        </p:nvPicPr>
        <p:blipFill>
          <a:blip r:embed="rId2"/>
          <a:stretch>
            <a:fillRect/>
          </a:stretch>
        </p:blipFill>
        <p:spPr>
          <a:xfrm>
            <a:off x="2279333" y="248603"/>
            <a:ext cx="1006475" cy="1006475"/>
          </a:xfrm>
          <a:prstGeom prst="rect">
            <a:avLst/>
          </a:prstGeom>
          <a:noFill/>
          <a:ln w="9525">
            <a:noFill/>
          </a:ln>
        </p:spPr>
      </p:pic>
      <p:sp>
        <p:nvSpPr>
          <p:cNvPr id="2" name="AutoShape 18"/>
          <p:cNvSpPr>
            <a:spLocks noChangeArrowheads="1"/>
          </p:cNvSpPr>
          <p:nvPr/>
        </p:nvSpPr>
        <p:spPr bwMode="auto">
          <a:xfrm>
            <a:off x="8032750" y="3283585"/>
            <a:ext cx="2160588" cy="863600"/>
          </a:xfrm>
          <a:prstGeom prst="roundRect">
            <a:avLst>
              <a:gd name="adj" fmla="val 16667"/>
            </a:avLst>
          </a:prstGeom>
        </p:spPr>
        <p:style>
          <a:lnRef idx="1">
            <a:schemeClr val="accent6"/>
          </a:lnRef>
          <a:fillRef idx="2">
            <a:schemeClr val="accent6"/>
          </a:fillRef>
          <a:effectRef idx="1">
            <a:schemeClr val="accent6"/>
          </a:effectRef>
          <a:fontRef idx="minor">
            <a:schemeClr val="dk1"/>
          </a:fontRef>
        </p:style>
        <p:txBody>
          <a:bodyPr wrap="none" anchor="ctr">
            <a:flatTx/>
          </a:bodyPr>
          <a:lstStyle>
            <a:lvl1pPr marL="0" lvl="0" indent="0" algn="ctr" defTabSz="91440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5pPr>
          </a:lstStyle>
          <a:p>
            <a:pPr lvl="0" eaLnBrk="1" hangingPunct="1"/>
            <a:r>
              <a:rPr lang="zh-CN" altLang="en-US" sz="3600" b="1" dirty="0">
                <a:solidFill>
                  <a:srgbClr val="000000"/>
                </a:solidFill>
                <a:latin typeface="Arial" panose="020B0604020202020204" pitchFamily="34" charset="0"/>
                <a:ea typeface="华文行楷" panose="02010800040101010101" pitchFamily="2" charset="-122"/>
              </a:rPr>
              <a:t>京剧艺术</a:t>
            </a:r>
            <a:endParaRPr lang="zh-CN" altLang="en-US" sz="3600" b="1" dirty="0">
              <a:solidFill>
                <a:srgbClr val="000000"/>
              </a:solidFill>
              <a:latin typeface="Arial" panose="020B0604020202020204" pitchFamily="34" charset="0"/>
              <a:ea typeface="华文行楷" panose="02010800040101010101" pitchFamily="2" charset="-122"/>
            </a:endParaRPr>
          </a:p>
        </p:txBody>
      </p:sp>
      <p:sp>
        <p:nvSpPr>
          <p:cNvPr id="3" name="AutoShape 19"/>
          <p:cNvSpPr/>
          <p:nvPr/>
        </p:nvSpPr>
        <p:spPr>
          <a:xfrm>
            <a:off x="7106285" y="3609975"/>
            <a:ext cx="647700" cy="287338"/>
          </a:xfrm>
          <a:prstGeom prst="rightArrow">
            <a:avLst>
              <a:gd name="adj1" fmla="val 50000"/>
              <a:gd name="adj2" fmla="val 56353"/>
            </a:avLst>
          </a:prstGeom>
          <a:solidFill>
            <a:srgbClr val="00FFFF">
              <a:alpha val="49019"/>
            </a:srgbClr>
          </a:solidFill>
          <a:ln w="9525" cap="flat" cmpd="sng">
            <a:prstDash val="solid"/>
            <a:miter/>
            <a:headEnd type="none" w="med" len="med"/>
            <a:tailEnd type="none" w="med" len="med"/>
          </a:ln>
          <a:scene3d>
            <a:camera prst="legacyPerspectiveTopRight">
              <a:rot lat="0" lon="0" rev="0"/>
            </a:camera>
            <a:lightRig rig="legacyFlat3" dir="b"/>
          </a:scene3d>
          <a:sp3d extrusionH="887400" prstMaterial="legacyMatte">
            <a:bevelT w="13500" h="13500" prst="angle"/>
            <a:bevelB w="13500" h="13500" prst="angle"/>
            <a:extrusionClr>
              <a:srgbClr val="00FFFF"/>
            </a:extrusionClr>
          </a:sp3d>
        </p:spPr>
        <p:txBody>
          <a:bodyPr wrap="none" anchor="ctr">
            <a:flatTx/>
          </a:bodyPr>
          <a:p>
            <a:endParaRPr lang="zh-CN" altLang="en-US" sz="1800" dirty="0">
              <a:latin typeface="Arial" panose="020B0604020202020204" pitchFamily="34" charset="0"/>
              <a:ea typeface="宋体" panose="02010600030101010101" pitchFamily="2" charset="-122"/>
            </a:endParaRPr>
          </a:p>
        </p:txBody>
      </p:sp>
      <p:sp>
        <p:nvSpPr>
          <p:cNvPr id="4" name="Text Box 20"/>
          <p:cNvSpPr txBox="1"/>
          <p:nvPr/>
        </p:nvSpPr>
        <p:spPr>
          <a:xfrm>
            <a:off x="8375650" y="4310698"/>
            <a:ext cx="2016125" cy="521970"/>
          </a:xfrm>
          <a:prstGeom prst="rect">
            <a:avLst/>
          </a:prstGeom>
          <a:noFill/>
          <a:ln w="9525">
            <a:noFill/>
          </a:ln>
        </p:spPr>
        <p:txBody>
          <a:bodyPr>
            <a:spAutoFit/>
          </a:bodyPr>
          <a:p>
            <a:r>
              <a:rPr lang="zh-CN" altLang="en-US" sz="2800" b="1" dirty="0">
                <a:solidFill>
                  <a:srgbClr val="FF0000"/>
                </a:solidFill>
                <a:latin typeface="+mj-ea"/>
                <a:ea typeface="+mj-ea"/>
              </a:rPr>
              <a:t>清中期</a:t>
            </a:r>
            <a:endParaRPr lang="zh-CN" altLang="en-US" sz="2800" b="1" dirty="0">
              <a:solidFill>
                <a:srgbClr val="FF0000"/>
              </a:solidFill>
              <a:latin typeface="+mj-ea"/>
              <a:ea typeface="+mj-ea"/>
            </a:endParaRPr>
          </a:p>
        </p:txBody>
      </p:sp>
      <p:sp>
        <p:nvSpPr>
          <p:cNvPr id="5" name="文本框 4"/>
          <p:cNvSpPr txBox="1"/>
          <p:nvPr/>
        </p:nvSpPr>
        <p:spPr>
          <a:xfrm>
            <a:off x="955040" y="2451735"/>
            <a:ext cx="10662285" cy="1445260"/>
          </a:xfrm>
          <a:prstGeom prst="rect">
            <a:avLst/>
          </a:prstGeom>
          <a:noFill/>
          <a:ln w="76200">
            <a:solidFill>
              <a:srgbClr val="FFC000"/>
            </a:solidFill>
          </a:ln>
        </p:spPr>
        <p:txBody>
          <a:bodyPr wrap="square" rtlCol="0">
            <a:spAutoFit/>
          </a:bodyPr>
          <a:p>
            <a:r>
              <a:rPr lang="zh-CN" altLang="en-US" sz="4400" b="1"/>
              <a:t>思考：概述戏曲的产生和发展的历程，说明哪些因素起了重要的作用</a:t>
            </a:r>
            <a:endParaRPr lang="zh-CN" altLang="en-US" sz="4400" b="1"/>
          </a:p>
        </p:txBody>
      </p:sp>
      <p:sp>
        <p:nvSpPr>
          <p:cNvPr id="6" name="文本框 5"/>
          <p:cNvSpPr txBox="1"/>
          <p:nvPr/>
        </p:nvSpPr>
        <p:spPr>
          <a:xfrm>
            <a:off x="955040" y="5111115"/>
            <a:ext cx="9852025" cy="1076325"/>
          </a:xfrm>
          <a:prstGeom prst="rect">
            <a:avLst/>
          </a:prstGeom>
          <a:noFill/>
        </p:spPr>
        <p:txBody>
          <a:bodyPr wrap="square" rtlCol="0">
            <a:spAutoFit/>
          </a:bodyPr>
          <a:p>
            <a:r>
              <a:rPr lang="zh-CN" altLang="en-US" sz="3200" b="1"/>
              <a:t>因素：人们的物质文化需求和精神文化需求、相关艺术形式的继承和发展、特定的时代背景的影响。</a:t>
            </a:r>
            <a:endParaRPr lang="zh-CN" altLang="en-US" sz="3200" b="1"/>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hold" nodeType="afterEffect">
                                  <p:stCondLst>
                                    <p:cond delay="0"/>
                                  </p:stCondLst>
                                  <p:childTnLst>
                                    <p:animClr clrSpc="rgb" dir="cw">
                                      <p:cBhvr override="childStyle">
                                        <p:cTn id="6" dur="1500" autoRev="1" fill="hold"/>
                                        <p:tgtEl>
                                          <p:spTgt spid="200720"/>
                                        </p:tgtEl>
                                        <p:attrNameLst>
                                          <p:attrName>style.color</p:attrName>
                                        </p:attrNameLst>
                                      </p:cBhvr>
                                      <p:to>
                                        <a:schemeClr val="bg1"/>
                                      </p:to>
                                    </p:animClr>
                                    <p:animClr clrSpc="rgb" dir="cw">
                                      <p:cBhvr>
                                        <p:cTn id="7" dur="1500" autoRev="1" fill="hold"/>
                                        <p:tgtEl>
                                          <p:spTgt spid="200720"/>
                                        </p:tgtEl>
                                        <p:attrNameLst>
                                          <p:attrName>fillcolor</p:attrName>
                                        </p:attrNameLst>
                                      </p:cBhvr>
                                      <p:to>
                                        <a:schemeClr val="bg1"/>
                                      </p:to>
                                    </p:animClr>
                                    <p:set>
                                      <p:cBhvr>
                                        <p:cTn id="8" dur="1500" autoRev="1" fill="hold"/>
                                        <p:tgtEl>
                                          <p:spTgt spid="200720"/>
                                        </p:tgtEl>
                                        <p:attrNameLst>
                                          <p:attrName>fill.type</p:attrName>
                                        </p:attrNameLst>
                                      </p:cBhvr>
                                      <p:to>
                                        <p:strVal val="solid"/>
                                      </p:to>
                                    </p:set>
                                    <p:set>
                                      <p:cBhvr>
                                        <p:cTn id="9" dur="1500" autoRev="1" fill="hold"/>
                                        <p:tgtEl>
                                          <p:spTgt spid="200720"/>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iterate type="lt">
                                    <p:tmPct val="0"/>
                                  </p:iterate>
                                  <p:childTnLst>
                                    <p:anim calcmode="lin" valueType="num">
                                      <p:cBhvr additive="base">
                                        <p:cTn id="22" dur="500"/>
                                        <p:tgtEl>
                                          <p:spTgt spid="5"/>
                                        </p:tgtEl>
                                        <p:attrNameLst>
                                          <p:attrName>ppt_x</p:attrName>
                                        </p:attrNameLst>
                                      </p:cBhvr>
                                      <p:tavLst>
                                        <p:tav tm="0">
                                          <p:val>
                                            <p:strVal val="ppt_x"/>
                                          </p:val>
                                        </p:tav>
                                        <p:tav tm="100000">
                                          <p:val>
                                            <p:strVal val="ppt_x"/>
                                          </p:val>
                                        </p:tav>
                                      </p:tavLst>
                                    </p:anim>
                                    <p:anim calcmode="lin" valueType="num">
                                      <p:cBhvr additive="base">
                                        <p:cTn id="23" dur="500"/>
                                        <p:tgtEl>
                                          <p:spTgt spid="5"/>
                                        </p:tgtEl>
                                        <p:attrNameLst>
                                          <p:attrName>ppt_y</p:attrName>
                                        </p:attrNameLst>
                                      </p:cBhvr>
                                      <p:tavLst>
                                        <p:tav tm="0">
                                          <p:val>
                                            <p:strVal val="ppt_y"/>
                                          </p:val>
                                        </p:tav>
                                        <p:tav tm="100000">
                                          <p:val>
                                            <p:strVal val="1+ppt_h/2"/>
                                          </p:val>
                                        </p:tav>
                                      </p:tavLst>
                                    </p:anim>
                                    <p:set>
                                      <p:cBhvr>
                                        <p:cTn id="24" dur="1" fill="hold">
                                          <p:stCondLst>
                                            <p:cond delay="499"/>
                                          </p:stCondLst>
                                        </p:cTn>
                                        <p:tgtEl>
                                          <p:spTgt spid="5"/>
                                        </p:tgtEl>
                                        <p:attrNameLst>
                                          <p:attrName>style.visibility</p:attrName>
                                        </p:attrNameLst>
                                      </p:cBhvr>
                                      <p:to>
                                        <p:strVal val="hidden"/>
                                      </p:to>
                                    </p:se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200706"/>
                                        </p:tgtEl>
                                        <p:attrNameLst>
                                          <p:attrName>style.visibility</p:attrName>
                                        </p:attrNameLst>
                                      </p:cBhvr>
                                      <p:to>
                                        <p:strVal val="visible"/>
                                      </p:to>
                                    </p:set>
                                    <p:anim calcmode="lin" valueType="num">
                                      <p:cBhvr>
                                        <p:cTn id="28" dur="1000" fill="hold"/>
                                        <p:tgtEl>
                                          <p:spTgt spid="200706"/>
                                        </p:tgtEl>
                                        <p:attrNameLst>
                                          <p:attrName>ppt_w</p:attrName>
                                        </p:attrNameLst>
                                      </p:cBhvr>
                                      <p:tavLst>
                                        <p:tav tm="0">
                                          <p:val>
                                            <p:fltVal val="0.000000"/>
                                          </p:val>
                                        </p:tav>
                                        <p:tav tm="100000">
                                          <p:val>
                                            <p:strVal val="#ppt_w"/>
                                          </p:val>
                                        </p:tav>
                                      </p:tavLst>
                                    </p:anim>
                                    <p:anim calcmode="lin" valueType="num">
                                      <p:cBhvr>
                                        <p:cTn id="29" dur="1000" fill="hold"/>
                                        <p:tgtEl>
                                          <p:spTgt spid="200706"/>
                                        </p:tgtEl>
                                        <p:attrNameLst>
                                          <p:attrName>ppt_h</p:attrName>
                                        </p:attrNameLst>
                                      </p:cBhvr>
                                      <p:tavLst>
                                        <p:tav tm="0">
                                          <p:val>
                                            <p:fltVal val="0.000000"/>
                                          </p:val>
                                        </p:tav>
                                        <p:tav tm="100000">
                                          <p:val>
                                            <p:strVal val="#ppt_h"/>
                                          </p:val>
                                        </p:tav>
                                      </p:tavLst>
                                    </p:anim>
                                    <p:animEffect transition="in" filter="fade">
                                      <p:cBhvr>
                                        <p:cTn id="30" dur="1000"/>
                                        <p:tgtEl>
                                          <p:spTgt spid="200706"/>
                                        </p:tgtEl>
                                      </p:cBhvr>
                                    </p:animEffec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200715"/>
                                        </p:tgtEl>
                                        <p:attrNameLst>
                                          <p:attrName>style.visibility</p:attrName>
                                        </p:attrNameLst>
                                      </p:cBhvr>
                                      <p:to>
                                        <p:strVal val="visible"/>
                                      </p:to>
                                    </p:set>
                                    <p:anim calcmode="lin" valueType="num">
                                      <p:cBhvr>
                                        <p:cTn id="34" dur="1000" fill="hold"/>
                                        <p:tgtEl>
                                          <p:spTgt spid="200715"/>
                                        </p:tgtEl>
                                        <p:attrNameLst>
                                          <p:attrName>ppt_w</p:attrName>
                                        </p:attrNameLst>
                                      </p:cBhvr>
                                      <p:tavLst>
                                        <p:tav tm="0">
                                          <p:val>
                                            <p:fltVal val="0.000000"/>
                                          </p:val>
                                        </p:tav>
                                        <p:tav tm="100000">
                                          <p:val>
                                            <p:strVal val="#ppt_w"/>
                                          </p:val>
                                        </p:tav>
                                      </p:tavLst>
                                    </p:anim>
                                    <p:anim calcmode="lin" valueType="num">
                                      <p:cBhvr>
                                        <p:cTn id="35" dur="1000" fill="hold"/>
                                        <p:tgtEl>
                                          <p:spTgt spid="200715"/>
                                        </p:tgtEl>
                                        <p:attrNameLst>
                                          <p:attrName>ppt_h</p:attrName>
                                        </p:attrNameLst>
                                      </p:cBhvr>
                                      <p:tavLst>
                                        <p:tav tm="0">
                                          <p:val>
                                            <p:fltVal val="0.000000"/>
                                          </p:val>
                                        </p:tav>
                                        <p:tav tm="100000">
                                          <p:val>
                                            <p:strVal val="#ppt_h"/>
                                          </p:val>
                                        </p:tav>
                                      </p:tavLst>
                                    </p:anim>
                                    <p:animEffect transition="in" filter="fade">
                                      <p:cBhvr>
                                        <p:cTn id="36" dur="1000"/>
                                        <p:tgtEl>
                                          <p:spTgt spid="200715"/>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200711"/>
                                        </p:tgtEl>
                                        <p:attrNameLst>
                                          <p:attrName>style.visibility</p:attrName>
                                        </p:attrNameLst>
                                      </p:cBhvr>
                                      <p:to>
                                        <p:strVal val="visible"/>
                                      </p:to>
                                    </p:set>
                                    <p:anim calcmode="lin" valueType="num">
                                      <p:cBhvr>
                                        <p:cTn id="40" dur="1000" fill="hold"/>
                                        <p:tgtEl>
                                          <p:spTgt spid="200711"/>
                                        </p:tgtEl>
                                        <p:attrNameLst>
                                          <p:attrName>ppt_w</p:attrName>
                                        </p:attrNameLst>
                                      </p:cBhvr>
                                      <p:tavLst>
                                        <p:tav tm="0">
                                          <p:val>
                                            <p:fltVal val="0.000000"/>
                                          </p:val>
                                        </p:tav>
                                        <p:tav tm="100000">
                                          <p:val>
                                            <p:strVal val="#ppt_w"/>
                                          </p:val>
                                        </p:tav>
                                      </p:tavLst>
                                    </p:anim>
                                    <p:anim calcmode="lin" valueType="num">
                                      <p:cBhvr>
                                        <p:cTn id="41" dur="1000" fill="hold"/>
                                        <p:tgtEl>
                                          <p:spTgt spid="200711"/>
                                        </p:tgtEl>
                                        <p:attrNameLst>
                                          <p:attrName>ppt_h</p:attrName>
                                        </p:attrNameLst>
                                      </p:cBhvr>
                                      <p:tavLst>
                                        <p:tav tm="0">
                                          <p:val>
                                            <p:fltVal val="0.000000"/>
                                          </p:val>
                                        </p:tav>
                                        <p:tav tm="100000">
                                          <p:val>
                                            <p:strVal val="#ppt_h"/>
                                          </p:val>
                                        </p:tav>
                                      </p:tavLst>
                                    </p:anim>
                                    <p:animEffect transition="in" filter="fade">
                                      <p:cBhvr>
                                        <p:cTn id="42" dur="1000"/>
                                        <p:tgtEl>
                                          <p:spTgt spid="200711"/>
                                        </p:tgtEl>
                                      </p:cBhvr>
                                    </p:animEffect>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200707"/>
                                        </p:tgtEl>
                                        <p:attrNameLst>
                                          <p:attrName>style.visibility</p:attrName>
                                        </p:attrNameLst>
                                      </p:cBhvr>
                                      <p:to>
                                        <p:strVal val="visible"/>
                                      </p:to>
                                    </p:set>
                                    <p:anim calcmode="lin" valueType="num">
                                      <p:cBhvr>
                                        <p:cTn id="46" dur="1000" fill="hold"/>
                                        <p:tgtEl>
                                          <p:spTgt spid="200707"/>
                                        </p:tgtEl>
                                        <p:attrNameLst>
                                          <p:attrName>ppt_w</p:attrName>
                                        </p:attrNameLst>
                                      </p:cBhvr>
                                      <p:tavLst>
                                        <p:tav tm="0">
                                          <p:val>
                                            <p:fltVal val="0.000000"/>
                                          </p:val>
                                        </p:tav>
                                        <p:tav tm="100000">
                                          <p:val>
                                            <p:strVal val="#ppt_w"/>
                                          </p:val>
                                        </p:tav>
                                      </p:tavLst>
                                    </p:anim>
                                    <p:anim calcmode="lin" valueType="num">
                                      <p:cBhvr>
                                        <p:cTn id="47" dur="1000" fill="hold"/>
                                        <p:tgtEl>
                                          <p:spTgt spid="200707"/>
                                        </p:tgtEl>
                                        <p:attrNameLst>
                                          <p:attrName>ppt_h</p:attrName>
                                        </p:attrNameLst>
                                      </p:cBhvr>
                                      <p:tavLst>
                                        <p:tav tm="0">
                                          <p:val>
                                            <p:fltVal val="0.000000"/>
                                          </p:val>
                                        </p:tav>
                                        <p:tav tm="100000">
                                          <p:val>
                                            <p:strVal val="#ppt_h"/>
                                          </p:val>
                                        </p:tav>
                                      </p:tavLst>
                                    </p:anim>
                                    <p:animEffect transition="in" filter="fade">
                                      <p:cBhvr>
                                        <p:cTn id="48" dur="1000"/>
                                        <p:tgtEl>
                                          <p:spTgt spid="200707"/>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200716"/>
                                        </p:tgtEl>
                                        <p:attrNameLst>
                                          <p:attrName>style.visibility</p:attrName>
                                        </p:attrNameLst>
                                      </p:cBhvr>
                                      <p:to>
                                        <p:strVal val="visible"/>
                                      </p:to>
                                    </p:set>
                                    <p:anim calcmode="lin" valueType="num">
                                      <p:cBhvr>
                                        <p:cTn id="52" dur="1000" fill="hold"/>
                                        <p:tgtEl>
                                          <p:spTgt spid="200716"/>
                                        </p:tgtEl>
                                        <p:attrNameLst>
                                          <p:attrName>ppt_w</p:attrName>
                                        </p:attrNameLst>
                                      </p:cBhvr>
                                      <p:tavLst>
                                        <p:tav tm="0">
                                          <p:val>
                                            <p:fltVal val="0.000000"/>
                                          </p:val>
                                        </p:tav>
                                        <p:tav tm="100000">
                                          <p:val>
                                            <p:strVal val="#ppt_w"/>
                                          </p:val>
                                        </p:tav>
                                      </p:tavLst>
                                    </p:anim>
                                    <p:anim calcmode="lin" valueType="num">
                                      <p:cBhvr>
                                        <p:cTn id="53" dur="1000" fill="hold"/>
                                        <p:tgtEl>
                                          <p:spTgt spid="200716"/>
                                        </p:tgtEl>
                                        <p:attrNameLst>
                                          <p:attrName>ppt_h</p:attrName>
                                        </p:attrNameLst>
                                      </p:cBhvr>
                                      <p:tavLst>
                                        <p:tav tm="0">
                                          <p:val>
                                            <p:fltVal val="0.000000"/>
                                          </p:val>
                                        </p:tav>
                                        <p:tav tm="100000">
                                          <p:val>
                                            <p:strVal val="#ppt_h"/>
                                          </p:val>
                                        </p:tav>
                                      </p:tavLst>
                                    </p:anim>
                                    <p:animEffect transition="in" filter="fade">
                                      <p:cBhvr>
                                        <p:cTn id="54" dur="1000"/>
                                        <p:tgtEl>
                                          <p:spTgt spid="200716"/>
                                        </p:tgtEl>
                                      </p:cBhvr>
                                    </p:animEffect>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200712"/>
                                        </p:tgtEl>
                                        <p:attrNameLst>
                                          <p:attrName>style.visibility</p:attrName>
                                        </p:attrNameLst>
                                      </p:cBhvr>
                                      <p:to>
                                        <p:strVal val="visible"/>
                                      </p:to>
                                    </p:set>
                                    <p:anim calcmode="lin" valueType="num">
                                      <p:cBhvr>
                                        <p:cTn id="58" dur="1000" fill="hold"/>
                                        <p:tgtEl>
                                          <p:spTgt spid="200712"/>
                                        </p:tgtEl>
                                        <p:attrNameLst>
                                          <p:attrName>ppt_w</p:attrName>
                                        </p:attrNameLst>
                                      </p:cBhvr>
                                      <p:tavLst>
                                        <p:tav tm="0">
                                          <p:val>
                                            <p:fltVal val="0.000000"/>
                                          </p:val>
                                        </p:tav>
                                        <p:tav tm="100000">
                                          <p:val>
                                            <p:strVal val="#ppt_w"/>
                                          </p:val>
                                        </p:tav>
                                      </p:tavLst>
                                    </p:anim>
                                    <p:anim calcmode="lin" valueType="num">
                                      <p:cBhvr>
                                        <p:cTn id="59" dur="1000" fill="hold"/>
                                        <p:tgtEl>
                                          <p:spTgt spid="200712"/>
                                        </p:tgtEl>
                                        <p:attrNameLst>
                                          <p:attrName>ppt_h</p:attrName>
                                        </p:attrNameLst>
                                      </p:cBhvr>
                                      <p:tavLst>
                                        <p:tav tm="0">
                                          <p:val>
                                            <p:fltVal val="0.000000"/>
                                          </p:val>
                                        </p:tav>
                                        <p:tav tm="100000">
                                          <p:val>
                                            <p:strVal val="#ppt_h"/>
                                          </p:val>
                                        </p:tav>
                                      </p:tavLst>
                                    </p:anim>
                                    <p:animEffect transition="in" filter="fade">
                                      <p:cBhvr>
                                        <p:cTn id="60" dur="1000"/>
                                        <p:tgtEl>
                                          <p:spTgt spid="200712"/>
                                        </p:tgtEl>
                                      </p:cBhvr>
                                    </p:animEffect>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200708"/>
                                        </p:tgtEl>
                                        <p:attrNameLst>
                                          <p:attrName>style.visibility</p:attrName>
                                        </p:attrNameLst>
                                      </p:cBhvr>
                                      <p:to>
                                        <p:strVal val="visible"/>
                                      </p:to>
                                    </p:set>
                                    <p:anim calcmode="lin" valueType="num">
                                      <p:cBhvr>
                                        <p:cTn id="64" dur="1000" fill="hold"/>
                                        <p:tgtEl>
                                          <p:spTgt spid="200708"/>
                                        </p:tgtEl>
                                        <p:attrNameLst>
                                          <p:attrName>ppt_w</p:attrName>
                                        </p:attrNameLst>
                                      </p:cBhvr>
                                      <p:tavLst>
                                        <p:tav tm="0">
                                          <p:val>
                                            <p:fltVal val="0.000000"/>
                                          </p:val>
                                        </p:tav>
                                        <p:tav tm="100000">
                                          <p:val>
                                            <p:strVal val="#ppt_w"/>
                                          </p:val>
                                        </p:tav>
                                      </p:tavLst>
                                    </p:anim>
                                    <p:anim calcmode="lin" valueType="num">
                                      <p:cBhvr>
                                        <p:cTn id="65" dur="1000" fill="hold"/>
                                        <p:tgtEl>
                                          <p:spTgt spid="200708"/>
                                        </p:tgtEl>
                                        <p:attrNameLst>
                                          <p:attrName>ppt_h</p:attrName>
                                        </p:attrNameLst>
                                      </p:cBhvr>
                                      <p:tavLst>
                                        <p:tav tm="0">
                                          <p:val>
                                            <p:fltVal val="0.000000"/>
                                          </p:val>
                                        </p:tav>
                                        <p:tav tm="100000">
                                          <p:val>
                                            <p:strVal val="#ppt_h"/>
                                          </p:val>
                                        </p:tav>
                                      </p:tavLst>
                                    </p:anim>
                                    <p:animEffect transition="in" filter="fade">
                                      <p:cBhvr>
                                        <p:cTn id="66" dur="1000"/>
                                        <p:tgtEl>
                                          <p:spTgt spid="20070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200717"/>
                                        </p:tgtEl>
                                        <p:attrNameLst>
                                          <p:attrName>style.visibility</p:attrName>
                                        </p:attrNameLst>
                                      </p:cBhvr>
                                      <p:to>
                                        <p:strVal val="visible"/>
                                      </p:to>
                                    </p:set>
                                    <p:anim calcmode="lin" valueType="num">
                                      <p:cBhvr>
                                        <p:cTn id="70" dur="1000" fill="hold"/>
                                        <p:tgtEl>
                                          <p:spTgt spid="200717"/>
                                        </p:tgtEl>
                                        <p:attrNameLst>
                                          <p:attrName>ppt_w</p:attrName>
                                        </p:attrNameLst>
                                      </p:cBhvr>
                                      <p:tavLst>
                                        <p:tav tm="0">
                                          <p:val>
                                            <p:fltVal val="0.000000"/>
                                          </p:val>
                                        </p:tav>
                                        <p:tav tm="100000">
                                          <p:val>
                                            <p:strVal val="#ppt_w"/>
                                          </p:val>
                                        </p:tav>
                                      </p:tavLst>
                                    </p:anim>
                                    <p:anim calcmode="lin" valueType="num">
                                      <p:cBhvr>
                                        <p:cTn id="71" dur="1000" fill="hold"/>
                                        <p:tgtEl>
                                          <p:spTgt spid="200717"/>
                                        </p:tgtEl>
                                        <p:attrNameLst>
                                          <p:attrName>ppt_h</p:attrName>
                                        </p:attrNameLst>
                                      </p:cBhvr>
                                      <p:tavLst>
                                        <p:tav tm="0">
                                          <p:val>
                                            <p:fltVal val="0.000000"/>
                                          </p:val>
                                        </p:tav>
                                        <p:tav tm="100000">
                                          <p:val>
                                            <p:strVal val="#ppt_h"/>
                                          </p:val>
                                        </p:tav>
                                      </p:tavLst>
                                    </p:anim>
                                    <p:animEffect transition="in" filter="fade">
                                      <p:cBhvr>
                                        <p:cTn id="72" dur="1000"/>
                                        <p:tgtEl>
                                          <p:spTgt spid="200717"/>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200713"/>
                                        </p:tgtEl>
                                        <p:attrNameLst>
                                          <p:attrName>style.visibility</p:attrName>
                                        </p:attrNameLst>
                                      </p:cBhvr>
                                      <p:to>
                                        <p:strVal val="visible"/>
                                      </p:to>
                                    </p:set>
                                    <p:anim calcmode="lin" valueType="num">
                                      <p:cBhvr>
                                        <p:cTn id="76" dur="1000" fill="hold"/>
                                        <p:tgtEl>
                                          <p:spTgt spid="200713"/>
                                        </p:tgtEl>
                                        <p:attrNameLst>
                                          <p:attrName>ppt_w</p:attrName>
                                        </p:attrNameLst>
                                      </p:cBhvr>
                                      <p:tavLst>
                                        <p:tav tm="0">
                                          <p:val>
                                            <p:fltVal val="0.000000"/>
                                          </p:val>
                                        </p:tav>
                                        <p:tav tm="100000">
                                          <p:val>
                                            <p:strVal val="#ppt_w"/>
                                          </p:val>
                                        </p:tav>
                                      </p:tavLst>
                                    </p:anim>
                                    <p:anim calcmode="lin" valueType="num">
                                      <p:cBhvr>
                                        <p:cTn id="77" dur="1000" fill="hold"/>
                                        <p:tgtEl>
                                          <p:spTgt spid="200713"/>
                                        </p:tgtEl>
                                        <p:attrNameLst>
                                          <p:attrName>ppt_h</p:attrName>
                                        </p:attrNameLst>
                                      </p:cBhvr>
                                      <p:tavLst>
                                        <p:tav tm="0">
                                          <p:val>
                                            <p:fltVal val="0.000000"/>
                                          </p:val>
                                        </p:tav>
                                        <p:tav tm="100000">
                                          <p:val>
                                            <p:strVal val="#ppt_h"/>
                                          </p:val>
                                        </p:tav>
                                      </p:tavLst>
                                    </p:anim>
                                    <p:animEffect transition="in" filter="fade">
                                      <p:cBhvr>
                                        <p:cTn id="78" dur="1000"/>
                                        <p:tgtEl>
                                          <p:spTgt spid="200713"/>
                                        </p:tgtEl>
                                      </p:cBhvr>
                                    </p:animEffect>
                                  </p:childTnLst>
                                </p:cTn>
                              </p:par>
                            </p:childTnLst>
                          </p:cTn>
                        </p:par>
                        <p:par>
                          <p:cTn id="79" fill="hold">
                            <p:stCondLst>
                              <p:cond delay="9500"/>
                            </p:stCondLst>
                            <p:childTnLst>
                              <p:par>
                                <p:cTn id="80" presetID="53" presetClass="entr" presetSubtype="16" fill="hold" grpId="0" nodeType="afterEffect">
                                  <p:stCondLst>
                                    <p:cond delay="0"/>
                                  </p:stCondLst>
                                  <p:childTnLst>
                                    <p:set>
                                      <p:cBhvr>
                                        <p:cTn id="81" dur="1" fill="hold">
                                          <p:stCondLst>
                                            <p:cond delay="0"/>
                                          </p:stCondLst>
                                        </p:cTn>
                                        <p:tgtEl>
                                          <p:spTgt spid="200709"/>
                                        </p:tgtEl>
                                        <p:attrNameLst>
                                          <p:attrName>style.visibility</p:attrName>
                                        </p:attrNameLst>
                                      </p:cBhvr>
                                      <p:to>
                                        <p:strVal val="visible"/>
                                      </p:to>
                                    </p:set>
                                    <p:anim calcmode="lin" valueType="num">
                                      <p:cBhvr>
                                        <p:cTn id="82" dur="1000" fill="hold"/>
                                        <p:tgtEl>
                                          <p:spTgt spid="200709"/>
                                        </p:tgtEl>
                                        <p:attrNameLst>
                                          <p:attrName>ppt_w</p:attrName>
                                        </p:attrNameLst>
                                      </p:cBhvr>
                                      <p:tavLst>
                                        <p:tav tm="0">
                                          <p:val>
                                            <p:fltVal val="0.000000"/>
                                          </p:val>
                                        </p:tav>
                                        <p:tav tm="100000">
                                          <p:val>
                                            <p:strVal val="#ppt_w"/>
                                          </p:val>
                                        </p:tav>
                                      </p:tavLst>
                                    </p:anim>
                                    <p:anim calcmode="lin" valueType="num">
                                      <p:cBhvr>
                                        <p:cTn id="83" dur="1000" fill="hold"/>
                                        <p:tgtEl>
                                          <p:spTgt spid="200709"/>
                                        </p:tgtEl>
                                        <p:attrNameLst>
                                          <p:attrName>ppt_h</p:attrName>
                                        </p:attrNameLst>
                                      </p:cBhvr>
                                      <p:tavLst>
                                        <p:tav tm="0">
                                          <p:val>
                                            <p:fltVal val="0.000000"/>
                                          </p:val>
                                        </p:tav>
                                        <p:tav tm="100000">
                                          <p:val>
                                            <p:strVal val="#ppt_h"/>
                                          </p:val>
                                        </p:tav>
                                      </p:tavLst>
                                    </p:anim>
                                    <p:animEffect transition="in" filter="fade">
                                      <p:cBhvr>
                                        <p:cTn id="84" dur="1000"/>
                                        <p:tgtEl>
                                          <p:spTgt spid="200709"/>
                                        </p:tgtEl>
                                      </p:cBhvr>
                                    </p:animEffect>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200718"/>
                                        </p:tgtEl>
                                        <p:attrNameLst>
                                          <p:attrName>style.visibility</p:attrName>
                                        </p:attrNameLst>
                                      </p:cBhvr>
                                      <p:to>
                                        <p:strVal val="visible"/>
                                      </p:to>
                                    </p:set>
                                    <p:anim calcmode="lin" valueType="num">
                                      <p:cBhvr>
                                        <p:cTn id="88" dur="1000" fill="hold"/>
                                        <p:tgtEl>
                                          <p:spTgt spid="200718"/>
                                        </p:tgtEl>
                                        <p:attrNameLst>
                                          <p:attrName>ppt_w</p:attrName>
                                        </p:attrNameLst>
                                      </p:cBhvr>
                                      <p:tavLst>
                                        <p:tav tm="0">
                                          <p:val>
                                            <p:fltVal val="0.000000"/>
                                          </p:val>
                                        </p:tav>
                                        <p:tav tm="100000">
                                          <p:val>
                                            <p:strVal val="#ppt_w"/>
                                          </p:val>
                                        </p:tav>
                                      </p:tavLst>
                                    </p:anim>
                                    <p:anim calcmode="lin" valueType="num">
                                      <p:cBhvr>
                                        <p:cTn id="89" dur="1000" fill="hold"/>
                                        <p:tgtEl>
                                          <p:spTgt spid="200718"/>
                                        </p:tgtEl>
                                        <p:attrNameLst>
                                          <p:attrName>ppt_h</p:attrName>
                                        </p:attrNameLst>
                                      </p:cBhvr>
                                      <p:tavLst>
                                        <p:tav tm="0">
                                          <p:val>
                                            <p:fltVal val="0.000000"/>
                                          </p:val>
                                        </p:tav>
                                        <p:tav tm="100000">
                                          <p:val>
                                            <p:strVal val="#ppt_h"/>
                                          </p:val>
                                        </p:tav>
                                      </p:tavLst>
                                    </p:anim>
                                    <p:animEffect transition="in" filter="fade">
                                      <p:cBhvr>
                                        <p:cTn id="90" dur="1000"/>
                                        <p:tgtEl>
                                          <p:spTgt spid="200718"/>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200714"/>
                                        </p:tgtEl>
                                        <p:attrNameLst>
                                          <p:attrName>style.visibility</p:attrName>
                                        </p:attrNameLst>
                                      </p:cBhvr>
                                      <p:to>
                                        <p:strVal val="visible"/>
                                      </p:to>
                                    </p:set>
                                    <p:anim calcmode="lin" valueType="num">
                                      <p:cBhvr>
                                        <p:cTn id="94" dur="1000" fill="hold"/>
                                        <p:tgtEl>
                                          <p:spTgt spid="200714"/>
                                        </p:tgtEl>
                                        <p:attrNameLst>
                                          <p:attrName>ppt_w</p:attrName>
                                        </p:attrNameLst>
                                      </p:cBhvr>
                                      <p:tavLst>
                                        <p:tav tm="0">
                                          <p:val>
                                            <p:fltVal val="0.000000"/>
                                          </p:val>
                                        </p:tav>
                                        <p:tav tm="100000">
                                          <p:val>
                                            <p:strVal val="#ppt_w"/>
                                          </p:val>
                                        </p:tav>
                                      </p:tavLst>
                                    </p:anim>
                                    <p:anim calcmode="lin" valueType="num">
                                      <p:cBhvr>
                                        <p:cTn id="95" dur="1000" fill="hold"/>
                                        <p:tgtEl>
                                          <p:spTgt spid="200714"/>
                                        </p:tgtEl>
                                        <p:attrNameLst>
                                          <p:attrName>ppt_h</p:attrName>
                                        </p:attrNameLst>
                                      </p:cBhvr>
                                      <p:tavLst>
                                        <p:tav tm="0">
                                          <p:val>
                                            <p:fltVal val="0.000000"/>
                                          </p:val>
                                        </p:tav>
                                        <p:tav tm="100000">
                                          <p:val>
                                            <p:strVal val="#ppt_h"/>
                                          </p:val>
                                        </p:tav>
                                      </p:tavLst>
                                    </p:anim>
                                    <p:animEffect transition="in" filter="fade">
                                      <p:cBhvr>
                                        <p:cTn id="96" dur="1000"/>
                                        <p:tgtEl>
                                          <p:spTgt spid="200714"/>
                                        </p:tgtEl>
                                      </p:cBhvr>
                                    </p:animEffect>
                                  </p:childTnLst>
                                </p:cTn>
                              </p:par>
                            </p:childTnLst>
                          </p:cTn>
                        </p:par>
                        <p:par>
                          <p:cTn id="97" fill="hold">
                            <p:stCondLst>
                              <p:cond delay="12500"/>
                            </p:stCondLst>
                            <p:childTnLst>
                              <p:par>
                                <p:cTn id="98" presetID="53" presetClass="entr" presetSubtype="16" fill="hold" grpId="0" nodeType="afterEffect">
                                  <p:stCondLst>
                                    <p:cond delay="0"/>
                                  </p:stCondLst>
                                  <p:childTnLst>
                                    <p:set>
                                      <p:cBhvr>
                                        <p:cTn id="99" dur="1" fill="hold">
                                          <p:stCondLst>
                                            <p:cond delay="0"/>
                                          </p:stCondLst>
                                        </p:cTn>
                                        <p:tgtEl>
                                          <p:spTgt spid="200710"/>
                                        </p:tgtEl>
                                        <p:attrNameLst>
                                          <p:attrName>style.visibility</p:attrName>
                                        </p:attrNameLst>
                                      </p:cBhvr>
                                      <p:to>
                                        <p:strVal val="visible"/>
                                      </p:to>
                                    </p:set>
                                    <p:anim calcmode="lin" valueType="num">
                                      <p:cBhvr>
                                        <p:cTn id="100" dur="1000" fill="hold"/>
                                        <p:tgtEl>
                                          <p:spTgt spid="200710"/>
                                        </p:tgtEl>
                                        <p:attrNameLst>
                                          <p:attrName>ppt_w</p:attrName>
                                        </p:attrNameLst>
                                      </p:cBhvr>
                                      <p:tavLst>
                                        <p:tav tm="0">
                                          <p:val>
                                            <p:fltVal val="0.000000"/>
                                          </p:val>
                                        </p:tav>
                                        <p:tav tm="100000">
                                          <p:val>
                                            <p:strVal val="#ppt_w"/>
                                          </p:val>
                                        </p:tav>
                                      </p:tavLst>
                                    </p:anim>
                                    <p:anim calcmode="lin" valueType="num">
                                      <p:cBhvr>
                                        <p:cTn id="101" dur="1000" fill="hold"/>
                                        <p:tgtEl>
                                          <p:spTgt spid="200710"/>
                                        </p:tgtEl>
                                        <p:attrNameLst>
                                          <p:attrName>ppt_h</p:attrName>
                                        </p:attrNameLst>
                                      </p:cBhvr>
                                      <p:tavLst>
                                        <p:tav tm="0">
                                          <p:val>
                                            <p:fltVal val="0.000000"/>
                                          </p:val>
                                        </p:tav>
                                        <p:tav tm="100000">
                                          <p:val>
                                            <p:strVal val="#ppt_h"/>
                                          </p:val>
                                        </p:tav>
                                      </p:tavLst>
                                    </p:anim>
                                    <p:animEffect transition="in" filter="fade">
                                      <p:cBhvr>
                                        <p:cTn id="102" dur="1000"/>
                                        <p:tgtEl>
                                          <p:spTgt spid="200710"/>
                                        </p:tgtEl>
                                      </p:cBhvr>
                                    </p:animEffect>
                                  </p:childTnLst>
                                </p:cTn>
                              </p:par>
                            </p:childTnLst>
                          </p:cTn>
                        </p:par>
                        <p:par>
                          <p:cTn id="103" fill="hold">
                            <p:stCondLst>
                              <p:cond delay="13500"/>
                            </p:stCondLst>
                            <p:childTnLst>
                              <p:par>
                                <p:cTn id="104" presetID="53" presetClass="entr" presetSubtype="16" fill="hold" grpId="0" nodeType="afterEffect">
                                  <p:stCondLst>
                                    <p:cond delay="0"/>
                                  </p:stCondLst>
                                  <p:childTnLst>
                                    <p:set>
                                      <p:cBhvr>
                                        <p:cTn id="105" dur="1" fill="hold">
                                          <p:stCondLst>
                                            <p:cond delay="0"/>
                                          </p:stCondLst>
                                        </p:cTn>
                                        <p:tgtEl>
                                          <p:spTgt spid="200719"/>
                                        </p:tgtEl>
                                        <p:attrNameLst>
                                          <p:attrName>style.visibility</p:attrName>
                                        </p:attrNameLst>
                                      </p:cBhvr>
                                      <p:to>
                                        <p:strVal val="visible"/>
                                      </p:to>
                                    </p:set>
                                    <p:anim calcmode="lin" valueType="num">
                                      <p:cBhvr>
                                        <p:cTn id="106" dur="1000" fill="hold"/>
                                        <p:tgtEl>
                                          <p:spTgt spid="200719"/>
                                        </p:tgtEl>
                                        <p:attrNameLst>
                                          <p:attrName>ppt_w</p:attrName>
                                        </p:attrNameLst>
                                      </p:cBhvr>
                                      <p:tavLst>
                                        <p:tav tm="0">
                                          <p:val>
                                            <p:fltVal val="0.000000"/>
                                          </p:val>
                                        </p:tav>
                                        <p:tav tm="100000">
                                          <p:val>
                                            <p:strVal val="#ppt_w"/>
                                          </p:val>
                                        </p:tav>
                                      </p:tavLst>
                                    </p:anim>
                                    <p:anim calcmode="lin" valueType="num">
                                      <p:cBhvr>
                                        <p:cTn id="107" dur="1000" fill="hold"/>
                                        <p:tgtEl>
                                          <p:spTgt spid="200719"/>
                                        </p:tgtEl>
                                        <p:attrNameLst>
                                          <p:attrName>ppt_h</p:attrName>
                                        </p:attrNameLst>
                                      </p:cBhvr>
                                      <p:tavLst>
                                        <p:tav tm="0">
                                          <p:val>
                                            <p:fltVal val="0.000000"/>
                                          </p:val>
                                        </p:tav>
                                        <p:tav tm="100000">
                                          <p:val>
                                            <p:strVal val="#ppt_h"/>
                                          </p:val>
                                        </p:tav>
                                      </p:tavLst>
                                    </p:anim>
                                    <p:animEffect transition="in" filter="fade">
                                      <p:cBhvr>
                                        <p:cTn id="108" dur="1000"/>
                                        <p:tgtEl>
                                          <p:spTgt spid="200719"/>
                                        </p:tgtEl>
                                      </p:cBhvr>
                                    </p:animEffect>
                                  </p:childTnLst>
                                </p:cTn>
                              </p:par>
                            </p:childTnLst>
                          </p:cTn>
                        </p:par>
                        <p:par>
                          <p:cTn id="109" fill="hold">
                            <p:stCondLst>
                              <p:cond delay="14500"/>
                            </p:stCondLst>
                            <p:childTnLst>
                              <p:par>
                                <p:cTn id="110" presetID="53" presetClass="entr" presetSubtype="16" fill="hold" grpId="0" nodeType="afterEffect">
                                  <p:stCondLst>
                                    <p:cond delay="0"/>
                                  </p:stCondLst>
                                  <p:childTnLst>
                                    <p:set>
                                      <p:cBhvr>
                                        <p:cTn id="111" dur="1" fill="hold">
                                          <p:stCondLst>
                                            <p:cond delay="0"/>
                                          </p:stCondLst>
                                        </p:cTn>
                                        <p:tgtEl>
                                          <p:spTgt spid="3"/>
                                        </p:tgtEl>
                                        <p:attrNameLst>
                                          <p:attrName>style.visibility</p:attrName>
                                        </p:attrNameLst>
                                      </p:cBhvr>
                                      <p:to>
                                        <p:strVal val="visible"/>
                                      </p:to>
                                    </p:set>
                                    <p:anim calcmode="lin" valueType="num">
                                      <p:cBhvr>
                                        <p:cTn id="112" dur="1000" fill="hold"/>
                                        <p:tgtEl>
                                          <p:spTgt spid="3"/>
                                        </p:tgtEl>
                                        <p:attrNameLst>
                                          <p:attrName>ppt_w</p:attrName>
                                        </p:attrNameLst>
                                      </p:cBhvr>
                                      <p:tavLst>
                                        <p:tav tm="0">
                                          <p:val>
                                            <p:fltVal val="0.000000"/>
                                          </p:val>
                                        </p:tav>
                                        <p:tav tm="100000">
                                          <p:val>
                                            <p:strVal val="#ppt_w"/>
                                          </p:val>
                                        </p:tav>
                                      </p:tavLst>
                                    </p:anim>
                                    <p:anim calcmode="lin" valueType="num">
                                      <p:cBhvr>
                                        <p:cTn id="113" dur="1000" fill="hold"/>
                                        <p:tgtEl>
                                          <p:spTgt spid="3"/>
                                        </p:tgtEl>
                                        <p:attrNameLst>
                                          <p:attrName>ppt_h</p:attrName>
                                        </p:attrNameLst>
                                      </p:cBhvr>
                                      <p:tavLst>
                                        <p:tav tm="0">
                                          <p:val>
                                            <p:fltVal val="0.000000"/>
                                          </p:val>
                                        </p:tav>
                                        <p:tav tm="100000">
                                          <p:val>
                                            <p:strVal val="#ppt_h"/>
                                          </p:val>
                                        </p:tav>
                                      </p:tavLst>
                                    </p:anim>
                                    <p:animEffect transition="in" filter="fade">
                                      <p:cBhvr>
                                        <p:cTn id="114" dur="1000"/>
                                        <p:tgtEl>
                                          <p:spTgt spid="3"/>
                                        </p:tgtEl>
                                      </p:cBhvr>
                                    </p:animEffect>
                                  </p:childTnLst>
                                </p:cTn>
                              </p:par>
                            </p:childTnLst>
                          </p:cTn>
                        </p:par>
                        <p:par>
                          <p:cTn id="115" fill="hold">
                            <p:stCondLst>
                              <p:cond delay="15500"/>
                            </p:stCondLst>
                            <p:childTnLst>
                              <p:par>
                                <p:cTn id="116" presetID="53" presetClass="entr" presetSubtype="16" fill="hold" grpId="0" nodeType="afterEffect">
                                  <p:stCondLst>
                                    <p:cond delay="0"/>
                                  </p:stCondLst>
                                  <p:childTnLst>
                                    <p:set>
                                      <p:cBhvr>
                                        <p:cTn id="117" dur="1" fill="hold">
                                          <p:stCondLst>
                                            <p:cond delay="0"/>
                                          </p:stCondLst>
                                        </p:cTn>
                                        <p:tgtEl>
                                          <p:spTgt spid="2"/>
                                        </p:tgtEl>
                                        <p:attrNameLst>
                                          <p:attrName>style.visibility</p:attrName>
                                        </p:attrNameLst>
                                      </p:cBhvr>
                                      <p:to>
                                        <p:strVal val="visible"/>
                                      </p:to>
                                    </p:set>
                                    <p:anim calcmode="lin" valueType="num">
                                      <p:cBhvr>
                                        <p:cTn id="118" dur="1000" fill="hold"/>
                                        <p:tgtEl>
                                          <p:spTgt spid="2"/>
                                        </p:tgtEl>
                                        <p:attrNameLst>
                                          <p:attrName>ppt_w</p:attrName>
                                        </p:attrNameLst>
                                      </p:cBhvr>
                                      <p:tavLst>
                                        <p:tav tm="0">
                                          <p:val>
                                            <p:fltVal val="0.000000"/>
                                          </p:val>
                                        </p:tav>
                                        <p:tav tm="100000">
                                          <p:val>
                                            <p:strVal val="#ppt_w"/>
                                          </p:val>
                                        </p:tav>
                                      </p:tavLst>
                                    </p:anim>
                                    <p:anim calcmode="lin" valueType="num">
                                      <p:cBhvr>
                                        <p:cTn id="119" dur="1000" fill="hold"/>
                                        <p:tgtEl>
                                          <p:spTgt spid="2"/>
                                        </p:tgtEl>
                                        <p:attrNameLst>
                                          <p:attrName>ppt_h</p:attrName>
                                        </p:attrNameLst>
                                      </p:cBhvr>
                                      <p:tavLst>
                                        <p:tav tm="0">
                                          <p:val>
                                            <p:fltVal val="0.000000"/>
                                          </p:val>
                                        </p:tav>
                                        <p:tav tm="100000">
                                          <p:val>
                                            <p:strVal val="#ppt_h"/>
                                          </p:val>
                                        </p:tav>
                                      </p:tavLst>
                                    </p:anim>
                                    <p:animEffect transition="in" filter="fade">
                                      <p:cBhvr>
                                        <p:cTn id="120" dur="1000"/>
                                        <p:tgtEl>
                                          <p:spTgt spid="2"/>
                                        </p:tgtEl>
                                      </p:cBhvr>
                                    </p:animEffect>
                                  </p:childTnLst>
                                </p:cTn>
                              </p:par>
                            </p:childTnLst>
                          </p:cTn>
                        </p:par>
                        <p:par>
                          <p:cTn id="121" fill="hold">
                            <p:stCondLst>
                              <p:cond delay="16500"/>
                            </p:stCondLst>
                            <p:childTnLst>
                              <p:par>
                                <p:cTn id="122" presetID="53" presetClass="entr" presetSubtype="16" fill="hold" grpId="0" nodeType="afterEffect">
                                  <p:stCondLst>
                                    <p:cond delay="0"/>
                                  </p:stCondLst>
                                  <p:childTnLst>
                                    <p:set>
                                      <p:cBhvr>
                                        <p:cTn id="123" dur="1" fill="hold">
                                          <p:stCondLst>
                                            <p:cond delay="0"/>
                                          </p:stCondLst>
                                        </p:cTn>
                                        <p:tgtEl>
                                          <p:spTgt spid="4"/>
                                        </p:tgtEl>
                                        <p:attrNameLst>
                                          <p:attrName>style.visibility</p:attrName>
                                        </p:attrNameLst>
                                      </p:cBhvr>
                                      <p:to>
                                        <p:strVal val="visible"/>
                                      </p:to>
                                    </p:set>
                                    <p:anim calcmode="lin" valueType="num">
                                      <p:cBhvr>
                                        <p:cTn id="124" dur="1000" fill="hold"/>
                                        <p:tgtEl>
                                          <p:spTgt spid="4"/>
                                        </p:tgtEl>
                                        <p:attrNameLst>
                                          <p:attrName>ppt_w</p:attrName>
                                        </p:attrNameLst>
                                      </p:cBhvr>
                                      <p:tavLst>
                                        <p:tav tm="0">
                                          <p:val>
                                            <p:fltVal val="0.000000"/>
                                          </p:val>
                                        </p:tav>
                                        <p:tav tm="100000">
                                          <p:val>
                                            <p:strVal val="#ppt_w"/>
                                          </p:val>
                                        </p:tav>
                                      </p:tavLst>
                                    </p:anim>
                                    <p:anim calcmode="lin" valueType="num">
                                      <p:cBhvr>
                                        <p:cTn id="125" dur="1000" fill="hold"/>
                                        <p:tgtEl>
                                          <p:spTgt spid="4"/>
                                        </p:tgtEl>
                                        <p:attrNameLst>
                                          <p:attrName>ppt_h</p:attrName>
                                        </p:attrNameLst>
                                      </p:cBhvr>
                                      <p:tavLst>
                                        <p:tav tm="0">
                                          <p:val>
                                            <p:fltVal val="0.000000"/>
                                          </p:val>
                                        </p:tav>
                                        <p:tav tm="100000">
                                          <p:val>
                                            <p:strVal val="#ppt_h"/>
                                          </p:val>
                                        </p:tav>
                                      </p:tavLst>
                                    </p:anim>
                                    <p:animEffect transition="in" filter="fade">
                                      <p:cBhvr>
                                        <p:cTn id="126" dur="1000"/>
                                        <p:tgtEl>
                                          <p:spTgt spid="4"/>
                                        </p:tgtEl>
                                      </p:cBhvr>
                                    </p:animEffect>
                                  </p:childTnLst>
                                </p:cTn>
                              </p:par>
                            </p:childTnLst>
                          </p:cTn>
                        </p:par>
                      </p:childTnLst>
                    </p:cTn>
                  </p:par>
                  <p:par>
                    <p:cTn id="127" fill="hold">
                      <p:stCondLst>
                        <p:cond delay="indefinite"/>
                      </p:stCondLst>
                      <p:childTnLst>
                        <p:par>
                          <p:cTn id="128" fill="hold">
                            <p:stCondLst>
                              <p:cond delay="0"/>
                            </p:stCondLst>
                            <p:childTnLst>
                              <p:par>
                                <p:cTn id="129" presetID="41" presetClass="entr" presetSubtype="0" fill="hold" grpId="0" nodeType="clickEffect">
                                  <p:stCondLst>
                                    <p:cond delay="0"/>
                                  </p:stCondLst>
                                  <p:iterate type="lt">
                                    <p:tmPct val="10000"/>
                                  </p:iterate>
                                  <p:childTnLst>
                                    <p:set>
                                      <p:cBhvr>
                                        <p:cTn id="130" dur="1" fill="hold">
                                          <p:stCondLst>
                                            <p:cond delay="0"/>
                                          </p:stCondLst>
                                        </p:cTn>
                                        <p:tgtEl>
                                          <p:spTgt spid="6"/>
                                        </p:tgtEl>
                                        <p:attrNameLst>
                                          <p:attrName>style.visibility</p:attrName>
                                        </p:attrNameLst>
                                      </p:cBhvr>
                                      <p:to>
                                        <p:strVal val="visible"/>
                                      </p:to>
                                    </p:set>
                                    <p:anim calcmode="lin" valueType="num">
                                      <p:cBhvr>
                                        <p:cTn id="13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2" dur="500" fill="hold"/>
                                        <p:tgtEl>
                                          <p:spTgt spid="6"/>
                                        </p:tgtEl>
                                        <p:attrNameLst>
                                          <p:attrName>ppt_y</p:attrName>
                                        </p:attrNameLst>
                                      </p:cBhvr>
                                      <p:tavLst>
                                        <p:tav tm="0">
                                          <p:val>
                                            <p:strVal val="#ppt_y"/>
                                          </p:val>
                                        </p:tav>
                                        <p:tav tm="100000">
                                          <p:val>
                                            <p:strVal val="#ppt_y"/>
                                          </p:val>
                                        </p:tav>
                                      </p:tavLst>
                                    </p:anim>
                                    <p:anim calcmode="lin" valueType="num">
                                      <p:cBhvr>
                                        <p:cTn id="13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3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3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bldLvl="0" animBg="1"/>
      <p:bldP spid="200707" grpId="0" bldLvl="0" animBg="1"/>
      <p:bldP spid="200708" grpId="0" bldLvl="0" animBg="1"/>
      <p:bldP spid="200709" grpId="0" bldLvl="0" animBg="1"/>
      <p:bldP spid="200710" grpId="0" bldLvl="0" animBg="1"/>
      <p:bldP spid="200711" grpId="0" bldLvl="0" animBg="1"/>
      <p:bldP spid="200712" grpId="0" bldLvl="0" animBg="1"/>
      <p:bldP spid="200713" grpId="0" bldLvl="0" animBg="1"/>
      <p:bldP spid="200714" grpId="0" bldLvl="0" animBg="1"/>
      <p:bldP spid="200715" grpId="0"/>
      <p:bldP spid="200716" grpId="0"/>
      <p:bldP spid="200717" grpId="0"/>
      <p:bldP spid="200718" grpId="0"/>
      <p:bldP spid="200719" grpId="0"/>
      <p:bldP spid="2" grpId="0" bldLvl="0" animBg="1"/>
      <p:bldP spid="3" grpId="0" bldLvl="0" animBg="1"/>
      <p:bldP spid="4" grpId="0"/>
      <p:bldP spid="5" grpId="0" bldLvl="0" animBg="1"/>
      <p:bldP spid="5" grpId="1" bldLvl="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44" name="Picture 32" descr="28"/>
          <p:cNvPicPr>
            <a:picLocks noChangeAspect="1"/>
          </p:cNvPicPr>
          <p:nvPr/>
        </p:nvPicPr>
        <p:blipFill>
          <a:blip r:embed="rId1"/>
          <a:srcRect l="5173" r="5173"/>
          <a:stretch>
            <a:fillRect/>
          </a:stretch>
        </p:blipFill>
        <p:spPr>
          <a:xfrm>
            <a:off x="5791200" y="762000"/>
            <a:ext cx="4724400" cy="4495800"/>
          </a:xfrm>
          <a:prstGeom prst="rect">
            <a:avLst/>
          </a:prstGeom>
          <a:noFill/>
          <a:ln w="25400" cap="flat" cmpd="sng">
            <a:solidFill>
              <a:schemeClr val="tx1"/>
            </a:solidFill>
            <a:prstDash val="solid"/>
            <a:miter/>
            <a:headEnd type="none" w="med" len="med"/>
            <a:tailEnd type="none" w="med" len="med"/>
          </a:ln>
        </p:spPr>
      </p:pic>
      <p:sp>
        <p:nvSpPr>
          <p:cNvPr id="38916" name="Text Box 4"/>
          <p:cNvSpPr txBox="1">
            <a:spLocks noChangeArrowheads="1"/>
          </p:cNvSpPr>
          <p:nvPr/>
        </p:nvSpPr>
        <p:spPr bwMode="auto">
          <a:xfrm>
            <a:off x="1676400" y="5486400"/>
            <a:ext cx="8839200" cy="1076325"/>
          </a:xfrm>
          <a:prstGeom prst="rect">
            <a:avLst/>
          </a:prstGeom>
          <a:gradFill rotWithShape="1">
            <a:gsLst>
              <a:gs pos="0">
                <a:srgbClr val="339966"/>
              </a:gs>
              <a:gs pos="50000">
                <a:srgbClr val="FFFFFF"/>
              </a:gs>
              <a:gs pos="100000">
                <a:srgbClr val="339966"/>
              </a:gs>
            </a:gsLst>
            <a:lin ang="0" scaled="1"/>
          </a:gradFill>
          <a:ln w="9525">
            <a:noFill/>
            <a:miter lim="800000"/>
          </a:ln>
          <a:effectLst/>
        </p:spPr>
        <p:txBody>
          <a:bodyPr>
            <a:spAutoFit/>
          </a:bodyPr>
          <a:lstStyle/>
          <a:p>
            <a:pPr marR="0" defTabSz="914400" fontAlgn="auto">
              <a:spcBef>
                <a:spcPts val="0"/>
              </a:spcBef>
              <a:spcAft>
                <a:spcPts val="0"/>
              </a:spcAft>
              <a:buClrTx/>
              <a:buSzTx/>
              <a:buFontTx/>
              <a:buNone/>
              <a:defRPr/>
            </a:pPr>
            <a:r>
              <a:rPr kumimoji="1" lang="en-US" altLang="zh-CN" sz="3200" b="1" kern="1200" cap="none" spc="0" normalizeH="0" baseline="0" noProof="0">
                <a:latin typeface="黑体" panose="02010609060101010101" pitchFamily="2" charset="-122"/>
                <a:ea typeface="黑体" panose="02010609060101010101" pitchFamily="2" charset="-122"/>
                <a:cs typeface="+mn-cs"/>
              </a:rPr>
              <a:t>    </a:t>
            </a:r>
            <a:r>
              <a:rPr kumimoji="1" lang="zh-CN" altLang="en-US" sz="3200" b="1" kern="1200" cap="none" spc="0" normalizeH="0" baseline="0" noProof="0">
                <a:latin typeface="黑体" panose="02010609060101010101" pitchFamily="2" charset="-122"/>
                <a:ea typeface="黑体" panose="02010609060101010101" pitchFamily="2" charset="-122"/>
                <a:cs typeface="+mn-cs"/>
              </a:rPr>
              <a:t>以可怕的形象来驱逐恶魔，于是形成了一种巫术仪式</a:t>
            </a:r>
            <a:r>
              <a:rPr kumimoji="1" lang="en-US" altLang="zh-CN" sz="3200" b="1" kern="1200" cap="none" spc="0" normalizeH="0" baseline="0" noProof="0">
                <a:latin typeface="Times New Roman" panose="02020603050405020304"/>
                <a:ea typeface="黑体" panose="02010609060101010101" pitchFamily="2" charset="-122"/>
                <a:cs typeface="+mn-cs"/>
              </a:rPr>
              <a:t>——</a:t>
            </a:r>
            <a:r>
              <a:rPr kumimoji="1" lang="en-US" altLang="zh-CN" sz="3200" b="1" kern="1200" cap="none" spc="0" normalizeH="0" baseline="0" noProof="0">
                <a:solidFill>
                  <a:srgbClr val="FF0000"/>
                </a:solidFill>
                <a:latin typeface="Times New Roman" panose="02020603050405020304"/>
                <a:ea typeface="黑体" panose="02010609060101010101" pitchFamily="2" charset="-122"/>
                <a:cs typeface="+mn-cs"/>
              </a:rPr>
              <a:t>“</a:t>
            </a:r>
            <a:r>
              <a:rPr kumimoji="1" lang="zh-CN" altLang="en-US" sz="3200" b="1" kern="1200" cap="none" spc="0" normalizeH="0" baseline="0" noProof="0">
                <a:solidFill>
                  <a:srgbClr val="FF0000"/>
                </a:solidFill>
                <a:latin typeface="黑体" panose="02010609060101010101" pitchFamily="2" charset="-122"/>
                <a:ea typeface="黑体" panose="02010609060101010101" pitchFamily="2" charset="-122"/>
                <a:cs typeface="+mn-cs"/>
              </a:rPr>
              <a:t>傩</a:t>
            </a:r>
            <a:r>
              <a:rPr kumimoji="1" lang="zh-CN" altLang="en-US" sz="3200" b="1" kern="1200" cap="none" spc="0" normalizeH="0" baseline="0" noProof="0">
                <a:solidFill>
                  <a:srgbClr val="FF0000"/>
                </a:solidFill>
                <a:latin typeface="Times New Roman" panose="02020603050405020304"/>
                <a:ea typeface="黑体" panose="02010609060101010101" pitchFamily="2" charset="-122"/>
                <a:cs typeface="+mn-cs"/>
              </a:rPr>
              <a:t>”</a:t>
            </a:r>
            <a:r>
              <a:rPr kumimoji="1" lang="zh-CN" altLang="en-US" sz="3200" b="1" kern="1200" cap="none" spc="0" normalizeH="0" baseline="0" noProof="0">
                <a:solidFill>
                  <a:srgbClr val="FF0000"/>
                </a:solidFill>
                <a:effectLst>
                  <a:outerShdw blurRad="38100" dist="38100" dir="2700000" algn="tl">
                    <a:srgbClr val="000000"/>
                  </a:outerShdw>
                </a:effectLst>
                <a:latin typeface="黑体" panose="02010609060101010101" pitchFamily="2" charset="-122"/>
                <a:ea typeface="黑体" panose="02010609060101010101" pitchFamily="2" charset="-122"/>
                <a:cs typeface="+mn-cs"/>
              </a:rPr>
              <a:t> </a:t>
            </a:r>
            <a:r>
              <a:rPr kumimoji="1" lang="zh-CN" altLang="en-US" sz="3200" b="1" kern="1200" cap="none" spc="0" normalizeH="0" baseline="0" noProof="0">
                <a:latin typeface="黑体" panose="02010609060101010101" pitchFamily="2" charset="-122"/>
                <a:ea typeface="黑体" panose="02010609060101010101" pitchFamily="2" charset="-122"/>
                <a:cs typeface="+mn-cs"/>
              </a:rPr>
              <a:t>。 </a:t>
            </a:r>
            <a:endParaRPr kumimoji="1" lang="zh-CN" altLang="en-US" sz="3200" b="1" kern="1200" cap="none" spc="0" normalizeH="0" baseline="0" noProof="0">
              <a:latin typeface="黑体" panose="02010609060101010101" pitchFamily="2" charset="-122"/>
              <a:ea typeface="黑体" panose="02010609060101010101" pitchFamily="2" charset="-122"/>
              <a:cs typeface="+mn-cs"/>
            </a:endParaRPr>
          </a:p>
        </p:txBody>
      </p:sp>
      <p:pic>
        <p:nvPicPr>
          <p:cNvPr id="38933" name="Picture 21" descr="xinsrc_5306032911557411220416"/>
          <p:cNvPicPr>
            <a:picLocks noChangeAspect="1"/>
          </p:cNvPicPr>
          <p:nvPr/>
        </p:nvPicPr>
        <p:blipFill>
          <a:blip r:embed="rId2"/>
          <a:stretch>
            <a:fillRect/>
          </a:stretch>
        </p:blipFill>
        <p:spPr>
          <a:xfrm>
            <a:off x="1676400" y="762000"/>
            <a:ext cx="3962400" cy="4495800"/>
          </a:xfrm>
          <a:prstGeom prst="rect">
            <a:avLst/>
          </a:prstGeom>
          <a:noFill/>
          <a:ln w="25400" cap="flat" cmpd="sng">
            <a:solidFill>
              <a:schemeClr val="tx1"/>
            </a:solidFill>
            <a:prstDash val="solid"/>
            <a:miter/>
            <a:headEnd type="none" w="med" len="med"/>
            <a:tailEnd type="none" w="med" len="med"/>
          </a:ln>
        </p:spPr>
      </p:pic>
      <p:pic>
        <p:nvPicPr>
          <p:cNvPr id="38943" name="Picture 31" descr="200592518452582"/>
          <p:cNvPicPr>
            <a:picLocks noChangeAspect="1"/>
          </p:cNvPicPr>
          <p:nvPr/>
        </p:nvPicPr>
        <p:blipFill>
          <a:blip r:embed="rId3"/>
          <a:stretch>
            <a:fillRect/>
          </a:stretch>
        </p:blipFill>
        <p:spPr>
          <a:xfrm>
            <a:off x="1676400" y="838200"/>
            <a:ext cx="8839200" cy="4495800"/>
          </a:xfrm>
          <a:prstGeom prst="rect">
            <a:avLst/>
          </a:prstGeom>
          <a:noFill/>
          <a:ln w="25400" cap="flat" cmpd="sng">
            <a:solidFill>
              <a:schemeClr val="tx1"/>
            </a:solidFill>
            <a:prstDash val="solid"/>
            <a:miter/>
            <a:headEnd type="none" w="med" len="med"/>
            <a:tailEnd type="none" w="med" len="med"/>
          </a:ln>
        </p:spPr>
      </p:pic>
      <p:sp>
        <p:nvSpPr>
          <p:cNvPr id="38945" name="Text Box 33"/>
          <p:cNvSpPr txBox="1">
            <a:spLocks noChangeArrowheads="1"/>
          </p:cNvSpPr>
          <p:nvPr/>
        </p:nvSpPr>
        <p:spPr bwMode="auto">
          <a:xfrm>
            <a:off x="2595563" y="42863"/>
            <a:ext cx="8072438" cy="645160"/>
          </a:xfrm>
          <a:prstGeom prst="rect">
            <a:avLst/>
          </a:prstGeom>
          <a:noFill/>
          <a:ln w="9525">
            <a:noFill/>
            <a:miter lim="800000"/>
          </a:ln>
          <a:effectLst/>
        </p:spPr>
        <p:txBody>
          <a:bodyPr wrap="square">
            <a:spAutoFit/>
          </a:bodyPr>
          <a:lstStyle/>
          <a:p>
            <a:pPr marR="0" defTabSz="914400" fontAlgn="auto">
              <a:spcBef>
                <a:spcPts val="0"/>
              </a:spcBef>
              <a:spcAft>
                <a:spcPts val="0"/>
              </a:spcAft>
              <a:buClrTx/>
              <a:buSzTx/>
              <a:buFontTx/>
              <a:buNone/>
              <a:defRPr/>
            </a:pPr>
            <a:r>
              <a:rPr kumimoji="0" lang="zh-CN" altLang="en-US" sz="3600" b="1" kern="1200" cap="none" spc="0" normalizeH="0" baseline="0" noProof="0" dirty="0">
                <a:effectLst>
                  <a:outerShdw blurRad="38100" dist="38100" dir="2700000" algn="tl">
                    <a:srgbClr val="C0C0C0"/>
                  </a:outerShdw>
                </a:effectLst>
                <a:latin typeface="Arial" panose="020B0604020202020204" pitchFamily="34" charset="0"/>
                <a:ea typeface="黑体" panose="02010609060101010101" pitchFamily="2" charset="-122"/>
                <a:cs typeface="+mn-cs"/>
              </a:rPr>
              <a:t>一、中国古代戏曲的起源</a:t>
            </a:r>
            <a:r>
              <a:rPr kumimoji="0" lang="en-US" altLang="zh-CN" sz="3600" b="1" kern="1200" cap="none" spc="0" normalizeH="0" baseline="0" noProof="0" dirty="0">
                <a:effectLst>
                  <a:outerShdw blurRad="38100" dist="38100" dir="2700000" algn="tl">
                    <a:srgbClr val="C0C0C0"/>
                  </a:outerShdw>
                </a:effectLst>
                <a:latin typeface="Arial" panose="020B0604020202020204" pitchFamily="34" charset="0"/>
                <a:ea typeface="黑体" panose="02010609060101010101" pitchFamily="2" charset="-122"/>
                <a:cs typeface="+mn-cs"/>
              </a:rPr>
              <a:t>——</a:t>
            </a:r>
            <a:r>
              <a:rPr kumimoji="0" lang="zh-CN" altLang="en-US" sz="3600" b="1" kern="1200" cap="none" spc="0" normalizeH="0" baseline="0" noProof="0" dirty="0">
                <a:effectLst>
                  <a:outerShdw blurRad="38100" dist="38100" dir="2700000" algn="tl">
                    <a:srgbClr val="C0C0C0"/>
                  </a:outerShdw>
                </a:effectLst>
                <a:latin typeface="Arial" panose="020B0604020202020204" pitchFamily="34" charset="0"/>
                <a:ea typeface="黑体" panose="02010609060101010101" pitchFamily="2" charset="-122"/>
                <a:cs typeface="+mn-cs"/>
              </a:rPr>
              <a:t>大傩之舞</a:t>
            </a:r>
            <a:endParaRPr kumimoji="0" lang="zh-CN" altLang="en-US" sz="3600" b="1" kern="1200" cap="none" spc="0" normalizeH="0" baseline="0" noProof="0" dirty="0">
              <a:effectLst>
                <a:outerShdw blurRad="38100" dist="38100" dir="2700000" algn="tl">
                  <a:srgbClr val="C0C0C0"/>
                </a:outerShdw>
              </a:effectLst>
              <a:latin typeface="Arial" panose="020B0604020202020204" pitchFamily="34" charset="0"/>
              <a:ea typeface="黑体" panose="02010609060101010101" pitchFamily="2" charset="-122"/>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33"/>
                                        </p:tgtEl>
                                        <p:attrNameLst>
                                          <p:attrName>style.visibility</p:attrName>
                                        </p:attrNameLst>
                                      </p:cBhvr>
                                      <p:to>
                                        <p:strVal val="visible"/>
                                      </p:to>
                                    </p:set>
                                    <p:animEffect transition="in" filter="blinds(horizontal)">
                                      <p:cBhvr>
                                        <p:cTn id="7" dur="500"/>
                                        <p:tgtEl>
                                          <p:spTgt spid="389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944"/>
                                        </p:tgtEl>
                                        <p:attrNameLst>
                                          <p:attrName>style.visibility</p:attrName>
                                        </p:attrNameLst>
                                      </p:cBhvr>
                                      <p:to>
                                        <p:strVal val="visible"/>
                                      </p:to>
                                    </p:set>
                                    <p:animEffect transition="in" filter="wipe(left)">
                                      <p:cBhvr>
                                        <p:cTn id="12" dur="500"/>
                                        <p:tgtEl>
                                          <p:spTgt spid="3894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8916"/>
                                        </p:tgtEl>
                                        <p:attrNameLst>
                                          <p:attrName>style.visibility</p:attrName>
                                        </p:attrNameLst>
                                      </p:cBhvr>
                                      <p:to>
                                        <p:strVal val="visible"/>
                                      </p:to>
                                    </p:set>
                                    <p:anim calcmode="lin" valueType="num">
                                      <p:cBhvr>
                                        <p:cTn id="17" dur="500" fill="hold"/>
                                        <p:tgtEl>
                                          <p:spTgt spid="38916"/>
                                        </p:tgtEl>
                                        <p:attrNameLst>
                                          <p:attrName>ppt_w</p:attrName>
                                        </p:attrNameLst>
                                      </p:cBhvr>
                                      <p:tavLst>
                                        <p:tav tm="0">
                                          <p:val>
                                            <p:fltVal val="0.000000"/>
                                          </p:val>
                                        </p:tav>
                                        <p:tav tm="100000">
                                          <p:val>
                                            <p:strVal val="#ppt_w"/>
                                          </p:val>
                                        </p:tav>
                                      </p:tavLst>
                                    </p:anim>
                                    <p:anim calcmode="lin" valueType="num">
                                      <p:cBhvr>
                                        <p:cTn id="18" dur="500" fill="hold"/>
                                        <p:tgtEl>
                                          <p:spTgt spid="38916"/>
                                        </p:tgtEl>
                                        <p:attrNameLst>
                                          <p:attrName>ppt_h</p:attrName>
                                        </p:attrNameLst>
                                      </p:cBhvr>
                                      <p:tavLst>
                                        <p:tav tm="0">
                                          <p:val>
                                            <p:fltVal val="0.00000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8943"/>
                                        </p:tgtEl>
                                        <p:attrNameLst>
                                          <p:attrName>style.visibility</p:attrName>
                                        </p:attrNameLst>
                                      </p:cBhvr>
                                      <p:to>
                                        <p:strVal val="visible"/>
                                      </p:to>
                                    </p:set>
                                    <p:animEffect transition="in" filter="blinds(horizontal)">
                                      <p:cBhvr>
                                        <p:cTn id="23" dur="500"/>
                                        <p:tgtEl>
                                          <p:spTgt spid="38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61" name="Picture 5"/>
          <p:cNvPicPr>
            <a:picLocks noChangeAspect="1"/>
          </p:cNvPicPr>
          <p:nvPr/>
        </p:nvPicPr>
        <p:blipFill>
          <a:blip r:embed="rId1"/>
          <a:stretch>
            <a:fillRect/>
          </a:stretch>
        </p:blipFill>
        <p:spPr>
          <a:xfrm>
            <a:off x="1800860" y="531495"/>
            <a:ext cx="1981200" cy="1962150"/>
          </a:xfrm>
          <a:prstGeom prst="rect">
            <a:avLst/>
          </a:prstGeom>
          <a:noFill/>
          <a:ln w="9525">
            <a:noFill/>
          </a:ln>
        </p:spPr>
      </p:pic>
      <p:sp>
        <p:nvSpPr>
          <p:cNvPr id="19463" name="Rectangle 7"/>
          <p:cNvSpPr/>
          <p:nvPr/>
        </p:nvSpPr>
        <p:spPr>
          <a:xfrm>
            <a:off x="403860" y="2675890"/>
            <a:ext cx="5314950" cy="3046095"/>
          </a:xfrm>
          <a:prstGeom prst="rect">
            <a:avLst/>
          </a:prstGeom>
          <a:noFill/>
          <a:ln w="9525">
            <a:noFill/>
          </a:ln>
        </p:spPr>
        <p:txBody>
          <a:bodyPr wrap="square" anchor="ctr">
            <a:spAutoFit/>
          </a:bodyPr>
          <a:p>
            <a:r>
              <a:rPr lang="en-US" altLang="zh-CN" sz="3200" b="1" dirty="0">
                <a:solidFill>
                  <a:srgbClr val="0033CC"/>
                </a:solidFill>
                <a:latin typeface="黑体" panose="02010609060101010101" pitchFamily="2" charset="-122"/>
                <a:ea typeface="黑体" panose="02010609060101010101" pitchFamily="2" charset="-122"/>
              </a:rPr>
              <a:t>    </a:t>
            </a:r>
            <a:r>
              <a:rPr lang="zh-CN" altLang="en-US" sz="3200" b="1" dirty="0">
                <a:solidFill>
                  <a:srgbClr val="0033CC"/>
                </a:solidFill>
                <a:latin typeface="黑体" panose="02010609060101010101" pitchFamily="2" charset="-122"/>
                <a:ea typeface="黑体" panose="02010609060101010101" pitchFamily="2" charset="-122"/>
              </a:rPr>
              <a:t>傩</a:t>
            </a:r>
            <a:r>
              <a:rPr lang="zh-CN" altLang="en-US" sz="3200" b="1" dirty="0">
                <a:latin typeface="黑体" panose="02010609060101010101" pitchFamily="2" charset="-122"/>
                <a:ea typeface="黑体" panose="02010609060101010101" pitchFamily="2" charset="-122"/>
              </a:rPr>
              <a:t>字，从</a:t>
            </a:r>
            <a:r>
              <a:rPr lang="zh-CN" altLang="en-US" sz="3200" b="1" dirty="0">
                <a:solidFill>
                  <a:srgbClr val="0033CC"/>
                </a:solidFill>
                <a:latin typeface="黑体" panose="02010609060101010101" pitchFamily="2" charset="-122"/>
                <a:ea typeface="黑体" panose="02010609060101010101" pitchFamily="2" charset="-122"/>
              </a:rPr>
              <a:t>人</a:t>
            </a:r>
            <a:r>
              <a:rPr lang="zh-CN" altLang="en-US" sz="3200" b="1" dirty="0">
                <a:latin typeface="黑体" panose="02010609060101010101" pitchFamily="2" charset="-122"/>
                <a:ea typeface="黑体" panose="02010609060101010101" pitchFamily="2" charset="-122"/>
              </a:rPr>
              <a:t>，从</a:t>
            </a:r>
            <a:r>
              <a:rPr lang="zh-CN" altLang="en-US" sz="3200" b="1" dirty="0">
                <a:solidFill>
                  <a:srgbClr val="0033CC"/>
                </a:solidFill>
                <a:latin typeface="黑体" panose="02010609060101010101" pitchFamily="2" charset="-122"/>
                <a:ea typeface="黑体" panose="02010609060101010101" pitchFamily="2" charset="-122"/>
              </a:rPr>
              <a:t>难</a:t>
            </a:r>
            <a:r>
              <a:rPr lang="zh-CN" altLang="en-US" sz="3200" b="1" dirty="0">
                <a:latin typeface="黑体" panose="02010609060101010101" pitchFamily="2" charset="-122"/>
                <a:ea typeface="黑体" panose="02010609060101010101" pitchFamily="2" charset="-122"/>
              </a:rPr>
              <a:t>，是由人和难两字组成。不妨说，傩是古人</a:t>
            </a:r>
            <a:r>
              <a:rPr lang="zh-CN" altLang="en-US" sz="3200" b="1" dirty="0">
                <a:solidFill>
                  <a:srgbClr val="0033CC"/>
                </a:solidFill>
                <a:latin typeface="黑体" panose="02010609060101010101" pitchFamily="2" charset="-122"/>
                <a:ea typeface="黑体" panose="02010609060101010101" pitchFamily="2" charset="-122"/>
              </a:rPr>
              <a:t>对灾难</a:t>
            </a:r>
            <a:r>
              <a:rPr lang="zh-CN" altLang="en-US" sz="3200" b="1" dirty="0">
                <a:latin typeface="黑体" panose="02010609060101010101" pitchFamily="2" charset="-122"/>
                <a:ea typeface="黑体" panose="02010609060101010101" pitchFamily="2" charset="-122"/>
              </a:rPr>
              <a:t>的勇敢挑战。或者说，傩是古人通过巫术方法去征服自然，从而寻求人类同自然的平衡与和谐。 </a:t>
            </a:r>
            <a:endParaRPr lang="zh-CN" altLang="en-US" sz="3200" b="1" dirty="0">
              <a:latin typeface="黑体" panose="02010609060101010101" pitchFamily="2" charset="-122"/>
              <a:ea typeface="黑体" panose="02010609060101010101" pitchFamily="2" charset="-122"/>
            </a:endParaRPr>
          </a:p>
        </p:txBody>
      </p:sp>
      <p:pic>
        <p:nvPicPr>
          <p:cNvPr id="2" name="图片 1" descr="20141009113922469"/>
          <p:cNvPicPr>
            <a:picLocks noChangeAspect="1"/>
          </p:cNvPicPr>
          <p:nvPr/>
        </p:nvPicPr>
        <p:blipFill>
          <a:blip r:embed="rId2"/>
          <a:stretch>
            <a:fillRect/>
          </a:stretch>
        </p:blipFill>
        <p:spPr>
          <a:xfrm>
            <a:off x="5718810" y="330835"/>
            <a:ext cx="6301740" cy="619633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fade">
                                      <p:cBhvr>
                                        <p:cTn id="7" dur="770" decel="100000"/>
                                        <p:tgtEl>
                                          <p:spTgt spid="19461"/>
                                        </p:tgtEl>
                                      </p:cBhvr>
                                    </p:animEffect>
                                    <p:animScale>
                                      <p:cBhvr>
                                        <p:cTn id="8" dur="770" decel="100000"/>
                                        <p:tgtEl>
                                          <p:spTgt spid="19461"/>
                                        </p:tgtEl>
                                      </p:cBhvr>
                                      <p:from x="10000" y="10000"/>
                                      <p:to x="200000" y="450000"/>
                                    </p:animScale>
                                    <p:animScale>
                                      <p:cBhvr>
                                        <p:cTn id="9" dur="1230" accel="100000" fill="hold">
                                          <p:stCondLst>
                                            <p:cond delay="770"/>
                                          </p:stCondLst>
                                        </p:cTn>
                                        <p:tgtEl>
                                          <p:spTgt spid="19461"/>
                                        </p:tgtEl>
                                      </p:cBhvr>
                                      <p:from x="200000" y="450000"/>
                                      <p:to x="100000" y="100000"/>
                                    </p:animScale>
                                    <p:set>
                                      <p:cBhvr>
                                        <p:cTn id="10" dur="770" fill="hold"/>
                                        <p:tgtEl>
                                          <p:spTgt spid="19461"/>
                                        </p:tgtEl>
                                        <p:attrNameLst>
                                          <p:attrName>ppt_x</p:attrName>
                                        </p:attrNameLst>
                                      </p:cBhvr>
                                      <p:to>
                                        <p:strVal val="(0.5)"/>
                                      </p:to>
                                    </p:set>
                                    <p:anim from="(0.5)" to="(#ppt_x)" calcmode="lin" valueType="num">
                                      <p:cBhvr>
                                        <p:cTn id="11" dur="1230" accel="100000" fill="hold">
                                          <p:stCondLst>
                                            <p:cond delay="770"/>
                                          </p:stCondLst>
                                        </p:cTn>
                                        <p:tgtEl>
                                          <p:spTgt spid="19461"/>
                                        </p:tgtEl>
                                        <p:attrNameLst>
                                          <p:attrName>ppt_x</p:attrName>
                                        </p:attrNameLst>
                                      </p:cBhvr>
                                    </p:anim>
                                    <p:set>
                                      <p:cBhvr>
                                        <p:cTn id="12" dur="770" fill="hold"/>
                                        <p:tgtEl>
                                          <p:spTgt spid="19461"/>
                                        </p:tgtEl>
                                        <p:attrNameLst>
                                          <p:attrName>ppt_y</p:attrName>
                                        </p:attrNameLst>
                                      </p:cBhvr>
                                      <p:to>
                                        <p:strVal val="(#ppt_y+0.4)"/>
                                      </p:to>
                                    </p:set>
                                    <p:anim from="(#ppt_y+0.4)" to="(#ppt_y)" calcmode="lin" valueType="num">
                                      <p:cBhvr>
                                        <p:cTn id="13" dur="1230" accel="100000" fill="hold">
                                          <p:stCondLst>
                                            <p:cond delay="770"/>
                                          </p:stCondLst>
                                        </p:cTn>
                                        <p:tgtEl>
                                          <p:spTgt spid="19461"/>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9463"/>
                                        </p:tgtEl>
                                        <p:attrNameLst>
                                          <p:attrName>style.visibility</p:attrName>
                                        </p:attrNameLst>
                                      </p:cBhvr>
                                      <p:to>
                                        <p:strVal val="visible"/>
                                      </p:to>
                                    </p:set>
                                    <p:animEffect transition="in" filter="blinds(horizontal)">
                                      <p:cBhvr>
                                        <p:cTn id="18"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4"/>
          <p:cNvSpPr/>
          <p:nvPr/>
        </p:nvSpPr>
        <p:spPr>
          <a:xfrm>
            <a:off x="2667000" y="212249"/>
            <a:ext cx="6779260" cy="583565"/>
          </a:xfrm>
          <a:prstGeom prst="rect">
            <a:avLst/>
          </a:prstGeom>
          <a:noFill/>
          <a:ln w="9525">
            <a:noFill/>
          </a:ln>
        </p:spPr>
        <p:txBody>
          <a:bodyPr wrap="none" anchor="ctr">
            <a:spAutoFit/>
          </a:bodyPr>
          <a:p>
            <a:r>
              <a:rPr lang="zh-CN" altLang="en-US" sz="3200" b="1" dirty="0">
                <a:solidFill>
                  <a:srgbClr val="FF0000"/>
                </a:solidFill>
                <a:latin typeface="黑体" panose="02010609060101010101" pitchFamily="2" charset="-122"/>
                <a:ea typeface="黑体" panose="02010609060101010101" pitchFamily="2" charset="-122"/>
              </a:rPr>
              <a:t>傩</a:t>
            </a:r>
            <a:r>
              <a:rPr lang="zh-CN" altLang="en-US" sz="3200" b="1" i="1" dirty="0">
                <a:solidFill>
                  <a:srgbClr val="FF0000"/>
                </a:solidFill>
                <a:latin typeface="黑体" panose="02010609060101010101" pitchFamily="2" charset="-122"/>
                <a:ea typeface="黑体" panose="02010609060101010101" pitchFamily="2" charset="-122"/>
              </a:rPr>
              <a:t>戏</a:t>
            </a:r>
            <a:r>
              <a:rPr lang="zh-CN" altLang="en-US" sz="3200" b="1" dirty="0">
                <a:solidFill>
                  <a:srgbClr val="FF0000"/>
                </a:solidFill>
                <a:latin typeface="黑体" panose="02010609060101010101" pitchFamily="2" charset="-122"/>
                <a:ea typeface="黑体" panose="02010609060101010101" pitchFamily="2" charset="-122"/>
              </a:rPr>
              <a:t>：</a:t>
            </a:r>
            <a:r>
              <a:rPr lang="zh-CN" altLang="en-US" sz="3200" b="1" dirty="0">
                <a:latin typeface="黑体" panose="02010609060101010101" pitchFamily="2" charset="-122"/>
                <a:ea typeface="黑体" panose="02010609060101010101" pitchFamily="2" charset="-122"/>
              </a:rPr>
              <a:t>从</a:t>
            </a:r>
            <a:r>
              <a:rPr lang="zh-CN" altLang="en-US" sz="3200" b="1" u="sng" dirty="0">
                <a:solidFill>
                  <a:srgbClr val="0000FF"/>
                </a:solidFill>
                <a:latin typeface="Arial" panose="020B0604020202020204" pitchFamily="34" charset="0"/>
                <a:ea typeface="黑体" panose="02010609060101010101" pitchFamily="2" charset="-122"/>
              </a:rPr>
              <a:t>“</a:t>
            </a:r>
            <a:r>
              <a:rPr lang="zh-CN" altLang="en-US" sz="3200" b="1" u="sng" dirty="0">
                <a:solidFill>
                  <a:srgbClr val="0000FF"/>
                </a:solidFill>
                <a:latin typeface="仿宋_GB2312" pitchFamily="49" charset="-122"/>
                <a:ea typeface="黑体" panose="02010609060101010101" pitchFamily="2" charset="-122"/>
              </a:rPr>
              <a:t>酬神</a:t>
            </a:r>
            <a:r>
              <a:rPr lang="zh-CN" altLang="en-US" sz="3200" b="1" u="sng" dirty="0">
                <a:solidFill>
                  <a:srgbClr val="0000FF"/>
                </a:solidFill>
                <a:latin typeface="Arial" panose="020B0604020202020204" pitchFamily="34" charset="0"/>
                <a:ea typeface="黑体" panose="02010609060101010101" pitchFamily="2" charset="-122"/>
              </a:rPr>
              <a:t>”</a:t>
            </a:r>
            <a:r>
              <a:rPr lang="zh-CN" altLang="en-US" sz="3200" b="1" dirty="0">
                <a:latin typeface="黑体" panose="02010609060101010101" pitchFamily="2" charset="-122"/>
                <a:ea typeface="黑体" panose="02010609060101010101" pitchFamily="2" charset="-122"/>
              </a:rPr>
              <a:t>到</a:t>
            </a:r>
            <a:r>
              <a:rPr lang="zh-CN" altLang="en-US" sz="3200" b="1" u="sng" dirty="0">
                <a:solidFill>
                  <a:srgbClr val="0000FF"/>
                </a:solidFill>
                <a:latin typeface="Arial" panose="020B0604020202020204" pitchFamily="34" charset="0"/>
                <a:ea typeface="黑体" panose="02010609060101010101" pitchFamily="2" charset="-122"/>
              </a:rPr>
              <a:t>“</a:t>
            </a:r>
            <a:r>
              <a:rPr lang="zh-CN" altLang="en-US" sz="3200" b="1" u="sng" dirty="0">
                <a:solidFill>
                  <a:srgbClr val="0000FF"/>
                </a:solidFill>
                <a:latin typeface="仿宋_GB2312" pitchFamily="49" charset="-122"/>
                <a:ea typeface="黑体" panose="02010609060101010101" pitchFamily="2" charset="-122"/>
              </a:rPr>
              <a:t>娱人</a:t>
            </a:r>
            <a:r>
              <a:rPr lang="zh-CN" altLang="en-US" sz="3200" b="1" u="sng" dirty="0">
                <a:solidFill>
                  <a:srgbClr val="0000FF"/>
                </a:solidFill>
                <a:latin typeface="Arial" panose="020B0604020202020204" pitchFamily="34" charset="0"/>
                <a:ea typeface="黑体" panose="02010609060101010101" pitchFamily="2" charset="-122"/>
              </a:rPr>
              <a:t>”</a:t>
            </a:r>
            <a:r>
              <a:rPr lang="zh-CN" altLang="en-US" sz="3200" b="1" dirty="0">
                <a:latin typeface="黑体" panose="02010609060101010101" pitchFamily="2" charset="-122"/>
                <a:ea typeface="黑体" panose="02010609060101010101" pitchFamily="2" charset="-122"/>
              </a:rPr>
              <a:t>的变迁</a:t>
            </a:r>
            <a:r>
              <a:rPr lang="zh-CN" altLang="en-US" dirty="0">
                <a:latin typeface="Arial" panose="020B0604020202020204" pitchFamily="34" charset="0"/>
              </a:rPr>
              <a:t> </a:t>
            </a:r>
            <a:endParaRPr lang="zh-CN" altLang="en-US" dirty="0">
              <a:latin typeface="Arial" panose="020B0604020202020204" pitchFamily="34" charset="0"/>
            </a:endParaRPr>
          </a:p>
        </p:txBody>
      </p:sp>
      <p:pic>
        <p:nvPicPr>
          <p:cNvPr id="6147" name="Picture 5" descr="pic_40829"/>
          <p:cNvPicPr>
            <a:picLocks noChangeAspect="1"/>
          </p:cNvPicPr>
          <p:nvPr/>
        </p:nvPicPr>
        <p:blipFill>
          <a:blip r:embed="rId1"/>
          <a:stretch>
            <a:fillRect/>
          </a:stretch>
        </p:blipFill>
        <p:spPr>
          <a:xfrm>
            <a:off x="850900" y="914400"/>
            <a:ext cx="4787900" cy="3810000"/>
          </a:xfrm>
          <a:prstGeom prst="rect">
            <a:avLst/>
          </a:prstGeom>
          <a:noFill/>
          <a:ln w="25400" cap="flat" cmpd="sng">
            <a:solidFill>
              <a:schemeClr val="tx1"/>
            </a:solidFill>
            <a:prstDash val="solid"/>
            <a:miter/>
            <a:headEnd type="none" w="med" len="med"/>
            <a:tailEnd type="none" w="med" len="med"/>
          </a:ln>
        </p:spPr>
      </p:pic>
      <p:pic>
        <p:nvPicPr>
          <p:cNvPr id="6148" name="Picture 6" descr="xinsrc_5406032911558201400019"/>
          <p:cNvPicPr>
            <a:picLocks noChangeAspect="1"/>
          </p:cNvPicPr>
          <p:nvPr/>
        </p:nvPicPr>
        <p:blipFill>
          <a:blip r:embed="rId2"/>
          <a:stretch>
            <a:fillRect/>
          </a:stretch>
        </p:blipFill>
        <p:spPr>
          <a:xfrm>
            <a:off x="5867400" y="914400"/>
            <a:ext cx="5427980" cy="3810000"/>
          </a:xfrm>
          <a:prstGeom prst="rect">
            <a:avLst/>
          </a:prstGeom>
          <a:noFill/>
          <a:ln w="25400" cap="flat" cmpd="sng">
            <a:solidFill>
              <a:schemeClr val="tx1"/>
            </a:solidFill>
            <a:prstDash val="solid"/>
            <a:miter/>
            <a:headEnd type="none" w="med" len="med"/>
            <a:tailEnd type="none" w="med" len="med"/>
          </a:ln>
        </p:spPr>
      </p:pic>
      <p:sp>
        <p:nvSpPr>
          <p:cNvPr id="6149" name="Rectangle 7"/>
          <p:cNvSpPr/>
          <p:nvPr/>
        </p:nvSpPr>
        <p:spPr>
          <a:xfrm>
            <a:off x="850265" y="4800600"/>
            <a:ext cx="10553065" cy="1568450"/>
          </a:xfrm>
          <a:prstGeom prst="rect">
            <a:avLst/>
          </a:prstGeom>
          <a:noFill/>
          <a:ln w="9525">
            <a:noFill/>
          </a:ln>
        </p:spPr>
        <p:txBody>
          <a:bodyPr wrap="square">
            <a:spAutoFit/>
          </a:bodyPr>
          <a:p>
            <a:r>
              <a:rPr lang="en-US" altLang="zh-CN" sz="2400" b="1" dirty="0">
                <a:latin typeface="Arial" panose="020B0604020202020204" pitchFamily="34" charset="0"/>
                <a:ea typeface="仿宋_GB2312" pitchFamily="49" charset="-122"/>
              </a:rPr>
              <a:t>       </a:t>
            </a:r>
            <a:r>
              <a:rPr lang="zh-CN" altLang="en-US" sz="2400" b="1" dirty="0">
                <a:latin typeface="Arial" panose="020B0604020202020204" pitchFamily="34" charset="0"/>
                <a:ea typeface="仿宋_GB2312" pitchFamily="49" charset="-122"/>
              </a:rPr>
              <a:t>人们一直相信“傩仪”具有驱鬼酬神、消灾避难的神力。如今傩师作为傩仪的传承者，其社会地位不仅取决于他能否人们心理带来平安，更取决于他能否带给人们现实的快乐和欢娱。庄重、严肃的</a:t>
            </a:r>
            <a:r>
              <a:rPr lang="zh-CN" altLang="en-US" sz="2400" b="1" dirty="0">
                <a:solidFill>
                  <a:srgbClr val="0000FF"/>
                </a:solidFill>
                <a:latin typeface="Arial" panose="020B0604020202020204" pitchFamily="34" charset="0"/>
                <a:ea typeface="仿宋_GB2312" pitchFamily="49" charset="-122"/>
              </a:rPr>
              <a:t>傩祭仪式</a:t>
            </a:r>
            <a:r>
              <a:rPr lang="zh-CN" altLang="en-US" sz="2400" b="1" dirty="0">
                <a:latin typeface="Arial" panose="020B0604020202020204" pitchFamily="34" charset="0"/>
                <a:ea typeface="仿宋_GB2312" pitchFamily="49" charset="-122"/>
              </a:rPr>
              <a:t>被轻松、愉快的</a:t>
            </a:r>
            <a:r>
              <a:rPr lang="zh-CN" altLang="en-US" sz="2400" b="1" dirty="0">
                <a:solidFill>
                  <a:srgbClr val="0000FF"/>
                </a:solidFill>
                <a:latin typeface="Arial" panose="020B0604020202020204" pitchFamily="34" charset="0"/>
                <a:ea typeface="仿宋_GB2312" pitchFamily="49" charset="-122"/>
              </a:rPr>
              <a:t>傩戏</a:t>
            </a:r>
            <a:r>
              <a:rPr lang="zh-CN" altLang="en-US" sz="2400" b="1" dirty="0">
                <a:latin typeface="Arial" panose="020B0604020202020204" pitchFamily="34" charset="0"/>
                <a:ea typeface="仿宋_GB2312" pitchFamily="49" charset="-122"/>
              </a:rPr>
              <a:t>所取代，使古老的傩祭发生了从“酬神”到“娱人”的重要变迁。　　</a:t>
            </a:r>
            <a:r>
              <a:rPr lang="zh-CN" altLang="en-US" sz="2000" b="1" dirty="0">
                <a:latin typeface="Arial" panose="020B0604020202020204" pitchFamily="34" charset="0"/>
                <a:ea typeface="仿宋_GB2312" pitchFamily="49" charset="-122"/>
              </a:rPr>
              <a:t>　</a:t>
            </a:r>
            <a:endParaRPr lang="zh-CN" altLang="en-US" sz="2000" b="1" dirty="0">
              <a:latin typeface="Arial" panose="020B0604020202020204" pitchFamily="34" charset="0"/>
              <a:ea typeface="仿宋_GB2312" pitchFamily="49" charset="-122"/>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19075" y="285115"/>
            <a:ext cx="7072630" cy="922020"/>
          </a:xfrm>
          <a:prstGeom prst="rect">
            <a:avLst/>
          </a:prstGeom>
          <a:noFill/>
          <a:ln>
            <a:noFill/>
          </a:ln>
        </p:spPr>
        <p:txBody>
          <a:bodyPr wrap="none" rtlCol="0" anchor="t">
            <a:spAutoFit/>
            <a:scene3d>
              <a:camera prst="orthographicFront"/>
              <a:lightRig rig="threePt" dir="t"/>
            </a:scene3d>
          </a:bodyPr>
          <a:p>
            <a:pPr algn="ctr"/>
            <a:r>
              <a:rPr lang="zh-CN" altLang="en-US" sz="5400" b="1">
                <a:solidFill>
                  <a:schemeClr val="tx1"/>
                </a:solidFill>
                <a:effectLst>
                  <a:outerShdw blurRad="38100" dist="19050" dir="2700000" algn="tl" rotWithShape="0">
                    <a:schemeClr val="dk1">
                      <a:alpha val="40000"/>
                    </a:schemeClr>
                  </a:outerShdw>
                </a:effectLst>
              </a:rPr>
              <a:t>唐朝的乐舞和杂技百戏</a:t>
            </a:r>
            <a:endParaRPr lang="zh-CN" altLang="en-US" sz="5400" b="1">
              <a:solidFill>
                <a:schemeClr val="tx1"/>
              </a:solidFill>
              <a:effectLst>
                <a:outerShdw blurRad="38100" dist="19050" dir="2700000" algn="tl" rotWithShape="0">
                  <a:schemeClr val="dk1">
                    <a:alpha val="40000"/>
                  </a:schemeClr>
                </a:outerShdw>
              </a:effectLst>
            </a:endParaRPr>
          </a:p>
        </p:txBody>
      </p:sp>
      <p:pic>
        <p:nvPicPr>
          <p:cNvPr id="3" name="图片 2" descr="20120505145426429"/>
          <p:cNvPicPr>
            <a:picLocks noChangeAspect="1"/>
          </p:cNvPicPr>
          <p:nvPr/>
        </p:nvPicPr>
        <p:blipFill>
          <a:blip r:embed="rId1"/>
          <a:stretch>
            <a:fillRect/>
          </a:stretch>
        </p:blipFill>
        <p:spPr>
          <a:xfrm>
            <a:off x="-14605" y="1207135"/>
            <a:ext cx="12006580" cy="4742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40715" y="777875"/>
            <a:ext cx="10484485" cy="5284470"/>
          </a:xfrm>
          <a:prstGeom prst="rect">
            <a:avLst/>
          </a:prstGeom>
        </p:spPr>
      </p:pic>
      <p:sp>
        <p:nvSpPr>
          <p:cNvPr id="3" name="矩形 2"/>
          <p:cNvSpPr/>
          <p:nvPr/>
        </p:nvSpPr>
        <p:spPr>
          <a:xfrm>
            <a:off x="1888808" y="132715"/>
            <a:ext cx="7987665" cy="645160"/>
          </a:xfrm>
          <a:prstGeom prst="rect">
            <a:avLst/>
          </a:prstGeom>
          <a:noFill/>
          <a:ln>
            <a:noFill/>
          </a:ln>
        </p:spPr>
        <p:txBody>
          <a:bodyPr wrap="none" rtlCol="0" anchor="t">
            <a:spAutoFit/>
            <a:scene3d>
              <a:camera prst="orthographicFront"/>
              <a:lightRig rig="threePt" dir="t"/>
            </a:scene3d>
          </a:bodyPr>
          <a:p>
            <a:pPr algn="ctr"/>
            <a:r>
              <a:rPr lang="zh-CN" altLang="en-US" sz="3600" b="1">
                <a:solidFill>
                  <a:schemeClr val="tx1"/>
                </a:solidFill>
                <a:effectLst>
                  <a:outerShdw blurRad="38100" dist="19050" dir="2700000" algn="tl" rotWithShape="0">
                    <a:schemeClr val="dk1">
                      <a:alpha val="40000"/>
                    </a:schemeClr>
                  </a:outerShdw>
                </a:effectLst>
              </a:rPr>
              <a:t>对号入座：谁是生、旦、净、末、丑？</a:t>
            </a:r>
            <a:endParaRPr lang="zh-CN" altLang="en-US" sz="3600" b="1">
              <a:solidFill>
                <a:schemeClr val="tx1"/>
              </a:solidFill>
              <a:effectLst>
                <a:outerShdw blurRad="38100" dist="19050" dir="2700000" algn="tl" rotWithShape="0">
                  <a:schemeClr val="dk1">
                    <a:alpha val="40000"/>
                  </a:schemeClr>
                </a:outerShdw>
              </a:effectLst>
            </a:endParaRPr>
          </a:p>
        </p:txBody>
      </p:sp>
      <p:sp>
        <p:nvSpPr>
          <p:cNvPr id="4" name="文本框 3"/>
          <p:cNvSpPr txBox="1"/>
          <p:nvPr/>
        </p:nvSpPr>
        <p:spPr>
          <a:xfrm>
            <a:off x="4214495" y="6062345"/>
            <a:ext cx="5247005" cy="521970"/>
          </a:xfrm>
          <a:prstGeom prst="rect">
            <a:avLst/>
          </a:prstGeom>
          <a:noFill/>
        </p:spPr>
        <p:txBody>
          <a:bodyPr wrap="square" rtlCol="0" anchor="t">
            <a:spAutoFit/>
          </a:bodyPr>
          <a:p>
            <a:r>
              <a:rPr lang="zh-CN" altLang="en-US" sz="2800" b="1">
                <a:solidFill>
                  <a:schemeClr val="tx1"/>
                </a:solidFill>
                <a:effectLst>
                  <a:outerShdw blurRad="38100" dist="19050" dir="2700000" algn="tl" rotWithShape="0">
                    <a:schemeClr val="dk1">
                      <a:alpha val="40000"/>
                    </a:schemeClr>
                  </a:outerShdw>
                </a:effectLst>
              </a:rPr>
              <a:t>汤显祖：《牡丹亭·惊梦》</a:t>
            </a:r>
            <a:endParaRPr lang="zh-CN" altLang="en-US" sz="2800" b="1">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1048"/>
          <p:cNvGrpSpPr/>
          <p:nvPr/>
        </p:nvGrpSpPr>
        <p:grpSpPr>
          <a:xfrm>
            <a:off x="8879417" y="1028700"/>
            <a:ext cx="3227916" cy="2618317"/>
            <a:chOff x="444" y="2479"/>
            <a:chExt cx="1525" cy="1649"/>
          </a:xfrm>
        </p:grpSpPr>
        <p:pic>
          <p:nvPicPr>
            <p:cNvPr id="35854" name="Picture 1049" descr="丑角(蒋干)"/>
            <p:cNvPicPr>
              <a:picLocks noChangeAspect="1"/>
            </p:cNvPicPr>
            <p:nvPr/>
          </p:nvPicPr>
          <p:blipFill>
            <a:blip r:embed="rId1"/>
            <a:stretch>
              <a:fillRect/>
            </a:stretch>
          </p:blipFill>
          <p:spPr>
            <a:xfrm>
              <a:off x="444" y="2546"/>
              <a:ext cx="1525" cy="1582"/>
            </a:xfrm>
            <a:prstGeom prst="rect">
              <a:avLst/>
            </a:prstGeom>
            <a:noFill/>
            <a:ln w="9525">
              <a:noFill/>
            </a:ln>
          </p:spPr>
        </p:pic>
        <p:sp>
          <p:nvSpPr>
            <p:cNvPr id="209946" name="Text Box 1050"/>
            <p:cNvSpPr txBox="1">
              <a:spLocks noChangeArrowheads="1"/>
            </p:cNvSpPr>
            <p:nvPr/>
          </p:nvSpPr>
          <p:spPr bwMode="auto">
            <a:xfrm>
              <a:off x="447" y="2479"/>
              <a:ext cx="311" cy="420"/>
            </a:xfrm>
            <a:prstGeom prst="rect">
              <a:avLst/>
            </a:prstGeom>
            <a:noFill/>
            <a:ln>
              <a:noFill/>
            </a:ln>
            <a:effectLst/>
          </p:spPr>
          <p:txBody>
            <a:bodyPr wrap="none">
              <a:spAutoFit/>
            </a:bodyPr>
            <a:lstStyle/>
            <a:p>
              <a:pPr marR="0" defTabSz="914400">
                <a:buClrTx/>
                <a:buSzTx/>
                <a:buFontTx/>
                <a:buNone/>
                <a:defRPr/>
              </a:pPr>
              <a:r>
                <a:rPr kumimoji="1" lang="zh-CN" altLang="en-US" sz="3735" b="0" kern="1200" cap="none" spc="0" normalizeH="0" baseline="0" noProof="0" dirty="0">
                  <a:solidFill>
                    <a:srgbClr val="FFFF00"/>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丑</a:t>
              </a:r>
              <a:endParaRPr kumimoji="1" lang="zh-CN" altLang="en-US" sz="3735" b="0" kern="1200" cap="none" spc="0" normalizeH="0" baseline="0" noProof="0" dirty="0">
                <a:solidFill>
                  <a:srgbClr val="FFFF00"/>
                </a:solidFill>
                <a:effectLst>
                  <a:outerShdw blurRad="38100" dist="38100" dir="2700000" algn="tl">
                    <a:srgbClr val="000000"/>
                  </a:outerShdw>
                </a:effectLst>
                <a:latin typeface="宋体" panose="02010600030101010101" pitchFamily="2" charset="-122"/>
                <a:ea typeface="宋体" panose="02010600030101010101" pitchFamily="2" charset="-122"/>
                <a:cs typeface="+mn-cs"/>
              </a:endParaRPr>
            </a:p>
          </p:txBody>
        </p:sp>
      </p:grpSp>
      <p:grpSp>
        <p:nvGrpSpPr>
          <p:cNvPr id="3" name="Group 1044"/>
          <p:cNvGrpSpPr/>
          <p:nvPr/>
        </p:nvGrpSpPr>
        <p:grpSpPr>
          <a:xfrm>
            <a:off x="114300" y="1123951"/>
            <a:ext cx="2715684" cy="2497667"/>
            <a:chOff x="3326" y="1215"/>
            <a:chExt cx="1283" cy="1573"/>
          </a:xfrm>
        </p:grpSpPr>
        <p:pic>
          <p:nvPicPr>
            <p:cNvPr id="35852" name="Picture 1027" descr="生角(梁山伯)"/>
            <p:cNvPicPr>
              <a:picLocks noChangeAspect="1"/>
            </p:cNvPicPr>
            <p:nvPr/>
          </p:nvPicPr>
          <p:blipFill>
            <a:blip r:embed="rId2"/>
            <a:stretch>
              <a:fillRect/>
            </a:stretch>
          </p:blipFill>
          <p:spPr>
            <a:xfrm>
              <a:off x="3326" y="1216"/>
              <a:ext cx="1283" cy="1572"/>
            </a:xfrm>
            <a:prstGeom prst="rect">
              <a:avLst/>
            </a:prstGeom>
            <a:noFill/>
            <a:ln w="9525">
              <a:noFill/>
            </a:ln>
          </p:spPr>
        </p:pic>
        <p:sp>
          <p:nvSpPr>
            <p:cNvPr id="209928" name="Text Box 1032"/>
            <p:cNvSpPr txBox="1">
              <a:spLocks noChangeArrowheads="1"/>
            </p:cNvSpPr>
            <p:nvPr/>
          </p:nvSpPr>
          <p:spPr bwMode="auto">
            <a:xfrm>
              <a:off x="3335" y="1215"/>
              <a:ext cx="311" cy="420"/>
            </a:xfrm>
            <a:prstGeom prst="rect">
              <a:avLst/>
            </a:prstGeom>
            <a:noFill/>
            <a:ln>
              <a:noFill/>
            </a:ln>
            <a:effectLst/>
          </p:spPr>
          <p:txBody>
            <a:bodyPr wrap="none">
              <a:spAutoFit/>
            </a:bodyPr>
            <a:lstStyle/>
            <a:p>
              <a:pPr marR="0" defTabSz="914400">
                <a:buClrTx/>
                <a:buSzTx/>
                <a:buFontTx/>
                <a:buNone/>
                <a:defRPr/>
              </a:pPr>
              <a:r>
                <a:rPr kumimoji="1" lang="zh-CN" altLang="en-US" sz="3735" b="0" kern="1200" cap="none" spc="0" normalizeH="0" baseline="0" noProof="0" dirty="0">
                  <a:solidFill>
                    <a:srgbClr val="FFFF00"/>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生</a:t>
              </a:r>
              <a:endParaRPr kumimoji="1" lang="zh-CN" altLang="en-US" sz="3735" b="0" kern="1200" cap="none" spc="0" normalizeH="0" baseline="0" noProof="0" dirty="0">
                <a:solidFill>
                  <a:srgbClr val="FFFF00"/>
                </a:solidFill>
                <a:effectLst>
                  <a:outerShdw blurRad="38100" dist="38100" dir="2700000" algn="tl">
                    <a:srgbClr val="000000"/>
                  </a:outerShdw>
                </a:effectLst>
                <a:latin typeface="宋体" panose="02010600030101010101" pitchFamily="2" charset="-122"/>
                <a:ea typeface="宋体" panose="02010600030101010101" pitchFamily="2" charset="-122"/>
                <a:cs typeface="+mn-cs"/>
              </a:endParaRPr>
            </a:p>
          </p:txBody>
        </p:sp>
      </p:grpSp>
      <p:grpSp>
        <p:nvGrpSpPr>
          <p:cNvPr id="4" name="Group 1046"/>
          <p:cNvGrpSpPr/>
          <p:nvPr/>
        </p:nvGrpSpPr>
        <p:grpSpPr>
          <a:xfrm>
            <a:off x="5327651" y="1123951"/>
            <a:ext cx="3433233" cy="2497667"/>
            <a:chOff x="983" y="849"/>
            <a:chExt cx="1622" cy="1573"/>
          </a:xfrm>
        </p:grpSpPr>
        <p:pic>
          <p:nvPicPr>
            <p:cNvPr id="35850" name="Picture 1029" descr="净角"/>
            <p:cNvPicPr>
              <a:picLocks noChangeAspect="1"/>
            </p:cNvPicPr>
            <p:nvPr/>
          </p:nvPicPr>
          <p:blipFill>
            <a:blip r:embed="rId3"/>
            <a:stretch>
              <a:fillRect/>
            </a:stretch>
          </p:blipFill>
          <p:spPr>
            <a:xfrm>
              <a:off x="983" y="849"/>
              <a:ext cx="1622" cy="1573"/>
            </a:xfrm>
            <a:prstGeom prst="rect">
              <a:avLst/>
            </a:prstGeom>
            <a:noFill/>
            <a:ln w="9525">
              <a:noFill/>
            </a:ln>
          </p:spPr>
        </p:pic>
        <p:sp>
          <p:nvSpPr>
            <p:cNvPr id="209930" name="Text Box 1034"/>
            <p:cNvSpPr txBox="1">
              <a:spLocks noChangeArrowheads="1"/>
            </p:cNvSpPr>
            <p:nvPr/>
          </p:nvSpPr>
          <p:spPr bwMode="auto">
            <a:xfrm>
              <a:off x="2262" y="849"/>
              <a:ext cx="311" cy="420"/>
            </a:xfrm>
            <a:prstGeom prst="rect">
              <a:avLst/>
            </a:prstGeom>
            <a:noFill/>
            <a:ln>
              <a:noFill/>
            </a:ln>
            <a:effectLst/>
          </p:spPr>
          <p:txBody>
            <a:bodyPr wrap="none">
              <a:spAutoFit/>
            </a:bodyPr>
            <a:lstStyle/>
            <a:p>
              <a:pPr marR="0" defTabSz="914400">
                <a:buClrTx/>
                <a:buSzTx/>
                <a:buFontTx/>
                <a:buNone/>
                <a:defRPr/>
              </a:pPr>
              <a:r>
                <a:rPr kumimoji="1" lang="zh-CN" altLang="en-US" sz="3735" b="0" kern="1200" cap="none" spc="0" normalizeH="0" baseline="0" noProof="0" dirty="0">
                  <a:solidFill>
                    <a:srgbClr val="FFFF00"/>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净</a:t>
              </a:r>
              <a:endParaRPr kumimoji="1" lang="zh-CN" altLang="en-US" sz="3735" b="0" kern="1200" cap="none" spc="0" normalizeH="0" baseline="0" noProof="0" dirty="0">
                <a:solidFill>
                  <a:srgbClr val="FFFF00"/>
                </a:solidFill>
                <a:effectLst>
                  <a:outerShdw blurRad="38100" dist="38100" dir="2700000" algn="tl">
                    <a:srgbClr val="000000"/>
                  </a:outerShdw>
                </a:effectLst>
                <a:latin typeface="宋体" panose="02010600030101010101" pitchFamily="2" charset="-122"/>
                <a:ea typeface="宋体" panose="02010600030101010101" pitchFamily="2" charset="-122"/>
                <a:cs typeface="+mn-cs"/>
              </a:endParaRPr>
            </a:p>
          </p:txBody>
        </p:sp>
      </p:grpSp>
      <p:grpSp>
        <p:nvGrpSpPr>
          <p:cNvPr id="5" name="Group 1045"/>
          <p:cNvGrpSpPr/>
          <p:nvPr/>
        </p:nvGrpSpPr>
        <p:grpSpPr>
          <a:xfrm>
            <a:off x="2895600" y="1094317"/>
            <a:ext cx="2273300" cy="2527300"/>
            <a:chOff x="3423" y="2052"/>
            <a:chExt cx="1074" cy="1592"/>
          </a:xfrm>
        </p:grpSpPr>
        <p:pic>
          <p:nvPicPr>
            <p:cNvPr id="35848" name="Picture 1028" descr="旦角"/>
            <p:cNvPicPr>
              <a:picLocks noChangeAspect="1"/>
            </p:cNvPicPr>
            <p:nvPr/>
          </p:nvPicPr>
          <p:blipFill>
            <a:blip r:embed="rId4"/>
            <a:stretch>
              <a:fillRect/>
            </a:stretch>
          </p:blipFill>
          <p:spPr>
            <a:xfrm>
              <a:off x="3426" y="2071"/>
              <a:ext cx="1071" cy="1573"/>
            </a:xfrm>
            <a:prstGeom prst="rect">
              <a:avLst/>
            </a:prstGeom>
            <a:noFill/>
            <a:ln w="9525">
              <a:noFill/>
            </a:ln>
          </p:spPr>
        </p:pic>
        <p:sp>
          <p:nvSpPr>
            <p:cNvPr id="209929" name="Text Box 1033"/>
            <p:cNvSpPr txBox="1">
              <a:spLocks noChangeArrowheads="1"/>
            </p:cNvSpPr>
            <p:nvPr/>
          </p:nvSpPr>
          <p:spPr bwMode="auto">
            <a:xfrm>
              <a:off x="3423" y="2052"/>
              <a:ext cx="311" cy="420"/>
            </a:xfrm>
            <a:prstGeom prst="rect">
              <a:avLst/>
            </a:prstGeom>
            <a:noFill/>
            <a:ln>
              <a:noFill/>
            </a:ln>
            <a:effectLst/>
          </p:spPr>
          <p:txBody>
            <a:bodyPr wrap="none">
              <a:spAutoFit/>
            </a:bodyPr>
            <a:lstStyle/>
            <a:p>
              <a:pPr marR="0" defTabSz="914400">
                <a:buClrTx/>
                <a:buSzTx/>
                <a:buFontTx/>
                <a:buNone/>
                <a:defRPr/>
              </a:pPr>
              <a:r>
                <a:rPr kumimoji="1" lang="zh-CN" altLang="en-US" sz="3735" b="0" kern="1200" cap="none" spc="0" normalizeH="0" baseline="0" noProof="0" dirty="0">
                  <a:solidFill>
                    <a:srgbClr val="FFFF00"/>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旦</a:t>
              </a:r>
              <a:endParaRPr kumimoji="1" lang="zh-CN" altLang="en-US" sz="3735" b="0" kern="1200" cap="none" spc="0" normalizeH="0" baseline="0" noProof="0" dirty="0">
                <a:solidFill>
                  <a:srgbClr val="FFFF00"/>
                </a:solidFill>
                <a:effectLst>
                  <a:outerShdw blurRad="38100" dist="38100" dir="2700000" algn="tl">
                    <a:srgbClr val="000000"/>
                  </a:outerShdw>
                </a:effectLst>
                <a:latin typeface="宋体" panose="02010600030101010101" pitchFamily="2" charset="-122"/>
                <a:ea typeface="宋体" panose="02010600030101010101" pitchFamily="2" charset="-122"/>
                <a:cs typeface="+mn-cs"/>
              </a:endParaRPr>
            </a:p>
          </p:txBody>
        </p:sp>
      </p:grpSp>
      <p:sp>
        <p:nvSpPr>
          <p:cNvPr id="209947" name="Text Box 1051"/>
          <p:cNvSpPr txBox="1"/>
          <p:nvPr/>
        </p:nvSpPr>
        <p:spPr>
          <a:xfrm>
            <a:off x="2112433" y="289984"/>
            <a:ext cx="8303684" cy="583565"/>
          </a:xfrm>
          <a:prstGeom prst="rect">
            <a:avLst/>
          </a:prstGeom>
          <a:noFill/>
          <a:ln w="9525">
            <a:noFill/>
          </a:ln>
        </p:spPr>
        <p:txBody>
          <a:bodyPr>
            <a:spAutoFit/>
          </a:bodyPr>
          <a:p>
            <a:pPr algn="ctr"/>
            <a:r>
              <a:rPr lang="zh-CN" altLang="en-US" sz="3200" b="1" dirty="0">
                <a:solidFill>
                  <a:srgbClr val="FF9900"/>
                </a:solidFill>
                <a:latin typeface="宋体" panose="02010600030101010101" pitchFamily="2" charset="-122"/>
                <a:ea typeface="宋体" panose="02010600030101010101" pitchFamily="2" charset="-122"/>
              </a:rPr>
              <a:t>京剧的四大行当</a:t>
            </a:r>
            <a:r>
              <a:rPr lang="en-US" altLang="zh-CN" sz="3200" b="1" dirty="0">
                <a:solidFill>
                  <a:srgbClr val="FF9900"/>
                </a:solidFill>
                <a:latin typeface="宋体" panose="02010600030101010101" pitchFamily="2" charset="-122"/>
                <a:ea typeface="宋体" panose="02010600030101010101" pitchFamily="2" charset="-122"/>
              </a:rPr>
              <a:t>--</a:t>
            </a:r>
            <a:r>
              <a:rPr lang="zh-CN" altLang="en-US" sz="3200" b="1" dirty="0">
                <a:solidFill>
                  <a:srgbClr val="FF9900"/>
                </a:solidFill>
                <a:latin typeface="宋体" panose="02010600030101010101" pitchFamily="2" charset="-122"/>
                <a:ea typeface="宋体" panose="02010600030101010101" pitchFamily="2" charset="-122"/>
              </a:rPr>
              <a:t>生旦净丑</a:t>
            </a:r>
            <a:endParaRPr lang="en-US" altLang="zh-CN" sz="3200" b="1" dirty="0">
              <a:solidFill>
                <a:srgbClr val="FF9900"/>
              </a:solidFill>
              <a:latin typeface="宋体" panose="02010600030101010101" pitchFamily="2" charset="-122"/>
              <a:ea typeface="宋体" panose="02010600030101010101" pitchFamily="2" charset="-122"/>
            </a:endParaRPr>
          </a:p>
        </p:txBody>
      </p:sp>
      <p:sp>
        <p:nvSpPr>
          <p:cNvPr id="8" name="Text Box 1052" descr="蓝色面巾纸"/>
          <p:cNvSpPr txBox="1">
            <a:spLocks noChangeArrowheads="1"/>
          </p:cNvSpPr>
          <p:nvPr/>
        </p:nvSpPr>
        <p:spPr bwMode="auto">
          <a:xfrm>
            <a:off x="276860" y="3853815"/>
            <a:ext cx="11166475" cy="2797175"/>
          </a:xfrm>
          <a:prstGeom prst="rect">
            <a:avLst/>
          </a:prstGeom>
          <a:noFill/>
          <a:ln w="9525">
            <a:solidFill>
              <a:srgbClr val="EAF5FC"/>
            </a:solidFill>
            <a:miter lim="800000"/>
          </a:ln>
          <a:effectLst>
            <a:outerShdw dist="107763" dir="2700000" algn="ctr" rotWithShape="0">
              <a:srgbClr val="EAF5FC">
                <a:alpha val="50000"/>
              </a:srgbClr>
            </a:outerShdw>
          </a:effectLst>
        </p:spPr>
        <p:txBody>
          <a:bodyPr wrap="square">
            <a:spAutoFit/>
          </a:bodyPr>
          <a:lstStyle/>
          <a:p>
            <a:pPr marR="0" defTabSz="914400">
              <a:lnSpc>
                <a:spcPct val="110000"/>
              </a:lnSpc>
              <a:buClrTx/>
              <a:buSzTx/>
              <a:buFontTx/>
              <a:buNone/>
              <a:defRPr/>
            </a:pPr>
            <a:r>
              <a:rPr kumimoji="0" lang="zh-CN" altLang="en-US" sz="2400" kern="1200" cap="none" spc="0" normalizeH="0" baseline="0" noProof="0" dirty="0">
                <a:solidFill>
                  <a:srgbClr val="47494B">
                    <a:lumMod val="50000"/>
                  </a:srgbClr>
                </a:solidFill>
                <a:latin typeface="宋体" panose="02010600030101010101" pitchFamily="2" charset="-122"/>
                <a:ea typeface="宋体" panose="02010600030101010101" pitchFamily="2" charset="-122"/>
                <a:cs typeface="+mn-ea"/>
              </a:rPr>
              <a:t>   </a:t>
            </a:r>
            <a:r>
              <a:rPr kumimoji="0" lang="zh-CN" altLang="en-US" sz="3200" b="1" kern="1200" cap="none" spc="0" normalizeH="0" baseline="0" noProof="0" dirty="0">
                <a:solidFill>
                  <a:srgbClr val="47494B">
                    <a:lumMod val="50000"/>
                  </a:srgbClr>
                </a:solidFill>
                <a:latin typeface="宋体" panose="02010600030101010101" pitchFamily="2" charset="-122"/>
                <a:ea typeface="宋体" panose="02010600030101010101" pitchFamily="2" charset="-122"/>
                <a:cs typeface="+mn-ea"/>
              </a:rPr>
              <a:t> 生主要是男性人物的扮演者，有老生、小生与武生之别；旦主要是女性人物的扮演者，有正旦、花旦、武旦等分支；净俗称花脸，用各种色彩和图案勾勒脸谱以表现其或粗框豪迈、或阴险毒辣等不同性格；丑一般在鼻梁、两眼之间画一块白粉，属喜剧角色。</a:t>
            </a:r>
            <a:endParaRPr kumimoji="0" lang="zh-CN" altLang="en-US" sz="3200" b="1" kern="1200" cap="none" spc="0" normalizeH="0" baseline="0" noProof="0" dirty="0">
              <a:solidFill>
                <a:srgbClr val="47494B">
                  <a:lumMod val="50000"/>
                </a:srgbClr>
              </a:solidFill>
              <a:latin typeface="宋体" panose="02010600030101010101" pitchFamily="2" charset="-122"/>
              <a:ea typeface="宋体" panose="02010600030101010101" pitchFamily="2" charset="-122"/>
              <a:cs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9947"/>
                                        </p:tgtEl>
                                        <p:attrNameLst>
                                          <p:attrName>style.visibility</p:attrName>
                                        </p:attrNameLst>
                                      </p:cBhvr>
                                      <p:to>
                                        <p:strVal val="visible"/>
                                      </p:to>
                                    </p:set>
                                    <p:anim calcmode="lin" valueType="num">
                                      <p:cBhvr additive="base">
                                        <p:cTn id="7" dur="500" fill="hold"/>
                                        <p:tgtEl>
                                          <p:spTgt spid="209947"/>
                                        </p:tgtEl>
                                        <p:attrNameLst>
                                          <p:attrName>ppt_x</p:attrName>
                                        </p:attrNameLst>
                                      </p:cBhvr>
                                      <p:tavLst>
                                        <p:tav tm="0">
                                          <p:val>
                                            <p:strVal val="#ppt_x"/>
                                          </p:val>
                                        </p:tav>
                                        <p:tav tm="100000">
                                          <p:val>
                                            <p:strVal val="#ppt_x"/>
                                          </p:val>
                                        </p:tav>
                                      </p:tavLst>
                                    </p:anim>
                                    <p:anim calcmode="lin" valueType="num">
                                      <p:cBhvr additive="base">
                                        <p:cTn id="8" dur="500" fill="hold"/>
                                        <p:tgtEl>
                                          <p:spTgt spid="2099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Left)">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47" grpId="0"/>
      <p:bldP spid="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0706" name="AutoShape 2"/>
          <p:cNvSpPr>
            <a:spLocks noChangeArrowheads="1"/>
          </p:cNvSpPr>
          <p:nvPr/>
        </p:nvSpPr>
        <p:spPr bwMode="auto">
          <a:xfrm>
            <a:off x="2020570" y="1524635"/>
            <a:ext cx="2160588" cy="863600"/>
          </a:xfrm>
          <a:prstGeom prst="roundRect">
            <a:avLst>
              <a:gd name="adj" fmla="val 16667"/>
            </a:avLst>
          </a:prstGeom>
        </p:spPr>
        <p:style>
          <a:lnRef idx="1">
            <a:schemeClr val="accent6"/>
          </a:lnRef>
          <a:fillRef idx="2">
            <a:schemeClr val="accent6"/>
          </a:fillRef>
          <a:effectRef idx="1">
            <a:schemeClr val="accent6"/>
          </a:effectRef>
          <a:fontRef idx="minor">
            <a:schemeClr val="dk1"/>
          </a:fontRef>
        </p:style>
        <p:txBody>
          <a:bodyPr wrap="none" anchor="ctr">
            <a:flatTx/>
          </a:bodyPr>
          <a:lstStyle>
            <a:lvl1pPr marL="0" lvl="0" indent="0" algn="ctr" defTabSz="91440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5pPr>
          </a:lstStyle>
          <a:p>
            <a:pPr lvl="0" eaLnBrk="1" hangingPunct="1"/>
            <a:r>
              <a:rPr lang="zh-CN" altLang="en-US" sz="3600" b="1" dirty="0">
                <a:solidFill>
                  <a:srgbClr val="000000"/>
                </a:solidFill>
                <a:latin typeface="Arial" panose="020B0604020202020204" pitchFamily="34" charset="0"/>
                <a:ea typeface="华文行楷" panose="02010800040101010101" pitchFamily="2" charset="-122"/>
              </a:rPr>
              <a:t>诗经楚辞</a:t>
            </a:r>
            <a:endParaRPr lang="zh-CN" altLang="en-US" sz="3600" b="1" dirty="0">
              <a:solidFill>
                <a:srgbClr val="000000"/>
              </a:solidFill>
              <a:latin typeface="Arial" panose="020B0604020202020204" pitchFamily="34" charset="0"/>
              <a:ea typeface="华文行楷" panose="02010800040101010101" pitchFamily="2" charset="-122"/>
            </a:endParaRPr>
          </a:p>
        </p:txBody>
      </p:sp>
      <p:sp>
        <p:nvSpPr>
          <p:cNvPr id="200707" name="AutoShape 3"/>
          <p:cNvSpPr>
            <a:spLocks noChangeArrowheads="1"/>
          </p:cNvSpPr>
          <p:nvPr/>
        </p:nvSpPr>
        <p:spPr bwMode="auto">
          <a:xfrm>
            <a:off x="5126038" y="1394778"/>
            <a:ext cx="1979613" cy="820738"/>
          </a:xfrm>
          <a:prstGeom prst="roundRect">
            <a:avLst>
              <a:gd name="adj" fmla="val 16667"/>
            </a:avLst>
          </a:prstGeom>
        </p:spPr>
        <p:style>
          <a:lnRef idx="1">
            <a:schemeClr val="accent6"/>
          </a:lnRef>
          <a:fillRef idx="2">
            <a:schemeClr val="accent6"/>
          </a:fillRef>
          <a:effectRef idx="1">
            <a:schemeClr val="accent6"/>
          </a:effectRef>
          <a:fontRef idx="minor">
            <a:schemeClr val="dk1"/>
          </a:fontRef>
        </p:style>
        <p:txBody>
          <a:bodyPr wrap="none" anchor="ctr">
            <a:flatTx/>
          </a:bodyPr>
          <a:lstStyle>
            <a:lvl1pPr marL="0" lvl="0" indent="0" algn="ctr" defTabSz="91440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5pPr>
          </a:lstStyle>
          <a:p>
            <a:pPr lvl="0" eaLnBrk="1" hangingPunct="1"/>
            <a:r>
              <a:rPr lang="zh-CN" altLang="en-US" sz="3600" b="1" dirty="0">
                <a:solidFill>
                  <a:srgbClr val="000000"/>
                </a:solidFill>
                <a:latin typeface="Arial" panose="020B0604020202020204" pitchFamily="34" charset="0"/>
                <a:ea typeface="华文行楷" panose="02010800040101010101" pitchFamily="2" charset="-122"/>
              </a:rPr>
              <a:t>汉  赋</a:t>
            </a:r>
            <a:endParaRPr lang="zh-CN" altLang="en-US" sz="3600" b="1" dirty="0">
              <a:solidFill>
                <a:srgbClr val="000000"/>
              </a:solidFill>
              <a:latin typeface="Arial" panose="020B0604020202020204" pitchFamily="34" charset="0"/>
              <a:ea typeface="华文行楷" panose="02010800040101010101" pitchFamily="2" charset="-122"/>
            </a:endParaRPr>
          </a:p>
        </p:txBody>
      </p:sp>
      <p:sp>
        <p:nvSpPr>
          <p:cNvPr id="200708" name="AutoShape 4"/>
          <p:cNvSpPr>
            <a:spLocks noChangeArrowheads="1"/>
          </p:cNvSpPr>
          <p:nvPr/>
        </p:nvSpPr>
        <p:spPr bwMode="auto">
          <a:xfrm>
            <a:off x="8176895" y="1395095"/>
            <a:ext cx="1873250" cy="935038"/>
          </a:xfrm>
          <a:prstGeom prst="roundRect">
            <a:avLst>
              <a:gd name="adj" fmla="val 16667"/>
            </a:avLst>
          </a:prstGeom>
        </p:spPr>
        <p:style>
          <a:lnRef idx="1">
            <a:schemeClr val="accent6"/>
          </a:lnRef>
          <a:fillRef idx="2">
            <a:schemeClr val="accent6"/>
          </a:fillRef>
          <a:effectRef idx="1">
            <a:schemeClr val="accent6"/>
          </a:effectRef>
          <a:fontRef idx="minor">
            <a:schemeClr val="dk1"/>
          </a:fontRef>
        </p:style>
        <p:txBody>
          <a:bodyPr wrap="none" anchor="ctr">
            <a:flatTx/>
          </a:bodyPr>
          <a:lstStyle>
            <a:lvl1pPr marL="0" lvl="0" indent="0" algn="ctr" defTabSz="91440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5pPr>
          </a:lstStyle>
          <a:p>
            <a:pPr lvl="0" eaLnBrk="1" hangingPunct="1"/>
            <a:r>
              <a:rPr lang="zh-CN" altLang="en-US" sz="3600" b="1" dirty="0">
                <a:solidFill>
                  <a:srgbClr val="000000"/>
                </a:solidFill>
                <a:latin typeface="Arial" panose="020B0604020202020204" pitchFamily="34" charset="0"/>
                <a:ea typeface="华文行楷" panose="02010800040101010101" pitchFamily="2" charset="-122"/>
              </a:rPr>
              <a:t>诗  歌</a:t>
            </a:r>
            <a:endParaRPr lang="zh-CN" altLang="en-US" sz="3600" b="1" dirty="0">
              <a:solidFill>
                <a:srgbClr val="000000"/>
              </a:solidFill>
              <a:latin typeface="Arial" panose="020B0604020202020204" pitchFamily="34" charset="0"/>
              <a:ea typeface="华文行楷" panose="02010800040101010101" pitchFamily="2" charset="-122"/>
            </a:endParaRPr>
          </a:p>
        </p:txBody>
      </p:sp>
      <p:sp>
        <p:nvSpPr>
          <p:cNvPr id="200709" name="AutoShape 5"/>
          <p:cNvSpPr>
            <a:spLocks noChangeArrowheads="1"/>
          </p:cNvSpPr>
          <p:nvPr/>
        </p:nvSpPr>
        <p:spPr bwMode="auto">
          <a:xfrm>
            <a:off x="2760345" y="3033713"/>
            <a:ext cx="1654175" cy="790575"/>
          </a:xfrm>
          <a:prstGeom prst="roundRect">
            <a:avLst>
              <a:gd name="adj" fmla="val 16667"/>
            </a:avLst>
          </a:prstGeom>
        </p:spPr>
        <p:style>
          <a:lnRef idx="1">
            <a:schemeClr val="accent6"/>
          </a:lnRef>
          <a:fillRef idx="2">
            <a:schemeClr val="accent6"/>
          </a:fillRef>
          <a:effectRef idx="1">
            <a:schemeClr val="accent6"/>
          </a:effectRef>
          <a:fontRef idx="minor">
            <a:schemeClr val="dk1"/>
          </a:fontRef>
        </p:style>
        <p:txBody>
          <a:bodyPr wrap="none" anchor="ctr">
            <a:flatTx/>
          </a:bodyPr>
          <a:lstStyle>
            <a:lvl1pPr marL="0" lvl="0" indent="0" algn="ctr" defTabSz="91440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5pPr>
          </a:lstStyle>
          <a:p>
            <a:pPr lvl="0" eaLnBrk="1" hangingPunct="1"/>
            <a:r>
              <a:rPr lang="zh-CN" altLang="en-US" sz="3600" b="1" dirty="0">
                <a:solidFill>
                  <a:srgbClr val="000000"/>
                </a:solidFill>
                <a:latin typeface="Arial" panose="020B0604020202020204" pitchFamily="34" charset="0"/>
                <a:ea typeface="华文行楷" panose="02010800040101010101" pitchFamily="2" charset="-122"/>
              </a:rPr>
              <a:t>词</a:t>
            </a:r>
            <a:endParaRPr lang="zh-CN" altLang="en-US" sz="3600" b="1" dirty="0">
              <a:solidFill>
                <a:srgbClr val="000000"/>
              </a:solidFill>
              <a:latin typeface="Arial" panose="020B0604020202020204" pitchFamily="34" charset="0"/>
              <a:ea typeface="华文行楷" panose="02010800040101010101" pitchFamily="2" charset="-122"/>
            </a:endParaRPr>
          </a:p>
        </p:txBody>
      </p:sp>
      <p:sp>
        <p:nvSpPr>
          <p:cNvPr id="200710" name="AutoShape 6"/>
          <p:cNvSpPr>
            <a:spLocks noChangeArrowheads="1"/>
          </p:cNvSpPr>
          <p:nvPr/>
        </p:nvSpPr>
        <p:spPr bwMode="auto">
          <a:xfrm>
            <a:off x="5230813" y="3034030"/>
            <a:ext cx="1728788" cy="863600"/>
          </a:xfrm>
          <a:prstGeom prst="roundRect">
            <a:avLst>
              <a:gd name="adj" fmla="val 16667"/>
            </a:avLst>
          </a:prstGeom>
        </p:spPr>
        <p:style>
          <a:lnRef idx="1">
            <a:schemeClr val="accent6"/>
          </a:lnRef>
          <a:fillRef idx="2">
            <a:schemeClr val="accent6"/>
          </a:fillRef>
          <a:effectRef idx="1">
            <a:schemeClr val="accent6"/>
          </a:effectRef>
          <a:fontRef idx="minor">
            <a:schemeClr val="dk1"/>
          </a:fontRef>
        </p:style>
        <p:txBody>
          <a:bodyPr wrap="none" anchor="ctr">
            <a:flatTx/>
          </a:bodyPr>
          <a:lstStyle>
            <a:lvl1pPr marL="0" lvl="0" indent="0" algn="ctr" defTabSz="91440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5pPr>
          </a:lstStyle>
          <a:p>
            <a:pPr lvl="0" eaLnBrk="1" hangingPunct="1"/>
            <a:r>
              <a:rPr lang="zh-CN" altLang="en-US" sz="3600" b="1" dirty="0">
                <a:solidFill>
                  <a:srgbClr val="000000"/>
                </a:solidFill>
                <a:latin typeface="Arial" panose="020B0604020202020204" pitchFamily="34" charset="0"/>
                <a:ea typeface="华文行楷" panose="02010800040101010101" pitchFamily="2" charset="-122"/>
              </a:rPr>
              <a:t>曲</a:t>
            </a:r>
            <a:endParaRPr lang="zh-CN" altLang="en-US" sz="3600" b="1" dirty="0">
              <a:solidFill>
                <a:srgbClr val="000000"/>
              </a:solidFill>
              <a:latin typeface="Arial" panose="020B0604020202020204" pitchFamily="34" charset="0"/>
              <a:ea typeface="华文行楷" panose="02010800040101010101" pitchFamily="2" charset="-122"/>
            </a:endParaRPr>
          </a:p>
        </p:txBody>
      </p:sp>
      <p:sp>
        <p:nvSpPr>
          <p:cNvPr id="200711" name="AutoShape 7"/>
          <p:cNvSpPr/>
          <p:nvPr/>
        </p:nvSpPr>
        <p:spPr>
          <a:xfrm>
            <a:off x="4181158" y="1737678"/>
            <a:ext cx="647700" cy="287337"/>
          </a:xfrm>
          <a:prstGeom prst="rightArrow">
            <a:avLst>
              <a:gd name="adj1" fmla="val 50000"/>
              <a:gd name="adj2" fmla="val 56353"/>
            </a:avLst>
          </a:prstGeom>
          <a:solidFill>
            <a:srgbClr val="00FFFF">
              <a:alpha val="49019"/>
            </a:srgbClr>
          </a:solidFill>
          <a:ln w="9525" cap="flat" cmpd="sng">
            <a:prstDash val="solid"/>
            <a:miter/>
            <a:headEnd type="none" w="med" len="med"/>
            <a:tailEnd type="none" w="med" len="med"/>
          </a:ln>
          <a:scene3d>
            <a:camera prst="legacyPerspectiveTopRight">
              <a:rot lat="0" lon="0" rev="0"/>
            </a:camera>
            <a:lightRig rig="legacyFlat3" dir="b"/>
          </a:scene3d>
          <a:sp3d extrusionH="887400" prstMaterial="legacyMatte">
            <a:bevelT w="13500" h="13500" prst="angle"/>
            <a:bevelB w="13500" h="13500" prst="angle"/>
            <a:extrusionClr>
              <a:srgbClr val="00FFFF"/>
            </a:extrusionClr>
          </a:sp3d>
        </p:spPr>
        <p:txBody>
          <a:bodyPr wrap="none" anchor="ctr">
            <a:flatTx/>
          </a:bodyPr>
          <a:p>
            <a:endParaRPr lang="zh-CN" altLang="en-US" sz="1800" dirty="0">
              <a:latin typeface="Arial" panose="020B0604020202020204" pitchFamily="34" charset="0"/>
              <a:ea typeface="宋体" panose="02010600030101010101" pitchFamily="2" charset="-122"/>
            </a:endParaRPr>
          </a:p>
        </p:txBody>
      </p:sp>
      <p:sp>
        <p:nvSpPr>
          <p:cNvPr id="200712" name="AutoShape 8"/>
          <p:cNvSpPr/>
          <p:nvPr/>
        </p:nvSpPr>
        <p:spPr>
          <a:xfrm>
            <a:off x="7249478" y="1661478"/>
            <a:ext cx="647700" cy="287337"/>
          </a:xfrm>
          <a:prstGeom prst="rightArrow">
            <a:avLst>
              <a:gd name="adj1" fmla="val 50000"/>
              <a:gd name="adj2" fmla="val 56353"/>
            </a:avLst>
          </a:prstGeom>
          <a:solidFill>
            <a:srgbClr val="00FFFF">
              <a:alpha val="49019"/>
            </a:srgbClr>
          </a:solidFill>
          <a:ln w="9525" cap="flat" cmpd="sng">
            <a:prstDash val="solid"/>
            <a:miter/>
            <a:headEnd type="none" w="med" len="med"/>
            <a:tailEnd type="none" w="med" len="med"/>
          </a:ln>
          <a:scene3d>
            <a:camera prst="legacyPerspectiveTopRight">
              <a:rot lat="0" lon="0" rev="0"/>
            </a:camera>
            <a:lightRig rig="legacyFlat3" dir="b"/>
          </a:scene3d>
          <a:sp3d extrusionH="887400" prstMaterial="legacyMatte">
            <a:bevelT w="13500" h="13500" prst="angle"/>
            <a:bevelB w="13500" h="13500" prst="angle"/>
            <a:extrusionClr>
              <a:srgbClr val="00FFFF"/>
            </a:extrusionClr>
          </a:sp3d>
        </p:spPr>
        <p:txBody>
          <a:bodyPr wrap="none" anchor="ctr">
            <a:flatTx/>
          </a:bodyPr>
          <a:p>
            <a:endParaRPr lang="zh-CN" altLang="en-US" sz="1800" dirty="0">
              <a:latin typeface="Arial" panose="020B0604020202020204" pitchFamily="34" charset="0"/>
              <a:ea typeface="宋体" panose="02010600030101010101" pitchFamily="2" charset="-122"/>
            </a:endParaRPr>
          </a:p>
        </p:txBody>
      </p:sp>
      <p:sp>
        <p:nvSpPr>
          <p:cNvPr id="200713" name="AutoShape 9"/>
          <p:cNvSpPr/>
          <p:nvPr/>
        </p:nvSpPr>
        <p:spPr>
          <a:xfrm>
            <a:off x="2020253" y="3285173"/>
            <a:ext cx="647700" cy="287337"/>
          </a:xfrm>
          <a:prstGeom prst="rightArrow">
            <a:avLst>
              <a:gd name="adj1" fmla="val 50000"/>
              <a:gd name="adj2" fmla="val 56353"/>
            </a:avLst>
          </a:prstGeom>
          <a:solidFill>
            <a:srgbClr val="00FFFF">
              <a:alpha val="49019"/>
            </a:srgbClr>
          </a:solidFill>
          <a:ln w="9525" cap="flat" cmpd="sng">
            <a:prstDash val="solid"/>
            <a:miter/>
            <a:headEnd type="none" w="med" len="med"/>
            <a:tailEnd type="none" w="med" len="med"/>
          </a:ln>
          <a:scene3d>
            <a:camera prst="legacyPerspectiveTopRight">
              <a:rot lat="0" lon="0" rev="0"/>
            </a:camera>
            <a:lightRig rig="legacyFlat3" dir="b"/>
          </a:scene3d>
          <a:sp3d extrusionH="887400" prstMaterial="legacyMatte">
            <a:bevelT w="13500" h="13500" prst="angle"/>
            <a:bevelB w="13500" h="13500" prst="angle"/>
            <a:extrusionClr>
              <a:srgbClr val="00FFFF"/>
            </a:extrusionClr>
          </a:sp3d>
        </p:spPr>
        <p:txBody>
          <a:bodyPr wrap="none" anchor="ctr">
            <a:flatTx/>
          </a:bodyPr>
          <a:p>
            <a:endParaRPr lang="zh-CN" altLang="en-US" sz="1800" dirty="0">
              <a:latin typeface="Arial" panose="020B0604020202020204" pitchFamily="34" charset="0"/>
              <a:ea typeface="宋体" panose="02010600030101010101" pitchFamily="2" charset="-122"/>
            </a:endParaRPr>
          </a:p>
        </p:txBody>
      </p:sp>
      <p:sp>
        <p:nvSpPr>
          <p:cNvPr id="200714" name="AutoShape 10"/>
          <p:cNvSpPr/>
          <p:nvPr/>
        </p:nvSpPr>
        <p:spPr>
          <a:xfrm>
            <a:off x="4478655" y="3285173"/>
            <a:ext cx="647700" cy="287337"/>
          </a:xfrm>
          <a:prstGeom prst="rightArrow">
            <a:avLst>
              <a:gd name="adj1" fmla="val 50000"/>
              <a:gd name="adj2" fmla="val 56353"/>
            </a:avLst>
          </a:prstGeom>
          <a:solidFill>
            <a:srgbClr val="00FFFF">
              <a:alpha val="49019"/>
            </a:srgbClr>
          </a:solidFill>
          <a:ln w="9525" cap="flat" cmpd="sng">
            <a:prstDash val="solid"/>
            <a:miter/>
            <a:headEnd type="none" w="med" len="med"/>
            <a:tailEnd type="none" w="med" len="med"/>
          </a:ln>
          <a:scene3d>
            <a:camera prst="legacyPerspectiveTopRight">
              <a:rot lat="0" lon="0" rev="0"/>
            </a:camera>
            <a:lightRig rig="legacyFlat3" dir="b"/>
          </a:scene3d>
          <a:sp3d extrusionH="887400" prstMaterial="legacyMatte">
            <a:bevelT w="13500" h="13500" prst="angle"/>
            <a:bevelB w="13500" h="13500" prst="angle"/>
            <a:extrusionClr>
              <a:srgbClr val="00FFFF"/>
            </a:extrusionClr>
          </a:sp3d>
        </p:spPr>
        <p:txBody>
          <a:bodyPr wrap="none" anchor="ctr">
            <a:flatTx/>
          </a:bodyPr>
          <a:p>
            <a:endParaRPr lang="zh-CN" altLang="en-US" sz="1800" dirty="0">
              <a:latin typeface="Arial" panose="020B0604020202020204" pitchFamily="34" charset="0"/>
              <a:ea typeface="宋体" panose="02010600030101010101" pitchFamily="2" charset="-122"/>
            </a:endParaRPr>
          </a:p>
        </p:txBody>
      </p:sp>
      <p:sp>
        <p:nvSpPr>
          <p:cNvPr id="200715" name="Text Box 11"/>
          <p:cNvSpPr txBox="1"/>
          <p:nvPr/>
        </p:nvSpPr>
        <p:spPr>
          <a:xfrm>
            <a:off x="1922780" y="2388235"/>
            <a:ext cx="2016125" cy="521970"/>
          </a:xfrm>
          <a:prstGeom prst="rect">
            <a:avLst/>
          </a:prstGeom>
          <a:noFill/>
          <a:ln w="9525">
            <a:noFill/>
          </a:ln>
        </p:spPr>
        <p:txBody>
          <a:bodyPr>
            <a:spAutoFit/>
          </a:bodyPr>
          <a:p>
            <a:r>
              <a:rPr lang="zh-CN" altLang="en-US" sz="2800" b="1" dirty="0">
                <a:solidFill>
                  <a:srgbClr val="FF0000"/>
                </a:solidFill>
                <a:uFillTx/>
                <a:latin typeface="Arial" panose="020B0604020202020204" pitchFamily="34" charset="0"/>
              </a:rPr>
              <a:t>春秋战国</a:t>
            </a:r>
            <a:endParaRPr lang="zh-CN" altLang="en-US" sz="2800" b="1" dirty="0">
              <a:solidFill>
                <a:srgbClr val="FF0000"/>
              </a:solidFill>
              <a:uFillTx/>
              <a:latin typeface="Arial" panose="020B0604020202020204" pitchFamily="34" charset="0"/>
            </a:endParaRPr>
          </a:p>
        </p:txBody>
      </p:sp>
      <p:sp>
        <p:nvSpPr>
          <p:cNvPr id="200716" name="Text Box 12"/>
          <p:cNvSpPr txBox="1"/>
          <p:nvPr/>
        </p:nvSpPr>
        <p:spPr>
          <a:xfrm>
            <a:off x="5233670" y="2388235"/>
            <a:ext cx="2016125" cy="521970"/>
          </a:xfrm>
          <a:prstGeom prst="rect">
            <a:avLst/>
          </a:prstGeom>
          <a:noFill/>
          <a:ln w="9525">
            <a:noFill/>
          </a:ln>
        </p:spPr>
        <p:txBody>
          <a:bodyPr>
            <a:spAutoFit/>
          </a:bodyPr>
          <a:p>
            <a:r>
              <a:rPr lang="zh-CN" altLang="en-US" sz="2800" b="1" dirty="0">
                <a:solidFill>
                  <a:srgbClr val="FF0000"/>
                </a:solidFill>
                <a:uFillTx/>
                <a:latin typeface="Arial" panose="020B0604020202020204" pitchFamily="34" charset="0"/>
              </a:rPr>
              <a:t>两汉</a:t>
            </a:r>
            <a:endParaRPr lang="zh-CN" altLang="en-US" sz="2800" b="1" dirty="0">
              <a:solidFill>
                <a:srgbClr val="FF0000"/>
              </a:solidFill>
              <a:uFillTx/>
              <a:latin typeface="Arial" panose="020B0604020202020204" pitchFamily="34" charset="0"/>
            </a:endParaRPr>
          </a:p>
        </p:txBody>
      </p:sp>
      <p:sp>
        <p:nvSpPr>
          <p:cNvPr id="200717" name="Text Box 13"/>
          <p:cNvSpPr txBox="1"/>
          <p:nvPr/>
        </p:nvSpPr>
        <p:spPr>
          <a:xfrm>
            <a:off x="8256905" y="2499360"/>
            <a:ext cx="2016125" cy="521970"/>
          </a:xfrm>
          <a:prstGeom prst="rect">
            <a:avLst/>
          </a:prstGeom>
          <a:noFill/>
          <a:ln w="9525">
            <a:noFill/>
          </a:ln>
        </p:spPr>
        <p:txBody>
          <a:bodyPr>
            <a:spAutoFit/>
          </a:bodyPr>
          <a:p>
            <a:r>
              <a:rPr lang="zh-CN" altLang="en-US" sz="2800" b="1" dirty="0">
                <a:solidFill>
                  <a:srgbClr val="FF0000"/>
                </a:solidFill>
                <a:uFillTx/>
                <a:latin typeface="Arial" panose="020B0604020202020204" pitchFamily="34" charset="0"/>
              </a:rPr>
              <a:t>唐</a:t>
            </a:r>
            <a:endParaRPr lang="zh-CN" altLang="en-US" sz="2800" b="1" dirty="0">
              <a:solidFill>
                <a:srgbClr val="FF0000"/>
              </a:solidFill>
              <a:uFillTx/>
              <a:latin typeface="Arial" panose="020B0604020202020204" pitchFamily="34" charset="0"/>
            </a:endParaRPr>
          </a:p>
        </p:txBody>
      </p:sp>
      <p:sp>
        <p:nvSpPr>
          <p:cNvPr id="200718" name="Text Box 14"/>
          <p:cNvSpPr txBox="1"/>
          <p:nvPr/>
        </p:nvSpPr>
        <p:spPr>
          <a:xfrm>
            <a:off x="2398395" y="4036060"/>
            <a:ext cx="2016125" cy="521970"/>
          </a:xfrm>
          <a:prstGeom prst="rect">
            <a:avLst/>
          </a:prstGeom>
          <a:noFill/>
          <a:ln w="9525">
            <a:noFill/>
          </a:ln>
        </p:spPr>
        <p:txBody>
          <a:bodyPr>
            <a:spAutoFit/>
          </a:bodyPr>
          <a:p>
            <a:r>
              <a:rPr lang="zh-CN" altLang="en-US" sz="2800" b="1" dirty="0">
                <a:solidFill>
                  <a:srgbClr val="FF0000"/>
                </a:solidFill>
                <a:uFillTx/>
                <a:latin typeface="Arial" panose="020B0604020202020204" pitchFamily="34" charset="0"/>
              </a:rPr>
              <a:t>宋</a:t>
            </a:r>
            <a:endParaRPr lang="zh-CN" altLang="en-US" sz="2800" b="1" dirty="0">
              <a:solidFill>
                <a:srgbClr val="FF0000"/>
              </a:solidFill>
              <a:uFillTx/>
              <a:latin typeface="Arial" panose="020B0604020202020204" pitchFamily="34" charset="0"/>
            </a:endParaRPr>
          </a:p>
        </p:txBody>
      </p:sp>
      <p:sp>
        <p:nvSpPr>
          <p:cNvPr id="200719" name="Text Box 15"/>
          <p:cNvSpPr txBox="1"/>
          <p:nvPr/>
        </p:nvSpPr>
        <p:spPr>
          <a:xfrm>
            <a:off x="5126038" y="4035743"/>
            <a:ext cx="2016125" cy="521970"/>
          </a:xfrm>
          <a:prstGeom prst="rect">
            <a:avLst/>
          </a:prstGeom>
          <a:noFill/>
          <a:ln w="9525">
            <a:noFill/>
          </a:ln>
        </p:spPr>
        <p:txBody>
          <a:bodyPr>
            <a:spAutoFit/>
          </a:bodyPr>
          <a:p>
            <a:r>
              <a:rPr lang="zh-CN" altLang="en-US" sz="2800" b="1" dirty="0">
                <a:solidFill>
                  <a:srgbClr val="FF0000"/>
                </a:solidFill>
                <a:latin typeface="+mj-ea"/>
                <a:ea typeface="+mj-ea"/>
              </a:rPr>
              <a:t>元</a:t>
            </a:r>
            <a:endParaRPr lang="zh-CN" altLang="en-US" sz="2800" b="1" dirty="0">
              <a:solidFill>
                <a:srgbClr val="FF0000"/>
              </a:solidFill>
              <a:latin typeface="+mj-ea"/>
              <a:ea typeface="+mj-ea"/>
            </a:endParaRPr>
          </a:p>
        </p:txBody>
      </p:sp>
      <p:sp>
        <p:nvSpPr>
          <p:cNvPr id="200720" name="Text Box 16"/>
          <p:cNvSpPr txBox="1"/>
          <p:nvPr/>
        </p:nvSpPr>
        <p:spPr>
          <a:xfrm>
            <a:off x="3485515" y="335280"/>
            <a:ext cx="5616575" cy="706755"/>
          </a:xfrm>
          <a:prstGeom prst="rect">
            <a:avLst/>
          </a:prstGeom>
          <a:noFill/>
          <a:ln w="9525">
            <a:noFill/>
          </a:ln>
        </p:spPr>
        <p:txBody>
          <a:bodyPr>
            <a:spAutoFit/>
          </a:bodyPr>
          <a:p>
            <a:r>
              <a:rPr lang="zh-CN" altLang="en-US" sz="4000" b="1" dirty="0">
                <a:solidFill>
                  <a:srgbClr val="FF0000"/>
                </a:solidFill>
                <a:latin typeface="华文彩云" panose="02010800040101010101" pitchFamily="2" charset="-122"/>
                <a:ea typeface="华文彩云" panose="02010800040101010101" pitchFamily="2" charset="-122"/>
              </a:rPr>
              <a:t>一、诗 歌 的 发 展 脉 络</a:t>
            </a:r>
            <a:endParaRPr lang="zh-CN" altLang="en-US" sz="4000" b="1" dirty="0">
              <a:solidFill>
                <a:srgbClr val="FF0000"/>
              </a:solidFill>
              <a:latin typeface="华文彩云" panose="02010800040101010101" pitchFamily="2" charset="-122"/>
              <a:ea typeface="华文彩云" panose="02010800040101010101" pitchFamily="2" charset="-122"/>
            </a:endParaRPr>
          </a:p>
        </p:txBody>
      </p:sp>
      <p:pic>
        <p:nvPicPr>
          <p:cNvPr id="10257" name="Picture 17" descr="轮子"/>
          <p:cNvPicPr>
            <a:picLocks noChangeAspect="1"/>
          </p:cNvPicPr>
          <p:nvPr/>
        </p:nvPicPr>
        <p:blipFill>
          <a:blip r:embed="rId1"/>
          <a:stretch>
            <a:fillRect/>
          </a:stretch>
        </p:blipFill>
        <p:spPr>
          <a:xfrm>
            <a:off x="2279333" y="248603"/>
            <a:ext cx="1006475" cy="1006475"/>
          </a:xfrm>
          <a:prstGeom prst="rect">
            <a:avLst/>
          </a:prstGeom>
          <a:noFill/>
          <a:ln w="9525">
            <a:noFill/>
          </a:ln>
        </p:spPr>
      </p:pic>
      <p:sp>
        <p:nvSpPr>
          <p:cNvPr id="200722" name="AutoShape 18"/>
          <p:cNvSpPr>
            <a:spLocks noChangeArrowheads="1"/>
          </p:cNvSpPr>
          <p:nvPr/>
        </p:nvSpPr>
        <p:spPr bwMode="auto">
          <a:xfrm>
            <a:off x="7889240" y="3034030"/>
            <a:ext cx="2160588" cy="863600"/>
          </a:xfrm>
          <a:prstGeom prst="roundRect">
            <a:avLst>
              <a:gd name="adj" fmla="val 16667"/>
            </a:avLst>
          </a:prstGeom>
        </p:spPr>
        <p:style>
          <a:lnRef idx="1">
            <a:schemeClr val="accent6"/>
          </a:lnRef>
          <a:fillRef idx="2">
            <a:schemeClr val="accent6"/>
          </a:fillRef>
          <a:effectRef idx="1">
            <a:schemeClr val="accent6"/>
          </a:effectRef>
          <a:fontRef idx="minor">
            <a:schemeClr val="dk1"/>
          </a:fontRef>
        </p:style>
        <p:txBody>
          <a:bodyPr wrap="none" anchor="ctr">
            <a:flatTx/>
          </a:bodyPr>
          <a:lstStyle>
            <a:lvl1pPr marL="0" lvl="0" indent="0" algn="ctr" defTabSz="91440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5pPr>
          </a:lstStyle>
          <a:p>
            <a:pPr lvl="0" eaLnBrk="1" hangingPunct="1"/>
            <a:r>
              <a:rPr lang="zh-CN" altLang="en-US" sz="3600" b="1" dirty="0">
                <a:solidFill>
                  <a:srgbClr val="000000"/>
                </a:solidFill>
                <a:latin typeface="Arial" panose="020B0604020202020204" pitchFamily="34" charset="0"/>
                <a:ea typeface="华文行楷" panose="02010800040101010101" pitchFamily="2" charset="-122"/>
              </a:rPr>
              <a:t>小  说</a:t>
            </a:r>
            <a:endParaRPr lang="zh-CN" altLang="en-US" sz="3600" b="1" dirty="0">
              <a:solidFill>
                <a:srgbClr val="000000"/>
              </a:solidFill>
              <a:latin typeface="Arial" panose="020B0604020202020204" pitchFamily="34" charset="0"/>
              <a:ea typeface="华文行楷" panose="02010800040101010101" pitchFamily="2" charset="-122"/>
            </a:endParaRPr>
          </a:p>
        </p:txBody>
      </p:sp>
      <p:sp>
        <p:nvSpPr>
          <p:cNvPr id="200723" name="AutoShape 19"/>
          <p:cNvSpPr/>
          <p:nvPr/>
        </p:nvSpPr>
        <p:spPr>
          <a:xfrm>
            <a:off x="7106285" y="3284855"/>
            <a:ext cx="647700" cy="287338"/>
          </a:xfrm>
          <a:prstGeom prst="rightArrow">
            <a:avLst>
              <a:gd name="adj1" fmla="val 50000"/>
              <a:gd name="adj2" fmla="val 56353"/>
            </a:avLst>
          </a:prstGeom>
          <a:solidFill>
            <a:srgbClr val="00FFFF">
              <a:alpha val="49019"/>
            </a:srgbClr>
          </a:solidFill>
          <a:ln w="9525" cap="flat" cmpd="sng">
            <a:prstDash val="solid"/>
            <a:miter/>
            <a:headEnd type="none" w="med" len="med"/>
            <a:tailEnd type="none" w="med" len="med"/>
          </a:ln>
          <a:scene3d>
            <a:camera prst="legacyPerspectiveTopRight">
              <a:rot lat="0" lon="0" rev="0"/>
            </a:camera>
            <a:lightRig rig="legacyFlat3" dir="b"/>
          </a:scene3d>
          <a:sp3d extrusionH="887400" prstMaterial="legacyMatte">
            <a:bevelT w="13500" h="13500" prst="angle"/>
            <a:bevelB w="13500" h="13500" prst="angle"/>
            <a:extrusionClr>
              <a:srgbClr val="00FFFF"/>
            </a:extrusionClr>
          </a:sp3d>
        </p:spPr>
        <p:txBody>
          <a:bodyPr wrap="none" anchor="ctr">
            <a:flatTx/>
          </a:bodyPr>
          <a:p>
            <a:endParaRPr lang="zh-CN" altLang="en-US" sz="1800" dirty="0">
              <a:latin typeface="Arial" panose="020B0604020202020204" pitchFamily="34" charset="0"/>
              <a:ea typeface="宋体" panose="02010600030101010101" pitchFamily="2" charset="-122"/>
            </a:endParaRPr>
          </a:p>
        </p:txBody>
      </p:sp>
      <p:sp>
        <p:nvSpPr>
          <p:cNvPr id="200724" name="Text Box 20"/>
          <p:cNvSpPr txBox="1"/>
          <p:nvPr/>
        </p:nvSpPr>
        <p:spPr>
          <a:xfrm>
            <a:off x="8176895" y="4007168"/>
            <a:ext cx="2016125" cy="521970"/>
          </a:xfrm>
          <a:prstGeom prst="rect">
            <a:avLst/>
          </a:prstGeom>
          <a:noFill/>
          <a:ln w="9525">
            <a:noFill/>
          </a:ln>
        </p:spPr>
        <p:txBody>
          <a:bodyPr>
            <a:spAutoFit/>
          </a:bodyPr>
          <a:p>
            <a:r>
              <a:rPr lang="zh-CN" altLang="en-US" sz="2800" b="1" dirty="0">
                <a:solidFill>
                  <a:srgbClr val="FF0000"/>
                </a:solidFill>
                <a:latin typeface="+mj-ea"/>
                <a:ea typeface="+mj-ea"/>
              </a:rPr>
              <a:t>明清</a:t>
            </a:r>
            <a:endParaRPr lang="zh-CN" altLang="en-US" sz="2800" b="1" dirty="0">
              <a:solidFill>
                <a:srgbClr val="FF0000"/>
              </a:solidFill>
              <a:latin typeface="+mj-ea"/>
              <a:ea typeface="+mj-ea"/>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hold" nodeType="afterEffect">
                                  <p:stCondLst>
                                    <p:cond delay="0"/>
                                  </p:stCondLst>
                                  <p:childTnLst>
                                    <p:animClr clrSpc="rgb" dir="cw">
                                      <p:cBhvr override="childStyle">
                                        <p:cTn id="6" dur="1500" autoRev="1" fill="hold"/>
                                        <p:tgtEl>
                                          <p:spTgt spid="200720"/>
                                        </p:tgtEl>
                                        <p:attrNameLst>
                                          <p:attrName>style.color</p:attrName>
                                        </p:attrNameLst>
                                      </p:cBhvr>
                                      <p:to>
                                        <a:schemeClr val="bg1"/>
                                      </p:to>
                                    </p:animClr>
                                    <p:animClr clrSpc="rgb" dir="cw">
                                      <p:cBhvr>
                                        <p:cTn id="7" dur="1500" autoRev="1" fill="hold"/>
                                        <p:tgtEl>
                                          <p:spTgt spid="200720"/>
                                        </p:tgtEl>
                                        <p:attrNameLst>
                                          <p:attrName>fillcolor</p:attrName>
                                        </p:attrNameLst>
                                      </p:cBhvr>
                                      <p:to>
                                        <a:schemeClr val="bg1"/>
                                      </p:to>
                                    </p:animClr>
                                    <p:set>
                                      <p:cBhvr>
                                        <p:cTn id="8" dur="1500" autoRev="1" fill="hold"/>
                                        <p:tgtEl>
                                          <p:spTgt spid="200720"/>
                                        </p:tgtEl>
                                        <p:attrNameLst>
                                          <p:attrName>fill.type</p:attrName>
                                        </p:attrNameLst>
                                      </p:cBhvr>
                                      <p:to>
                                        <p:strVal val="solid"/>
                                      </p:to>
                                    </p:set>
                                    <p:set>
                                      <p:cBhvr>
                                        <p:cTn id="9" dur="1500" autoRev="1" fill="hold"/>
                                        <p:tgtEl>
                                          <p:spTgt spid="200720"/>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0706"/>
                                        </p:tgtEl>
                                        <p:attrNameLst>
                                          <p:attrName>style.visibility</p:attrName>
                                        </p:attrNameLst>
                                      </p:cBhvr>
                                      <p:to>
                                        <p:strVal val="visible"/>
                                      </p:to>
                                    </p:set>
                                    <p:anim calcmode="lin" valueType="num">
                                      <p:cBhvr>
                                        <p:cTn id="14" dur="1000" fill="hold"/>
                                        <p:tgtEl>
                                          <p:spTgt spid="200706"/>
                                        </p:tgtEl>
                                        <p:attrNameLst>
                                          <p:attrName>ppt_w</p:attrName>
                                        </p:attrNameLst>
                                      </p:cBhvr>
                                      <p:tavLst>
                                        <p:tav tm="0">
                                          <p:val>
                                            <p:fltVal val="0.000000"/>
                                          </p:val>
                                        </p:tav>
                                        <p:tav tm="100000">
                                          <p:val>
                                            <p:strVal val="#ppt_w"/>
                                          </p:val>
                                        </p:tav>
                                      </p:tavLst>
                                    </p:anim>
                                    <p:anim calcmode="lin" valueType="num">
                                      <p:cBhvr>
                                        <p:cTn id="15" dur="1000" fill="hold"/>
                                        <p:tgtEl>
                                          <p:spTgt spid="200706"/>
                                        </p:tgtEl>
                                        <p:attrNameLst>
                                          <p:attrName>ppt_h</p:attrName>
                                        </p:attrNameLst>
                                      </p:cBhvr>
                                      <p:tavLst>
                                        <p:tav tm="0">
                                          <p:val>
                                            <p:fltVal val="0.000000"/>
                                          </p:val>
                                        </p:tav>
                                        <p:tav tm="100000">
                                          <p:val>
                                            <p:strVal val="#ppt_h"/>
                                          </p:val>
                                        </p:tav>
                                      </p:tavLst>
                                    </p:anim>
                                    <p:animEffect transition="in" filter="fade">
                                      <p:cBhvr>
                                        <p:cTn id="16" dur="1000"/>
                                        <p:tgtEl>
                                          <p:spTgt spid="200706"/>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200715"/>
                                        </p:tgtEl>
                                        <p:attrNameLst>
                                          <p:attrName>style.visibility</p:attrName>
                                        </p:attrNameLst>
                                      </p:cBhvr>
                                      <p:to>
                                        <p:strVal val="visible"/>
                                      </p:to>
                                    </p:set>
                                    <p:anim calcmode="lin" valueType="num">
                                      <p:cBhvr>
                                        <p:cTn id="20" dur="1000" fill="hold"/>
                                        <p:tgtEl>
                                          <p:spTgt spid="200715"/>
                                        </p:tgtEl>
                                        <p:attrNameLst>
                                          <p:attrName>ppt_w</p:attrName>
                                        </p:attrNameLst>
                                      </p:cBhvr>
                                      <p:tavLst>
                                        <p:tav tm="0">
                                          <p:val>
                                            <p:fltVal val="0.000000"/>
                                          </p:val>
                                        </p:tav>
                                        <p:tav tm="100000">
                                          <p:val>
                                            <p:strVal val="#ppt_w"/>
                                          </p:val>
                                        </p:tav>
                                      </p:tavLst>
                                    </p:anim>
                                    <p:anim calcmode="lin" valueType="num">
                                      <p:cBhvr>
                                        <p:cTn id="21" dur="1000" fill="hold"/>
                                        <p:tgtEl>
                                          <p:spTgt spid="200715"/>
                                        </p:tgtEl>
                                        <p:attrNameLst>
                                          <p:attrName>ppt_h</p:attrName>
                                        </p:attrNameLst>
                                      </p:cBhvr>
                                      <p:tavLst>
                                        <p:tav tm="0">
                                          <p:val>
                                            <p:fltVal val="0.000000"/>
                                          </p:val>
                                        </p:tav>
                                        <p:tav tm="100000">
                                          <p:val>
                                            <p:strVal val="#ppt_h"/>
                                          </p:val>
                                        </p:tav>
                                      </p:tavLst>
                                    </p:anim>
                                    <p:animEffect transition="in" filter="fade">
                                      <p:cBhvr>
                                        <p:cTn id="22" dur="1000"/>
                                        <p:tgtEl>
                                          <p:spTgt spid="200715"/>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00711"/>
                                        </p:tgtEl>
                                        <p:attrNameLst>
                                          <p:attrName>style.visibility</p:attrName>
                                        </p:attrNameLst>
                                      </p:cBhvr>
                                      <p:to>
                                        <p:strVal val="visible"/>
                                      </p:to>
                                    </p:set>
                                    <p:anim calcmode="lin" valueType="num">
                                      <p:cBhvr>
                                        <p:cTn id="26" dur="1000" fill="hold"/>
                                        <p:tgtEl>
                                          <p:spTgt spid="200711"/>
                                        </p:tgtEl>
                                        <p:attrNameLst>
                                          <p:attrName>ppt_w</p:attrName>
                                        </p:attrNameLst>
                                      </p:cBhvr>
                                      <p:tavLst>
                                        <p:tav tm="0">
                                          <p:val>
                                            <p:fltVal val="0.000000"/>
                                          </p:val>
                                        </p:tav>
                                        <p:tav tm="100000">
                                          <p:val>
                                            <p:strVal val="#ppt_w"/>
                                          </p:val>
                                        </p:tav>
                                      </p:tavLst>
                                    </p:anim>
                                    <p:anim calcmode="lin" valueType="num">
                                      <p:cBhvr>
                                        <p:cTn id="27" dur="1000" fill="hold"/>
                                        <p:tgtEl>
                                          <p:spTgt spid="200711"/>
                                        </p:tgtEl>
                                        <p:attrNameLst>
                                          <p:attrName>ppt_h</p:attrName>
                                        </p:attrNameLst>
                                      </p:cBhvr>
                                      <p:tavLst>
                                        <p:tav tm="0">
                                          <p:val>
                                            <p:fltVal val="0.000000"/>
                                          </p:val>
                                        </p:tav>
                                        <p:tav tm="100000">
                                          <p:val>
                                            <p:strVal val="#ppt_h"/>
                                          </p:val>
                                        </p:tav>
                                      </p:tavLst>
                                    </p:anim>
                                    <p:animEffect transition="in" filter="fade">
                                      <p:cBhvr>
                                        <p:cTn id="28" dur="1000"/>
                                        <p:tgtEl>
                                          <p:spTgt spid="200711"/>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200707"/>
                                        </p:tgtEl>
                                        <p:attrNameLst>
                                          <p:attrName>style.visibility</p:attrName>
                                        </p:attrNameLst>
                                      </p:cBhvr>
                                      <p:to>
                                        <p:strVal val="visible"/>
                                      </p:to>
                                    </p:set>
                                    <p:anim calcmode="lin" valueType="num">
                                      <p:cBhvr>
                                        <p:cTn id="32" dur="1000" fill="hold"/>
                                        <p:tgtEl>
                                          <p:spTgt spid="200707"/>
                                        </p:tgtEl>
                                        <p:attrNameLst>
                                          <p:attrName>ppt_w</p:attrName>
                                        </p:attrNameLst>
                                      </p:cBhvr>
                                      <p:tavLst>
                                        <p:tav tm="0">
                                          <p:val>
                                            <p:fltVal val="0.000000"/>
                                          </p:val>
                                        </p:tav>
                                        <p:tav tm="100000">
                                          <p:val>
                                            <p:strVal val="#ppt_w"/>
                                          </p:val>
                                        </p:tav>
                                      </p:tavLst>
                                    </p:anim>
                                    <p:anim calcmode="lin" valueType="num">
                                      <p:cBhvr>
                                        <p:cTn id="33" dur="1000" fill="hold"/>
                                        <p:tgtEl>
                                          <p:spTgt spid="200707"/>
                                        </p:tgtEl>
                                        <p:attrNameLst>
                                          <p:attrName>ppt_h</p:attrName>
                                        </p:attrNameLst>
                                      </p:cBhvr>
                                      <p:tavLst>
                                        <p:tav tm="0">
                                          <p:val>
                                            <p:fltVal val="0.000000"/>
                                          </p:val>
                                        </p:tav>
                                        <p:tav tm="100000">
                                          <p:val>
                                            <p:strVal val="#ppt_h"/>
                                          </p:val>
                                        </p:tav>
                                      </p:tavLst>
                                    </p:anim>
                                    <p:animEffect transition="in" filter="fade">
                                      <p:cBhvr>
                                        <p:cTn id="34" dur="1000"/>
                                        <p:tgtEl>
                                          <p:spTgt spid="200707"/>
                                        </p:tgtEl>
                                      </p:cBhvr>
                                    </p:animEffec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200716"/>
                                        </p:tgtEl>
                                        <p:attrNameLst>
                                          <p:attrName>style.visibility</p:attrName>
                                        </p:attrNameLst>
                                      </p:cBhvr>
                                      <p:to>
                                        <p:strVal val="visible"/>
                                      </p:to>
                                    </p:set>
                                    <p:anim calcmode="lin" valueType="num">
                                      <p:cBhvr>
                                        <p:cTn id="38" dur="1000" fill="hold"/>
                                        <p:tgtEl>
                                          <p:spTgt spid="200716"/>
                                        </p:tgtEl>
                                        <p:attrNameLst>
                                          <p:attrName>ppt_w</p:attrName>
                                        </p:attrNameLst>
                                      </p:cBhvr>
                                      <p:tavLst>
                                        <p:tav tm="0">
                                          <p:val>
                                            <p:fltVal val="0.000000"/>
                                          </p:val>
                                        </p:tav>
                                        <p:tav tm="100000">
                                          <p:val>
                                            <p:strVal val="#ppt_w"/>
                                          </p:val>
                                        </p:tav>
                                      </p:tavLst>
                                    </p:anim>
                                    <p:anim calcmode="lin" valueType="num">
                                      <p:cBhvr>
                                        <p:cTn id="39" dur="1000" fill="hold"/>
                                        <p:tgtEl>
                                          <p:spTgt spid="200716"/>
                                        </p:tgtEl>
                                        <p:attrNameLst>
                                          <p:attrName>ppt_h</p:attrName>
                                        </p:attrNameLst>
                                      </p:cBhvr>
                                      <p:tavLst>
                                        <p:tav tm="0">
                                          <p:val>
                                            <p:fltVal val="0.000000"/>
                                          </p:val>
                                        </p:tav>
                                        <p:tav tm="100000">
                                          <p:val>
                                            <p:strVal val="#ppt_h"/>
                                          </p:val>
                                        </p:tav>
                                      </p:tavLst>
                                    </p:anim>
                                    <p:animEffect transition="in" filter="fade">
                                      <p:cBhvr>
                                        <p:cTn id="40" dur="1000"/>
                                        <p:tgtEl>
                                          <p:spTgt spid="200716"/>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200712"/>
                                        </p:tgtEl>
                                        <p:attrNameLst>
                                          <p:attrName>style.visibility</p:attrName>
                                        </p:attrNameLst>
                                      </p:cBhvr>
                                      <p:to>
                                        <p:strVal val="visible"/>
                                      </p:to>
                                    </p:set>
                                    <p:anim calcmode="lin" valueType="num">
                                      <p:cBhvr>
                                        <p:cTn id="44" dur="1000" fill="hold"/>
                                        <p:tgtEl>
                                          <p:spTgt spid="200712"/>
                                        </p:tgtEl>
                                        <p:attrNameLst>
                                          <p:attrName>ppt_w</p:attrName>
                                        </p:attrNameLst>
                                      </p:cBhvr>
                                      <p:tavLst>
                                        <p:tav tm="0">
                                          <p:val>
                                            <p:fltVal val="0.000000"/>
                                          </p:val>
                                        </p:tav>
                                        <p:tav tm="100000">
                                          <p:val>
                                            <p:strVal val="#ppt_w"/>
                                          </p:val>
                                        </p:tav>
                                      </p:tavLst>
                                    </p:anim>
                                    <p:anim calcmode="lin" valueType="num">
                                      <p:cBhvr>
                                        <p:cTn id="45" dur="1000" fill="hold"/>
                                        <p:tgtEl>
                                          <p:spTgt spid="200712"/>
                                        </p:tgtEl>
                                        <p:attrNameLst>
                                          <p:attrName>ppt_h</p:attrName>
                                        </p:attrNameLst>
                                      </p:cBhvr>
                                      <p:tavLst>
                                        <p:tav tm="0">
                                          <p:val>
                                            <p:fltVal val="0.000000"/>
                                          </p:val>
                                        </p:tav>
                                        <p:tav tm="100000">
                                          <p:val>
                                            <p:strVal val="#ppt_h"/>
                                          </p:val>
                                        </p:tav>
                                      </p:tavLst>
                                    </p:anim>
                                    <p:animEffect transition="in" filter="fade">
                                      <p:cBhvr>
                                        <p:cTn id="46" dur="1000"/>
                                        <p:tgtEl>
                                          <p:spTgt spid="200712"/>
                                        </p:tgtEl>
                                      </p:cBhvr>
                                    </p:animEffect>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200708"/>
                                        </p:tgtEl>
                                        <p:attrNameLst>
                                          <p:attrName>style.visibility</p:attrName>
                                        </p:attrNameLst>
                                      </p:cBhvr>
                                      <p:to>
                                        <p:strVal val="visible"/>
                                      </p:to>
                                    </p:set>
                                    <p:anim calcmode="lin" valueType="num">
                                      <p:cBhvr>
                                        <p:cTn id="50" dur="1000" fill="hold"/>
                                        <p:tgtEl>
                                          <p:spTgt spid="200708"/>
                                        </p:tgtEl>
                                        <p:attrNameLst>
                                          <p:attrName>ppt_w</p:attrName>
                                        </p:attrNameLst>
                                      </p:cBhvr>
                                      <p:tavLst>
                                        <p:tav tm="0">
                                          <p:val>
                                            <p:fltVal val="0.000000"/>
                                          </p:val>
                                        </p:tav>
                                        <p:tav tm="100000">
                                          <p:val>
                                            <p:strVal val="#ppt_w"/>
                                          </p:val>
                                        </p:tav>
                                      </p:tavLst>
                                    </p:anim>
                                    <p:anim calcmode="lin" valueType="num">
                                      <p:cBhvr>
                                        <p:cTn id="51" dur="1000" fill="hold"/>
                                        <p:tgtEl>
                                          <p:spTgt spid="200708"/>
                                        </p:tgtEl>
                                        <p:attrNameLst>
                                          <p:attrName>ppt_h</p:attrName>
                                        </p:attrNameLst>
                                      </p:cBhvr>
                                      <p:tavLst>
                                        <p:tav tm="0">
                                          <p:val>
                                            <p:fltVal val="0.000000"/>
                                          </p:val>
                                        </p:tav>
                                        <p:tav tm="100000">
                                          <p:val>
                                            <p:strVal val="#ppt_h"/>
                                          </p:val>
                                        </p:tav>
                                      </p:tavLst>
                                    </p:anim>
                                    <p:animEffect transition="in" filter="fade">
                                      <p:cBhvr>
                                        <p:cTn id="52" dur="1000"/>
                                        <p:tgtEl>
                                          <p:spTgt spid="200708"/>
                                        </p:tgtEl>
                                      </p:cBhvr>
                                    </p:animEffect>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200717"/>
                                        </p:tgtEl>
                                        <p:attrNameLst>
                                          <p:attrName>style.visibility</p:attrName>
                                        </p:attrNameLst>
                                      </p:cBhvr>
                                      <p:to>
                                        <p:strVal val="visible"/>
                                      </p:to>
                                    </p:set>
                                    <p:anim calcmode="lin" valueType="num">
                                      <p:cBhvr>
                                        <p:cTn id="56" dur="1000" fill="hold"/>
                                        <p:tgtEl>
                                          <p:spTgt spid="200717"/>
                                        </p:tgtEl>
                                        <p:attrNameLst>
                                          <p:attrName>ppt_w</p:attrName>
                                        </p:attrNameLst>
                                      </p:cBhvr>
                                      <p:tavLst>
                                        <p:tav tm="0">
                                          <p:val>
                                            <p:fltVal val="0.000000"/>
                                          </p:val>
                                        </p:tav>
                                        <p:tav tm="100000">
                                          <p:val>
                                            <p:strVal val="#ppt_w"/>
                                          </p:val>
                                        </p:tav>
                                      </p:tavLst>
                                    </p:anim>
                                    <p:anim calcmode="lin" valueType="num">
                                      <p:cBhvr>
                                        <p:cTn id="57" dur="1000" fill="hold"/>
                                        <p:tgtEl>
                                          <p:spTgt spid="200717"/>
                                        </p:tgtEl>
                                        <p:attrNameLst>
                                          <p:attrName>ppt_h</p:attrName>
                                        </p:attrNameLst>
                                      </p:cBhvr>
                                      <p:tavLst>
                                        <p:tav tm="0">
                                          <p:val>
                                            <p:fltVal val="0.000000"/>
                                          </p:val>
                                        </p:tav>
                                        <p:tav tm="100000">
                                          <p:val>
                                            <p:strVal val="#ppt_h"/>
                                          </p:val>
                                        </p:tav>
                                      </p:tavLst>
                                    </p:anim>
                                    <p:animEffect transition="in" filter="fade">
                                      <p:cBhvr>
                                        <p:cTn id="58" dur="1000"/>
                                        <p:tgtEl>
                                          <p:spTgt spid="200717"/>
                                        </p:tgtEl>
                                      </p:cBhvr>
                                    </p:animEffect>
                                  </p:childTnLst>
                                </p:cTn>
                              </p:par>
                            </p:childTnLst>
                          </p:cTn>
                        </p:par>
                        <p:par>
                          <p:cTn id="59" fill="hold">
                            <p:stCondLst>
                              <p:cond delay="8000"/>
                            </p:stCondLst>
                            <p:childTnLst>
                              <p:par>
                                <p:cTn id="60" presetID="53" presetClass="entr" presetSubtype="16" fill="hold" grpId="0" nodeType="afterEffect">
                                  <p:stCondLst>
                                    <p:cond delay="0"/>
                                  </p:stCondLst>
                                  <p:childTnLst>
                                    <p:set>
                                      <p:cBhvr>
                                        <p:cTn id="61" dur="1" fill="hold">
                                          <p:stCondLst>
                                            <p:cond delay="0"/>
                                          </p:stCondLst>
                                        </p:cTn>
                                        <p:tgtEl>
                                          <p:spTgt spid="200713"/>
                                        </p:tgtEl>
                                        <p:attrNameLst>
                                          <p:attrName>style.visibility</p:attrName>
                                        </p:attrNameLst>
                                      </p:cBhvr>
                                      <p:to>
                                        <p:strVal val="visible"/>
                                      </p:to>
                                    </p:set>
                                    <p:anim calcmode="lin" valueType="num">
                                      <p:cBhvr>
                                        <p:cTn id="62" dur="1000" fill="hold"/>
                                        <p:tgtEl>
                                          <p:spTgt spid="200713"/>
                                        </p:tgtEl>
                                        <p:attrNameLst>
                                          <p:attrName>ppt_w</p:attrName>
                                        </p:attrNameLst>
                                      </p:cBhvr>
                                      <p:tavLst>
                                        <p:tav tm="0">
                                          <p:val>
                                            <p:fltVal val="0.000000"/>
                                          </p:val>
                                        </p:tav>
                                        <p:tav tm="100000">
                                          <p:val>
                                            <p:strVal val="#ppt_w"/>
                                          </p:val>
                                        </p:tav>
                                      </p:tavLst>
                                    </p:anim>
                                    <p:anim calcmode="lin" valueType="num">
                                      <p:cBhvr>
                                        <p:cTn id="63" dur="1000" fill="hold"/>
                                        <p:tgtEl>
                                          <p:spTgt spid="200713"/>
                                        </p:tgtEl>
                                        <p:attrNameLst>
                                          <p:attrName>ppt_h</p:attrName>
                                        </p:attrNameLst>
                                      </p:cBhvr>
                                      <p:tavLst>
                                        <p:tav tm="0">
                                          <p:val>
                                            <p:fltVal val="0.000000"/>
                                          </p:val>
                                        </p:tav>
                                        <p:tav tm="100000">
                                          <p:val>
                                            <p:strVal val="#ppt_h"/>
                                          </p:val>
                                        </p:tav>
                                      </p:tavLst>
                                    </p:anim>
                                    <p:animEffect transition="in" filter="fade">
                                      <p:cBhvr>
                                        <p:cTn id="64" dur="1000"/>
                                        <p:tgtEl>
                                          <p:spTgt spid="200713"/>
                                        </p:tgtEl>
                                      </p:cBhvr>
                                    </p:animEffect>
                                  </p:childTnLst>
                                </p:cTn>
                              </p:par>
                            </p:childTnLst>
                          </p:cTn>
                        </p:par>
                        <p:par>
                          <p:cTn id="65" fill="hold">
                            <p:stCondLst>
                              <p:cond delay="9000"/>
                            </p:stCondLst>
                            <p:childTnLst>
                              <p:par>
                                <p:cTn id="66" presetID="53" presetClass="entr" presetSubtype="16" fill="hold" grpId="0" nodeType="afterEffect">
                                  <p:stCondLst>
                                    <p:cond delay="0"/>
                                  </p:stCondLst>
                                  <p:childTnLst>
                                    <p:set>
                                      <p:cBhvr>
                                        <p:cTn id="67" dur="1" fill="hold">
                                          <p:stCondLst>
                                            <p:cond delay="0"/>
                                          </p:stCondLst>
                                        </p:cTn>
                                        <p:tgtEl>
                                          <p:spTgt spid="200709"/>
                                        </p:tgtEl>
                                        <p:attrNameLst>
                                          <p:attrName>style.visibility</p:attrName>
                                        </p:attrNameLst>
                                      </p:cBhvr>
                                      <p:to>
                                        <p:strVal val="visible"/>
                                      </p:to>
                                    </p:set>
                                    <p:anim calcmode="lin" valueType="num">
                                      <p:cBhvr>
                                        <p:cTn id="68" dur="1000" fill="hold"/>
                                        <p:tgtEl>
                                          <p:spTgt spid="200709"/>
                                        </p:tgtEl>
                                        <p:attrNameLst>
                                          <p:attrName>ppt_w</p:attrName>
                                        </p:attrNameLst>
                                      </p:cBhvr>
                                      <p:tavLst>
                                        <p:tav tm="0">
                                          <p:val>
                                            <p:fltVal val="0.000000"/>
                                          </p:val>
                                        </p:tav>
                                        <p:tav tm="100000">
                                          <p:val>
                                            <p:strVal val="#ppt_w"/>
                                          </p:val>
                                        </p:tav>
                                      </p:tavLst>
                                    </p:anim>
                                    <p:anim calcmode="lin" valueType="num">
                                      <p:cBhvr>
                                        <p:cTn id="69" dur="1000" fill="hold"/>
                                        <p:tgtEl>
                                          <p:spTgt spid="200709"/>
                                        </p:tgtEl>
                                        <p:attrNameLst>
                                          <p:attrName>ppt_h</p:attrName>
                                        </p:attrNameLst>
                                      </p:cBhvr>
                                      <p:tavLst>
                                        <p:tav tm="0">
                                          <p:val>
                                            <p:fltVal val="0.000000"/>
                                          </p:val>
                                        </p:tav>
                                        <p:tav tm="100000">
                                          <p:val>
                                            <p:strVal val="#ppt_h"/>
                                          </p:val>
                                        </p:tav>
                                      </p:tavLst>
                                    </p:anim>
                                    <p:animEffect transition="in" filter="fade">
                                      <p:cBhvr>
                                        <p:cTn id="70" dur="1000"/>
                                        <p:tgtEl>
                                          <p:spTgt spid="200709"/>
                                        </p:tgtEl>
                                      </p:cBhvr>
                                    </p:animEffect>
                                  </p:childTnLst>
                                </p:cTn>
                              </p:par>
                            </p:childTnLst>
                          </p:cTn>
                        </p:par>
                        <p:par>
                          <p:cTn id="71" fill="hold">
                            <p:stCondLst>
                              <p:cond delay="10000"/>
                            </p:stCondLst>
                            <p:childTnLst>
                              <p:par>
                                <p:cTn id="72" presetID="53" presetClass="entr" presetSubtype="16" fill="hold" grpId="0" nodeType="afterEffect">
                                  <p:stCondLst>
                                    <p:cond delay="0"/>
                                  </p:stCondLst>
                                  <p:childTnLst>
                                    <p:set>
                                      <p:cBhvr>
                                        <p:cTn id="73" dur="1" fill="hold">
                                          <p:stCondLst>
                                            <p:cond delay="0"/>
                                          </p:stCondLst>
                                        </p:cTn>
                                        <p:tgtEl>
                                          <p:spTgt spid="200718"/>
                                        </p:tgtEl>
                                        <p:attrNameLst>
                                          <p:attrName>style.visibility</p:attrName>
                                        </p:attrNameLst>
                                      </p:cBhvr>
                                      <p:to>
                                        <p:strVal val="visible"/>
                                      </p:to>
                                    </p:set>
                                    <p:anim calcmode="lin" valueType="num">
                                      <p:cBhvr>
                                        <p:cTn id="74" dur="1000" fill="hold"/>
                                        <p:tgtEl>
                                          <p:spTgt spid="200718"/>
                                        </p:tgtEl>
                                        <p:attrNameLst>
                                          <p:attrName>ppt_w</p:attrName>
                                        </p:attrNameLst>
                                      </p:cBhvr>
                                      <p:tavLst>
                                        <p:tav tm="0">
                                          <p:val>
                                            <p:fltVal val="0.000000"/>
                                          </p:val>
                                        </p:tav>
                                        <p:tav tm="100000">
                                          <p:val>
                                            <p:strVal val="#ppt_w"/>
                                          </p:val>
                                        </p:tav>
                                      </p:tavLst>
                                    </p:anim>
                                    <p:anim calcmode="lin" valueType="num">
                                      <p:cBhvr>
                                        <p:cTn id="75" dur="1000" fill="hold"/>
                                        <p:tgtEl>
                                          <p:spTgt spid="200718"/>
                                        </p:tgtEl>
                                        <p:attrNameLst>
                                          <p:attrName>ppt_h</p:attrName>
                                        </p:attrNameLst>
                                      </p:cBhvr>
                                      <p:tavLst>
                                        <p:tav tm="0">
                                          <p:val>
                                            <p:fltVal val="0.000000"/>
                                          </p:val>
                                        </p:tav>
                                        <p:tav tm="100000">
                                          <p:val>
                                            <p:strVal val="#ppt_h"/>
                                          </p:val>
                                        </p:tav>
                                      </p:tavLst>
                                    </p:anim>
                                    <p:animEffect transition="in" filter="fade">
                                      <p:cBhvr>
                                        <p:cTn id="76" dur="1000"/>
                                        <p:tgtEl>
                                          <p:spTgt spid="200718"/>
                                        </p:tgtEl>
                                      </p:cBhvr>
                                    </p:animEffect>
                                  </p:childTnLst>
                                </p:cTn>
                              </p:par>
                            </p:childTnLst>
                          </p:cTn>
                        </p:par>
                        <p:par>
                          <p:cTn id="77" fill="hold">
                            <p:stCondLst>
                              <p:cond delay="11000"/>
                            </p:stCondLst>
                            <p:childTnLst>
                              <p:par>
                                <p:cTn id="78" presetID="53" presetClass="entr" presetSubtype="16" fill="hold" grpId="0" nodeType="afterEffect">
                                  <p:stCondLst>
                                    <p:cond delay="0"/>
                                  </p:stCondLst>
                                  <p:childTnLst>
                                    <p:set>
                                      <p:cBhvr>
                                        <p:cTn id="79" dur="1" fill="hold">
                                          <p:stCondLst>
                                            <p:cond delay="0"/>
                                          </p:stCondLst>
                                        </p:cTn>
                                        <p:tgtEl>
                                          <p:spTgt spid="200714"/>
                                        </p:tgtEl>
                                        <p:attrNameLst>
                                          <p:attrName>style.visibility</p:attrName>
                                        </p:attrNameLst>
                                      </p:cBhvr>
                                      <p:to>
                                        <p:strVal val="visible"/>
                                      </p:to>
                                    </p:set>
                                    <p:anim calcmode="lin" valueType="num">
                                      <p:cBhvr>
                                        <p:cTn id="80" dur="1000" fill="hold"/>
                                        <p:tgtEl>
                                          <p:spTgt spid="200714"/>
                                        </p:tgtEl>
                                        <p:attrNameLst>
                                          <p:attrName>ppt_w</p:attrName>
                                        </p:attrNameLst>
                                      </p:cBhvr>
                                      <p:tavLst>
                                        <p:tav tm="0">
                                          <p:val>
                                            <p:fltVal val="0.000000"/>
                                          </p:val>
                                        </p:tav>
                                        <p:tav tm="100000">
                                          <p:val>
                                            <p:strVal val="#ppt_w"/>
                                          </p:val>
                                        </p:tav>
                                      </p:tavLst>
                                    </p:anim>
                                    <p:anim calcmode="lin" valueType="num">
                                      <p:cBhvr>
                                        <p:cTn id="81" dur="1000" fill="hold"/>
                                        <p:tgtEl>
                                          <p:spTgt spid="200714"/>
                                        </p:tgtEl>
                                        <p:attrNameLst>
                                          <p:attrName>ppt_h</p:attrName>
                                        </p:attrNameLst>
                                      </p:cBhvr>
                                      <p:tavLst>
                                        <p:tav tm="0">
                                          <p:val>
                                            <p:fltVal val="0.000000"/>
                                          </p:val>
                                        </p:tav>
                                        <p:tav tm="100000">
                                          <p:val>
                                            <p:strVal val="#ppt_h"/>
                                          </p:val>
                                        </p:tav>
                                      </p:tavLst>
                                    </p:anim>
                                    <p:animEffect transition="in" filter="fade">
                                      <p:cBhvr>
                                        <p:cTn id="82" dur="1000"/>
                                        <p:tgtEl>
                                          <p:spTgt spid="200714"/>
                                        </p:tgtEl>
                                      </p:cBhvr>
                                    </p:animEffect>
                                  </p:childTnLst>
                                </p:cTn>
                              </p:par>
                            </p:childTnLst>
                          </p:cTn>
                        </p:par>
                        <p:par>
                          <p:cTn id="83" fill="hold">
                            <p:stCondLst>
                              <p:cond delay="12000"/>
                            </p:stCondLst>
                            <p:childTnLst>
                              <p:par>
                                <p:cTn id="84" presetID="53" presetClass="entr" presetSubtype="16" fill="hold" grpId="0" nodeType="afterEffect">
                                  <p:stCondLst>
                                    <p:cond delay="0"/>
                                  </p:stCondLst>
                                  <p:childTnLst>
                                    <p:set>
                                      <p:cBhvr>
                                        <p:cTn id="85" dur="1" fill="hold">
                                          <p:stCondLst>
                                            <p:cond delay="0"/>
                                          </p:stCondLst>
                                        </p:cTn>
                                        <p:tgtEl>
                                          <p:spTgt spid="200710"/>
                                        </p:tgtEl>
                                        <p:attrNameLst>
                                          <p:attrName>style.visibility</p:attrName>
                                        </p:attrNameLst>
                                      </p:cBhvr>
                                      <p:to>
                                        <p:strVal val="visible"/>
                                      </p:to>
                                    </p:set>
                                    <p:anim calcmode="lin" valueType="num">
                                      <p:cBhvr>
                                        <p:cTn id="86" dur="1000" fill="hold"/>
                                        <p:tgtEl>
                                          <p:spTgt spid="200710"/>
                                        </p:tgtEl>
                                        <p:attrNameLst>
                                          <p:attrName>ppt_w</p:attrName>
                                        </p:attrNameLst>
                                      </p:cBhvr>
                                      <p:tavLst>
                                        <p:tav tm="0">
                                          <p:val>
                                            <p:fltVal val="0.000000"/>
                                          </p:val>
                                        </p:tav>
                                        <p:tav tm="100000">
                                          <p:val>
                                            <p:strVal val="#ppt_w"/>
                                          </p:val>
                                        </p:tav>
                                      </p:tavLst>
                                    </p:anim>
                                    <p:anim calcmode="lin" valueType="num">
                                      <p:cBhvr>
                                        <p:cTn id="87" dur="1000" fill="hold"/>
                                        <p:tgtEl>
                                          <p:spTgt spid="200710"/>
                                        </p:tgtEl>
                                        <p:attrNameLst>
                                          <p:attrName>ppt_h</p:attrName>
                                        </p:attrNameLst>
                                      </p:cBhvr>
                                      <p:tavLst>
                                        <p:tav tm="0">
                                          <p:val>
                                            <p:fltVal val="0.000000"/>
                                          </p:val>
                                        </p:tav>
                                        <p:tav tm="100000">
                                          <p:val>
                                            <p:strVal val="#ppt_h"/>
                                          </p:val>
                                        </p:tav>
                                      </p:tavLst>
                                    </p:anim>
                                    <p:animEffect transition="in" filter="fade">
                                      <p:cBhvr>
                                        <p:cTn id="88" dur="1000"/>
                                        <p:tgtEl>
                                          <p:spTgt spid="200710"/>
                                        </p:tgtEl>
                                      </p:cBhvr>
                                    </p:animEffect>
                                  </p:childTnLst>
                                </p:cTn>
                              </p:par>
                            </p:childTnLst>
                          </p:cTn>
                        </p:par>
                        <p:par>
                          <p:cTn id="89" fill="hold">
                            <p:stCondLst>
                              <p:cond delay="13000"/>
                            </p:stCondLst>
                            <p:childTnLst>
                              <p:par>
                                <p:cTn id="90" presetID="53" presetClass="entr" presetSubtype="16" fill="hold" grpId="0" nodeType="afterEffect">
                                  <p:stCondLst>
                                    <p:cond delay="0"/>
                                  </p:stCondLst>
                                  <p:childTnLst>
                                    <p:set>
                                      <p:cBhvr>
                                        <p:cTn id="91" dur="1" fill="hold">
                                          <p:stCondLst>
                                            <p:cond delay="0"/>
                                          </p:stCondLst>
                                        </p:cTn>
                                        <p:tgtEl>
                                          <p:spTgt spid="200719"/>
                                        </p:tgtEl>
                                        <p:attrNameLst>
                                          <p:attrName>style.visibility</p:attrName>
                                        </p:attrNameLst>
                                      </p:cBhvr>
                                      <p:to>
                                        <p:strVal val="visible"/>
                                      </p:to>
                                    </p:set>
                                    <p:anim calcmode="lin" valueType="num">
                                      <p:cBhvr>
                                        <p:cTn id="92" dur="1000" fill="hold"/>
                                        <p:tgtEl>
                                          <p:spTgt spid="200719"/>
                                        </p:tgtEl>
                                        <p:attrNameLst>
                                          <p:attrName>ppt_w</p:attrName>
                                        </p:attrNameLst>
                                      </p:cBhvr>
                                      <p:tavLst>
                                        <p:tav tm="0">
                                          <p:val>
                                            <p:fltVal val="0.000000"/>
                                          </p:val>
                                        </p:tav>
                                        <p:tav tm="100000">
                                          <p:val>
                                            <p:strVal val="#ppt_w"/>
                                          </p:val>
                                        </p:tav>
                                      </p:tavLst>
                                    </p:anim>
                                    <p:anim calcmode="lin" valueType="num">
                                      <p:cBhvr>
                                        <p:cTn id="93" dur="1000" fill="hold"/>
                                        <p:tgtEl>
                                          <p:spTgt spid="200719"/>
                                        </p:tgtEl>
                                        <p:attrNameLst>
                                          <p:attrName>ppt_h</p:attrName>
                                        </p:attrNameLst>
                                      </p:cBhvr>
                                      <p:tavLst>
                                        <p:tav tm="0">
                                          <p:val>
                                            <p:fltVal val="0.000000"/>
                                          </p:val>
                                        </p:tav>
                                        <p:tav tm="100000">
                                          <p:val>
                                            <p:strVal val="#ppt_h"/>
                                          </p:val>
                                        </p:tav>
                                      </p:tavLst>
                                    </p:anim>
                                    <p:animEffect transition="in" filter="fade">
                                      <p:cBhvr>
                                        <p:cTn id="94" dur="1000"/>
                                        <p:tgtEl>
                                          <p:spTgt spid="200719"/>
                                        </p:tgtEl>
                                      </p:cBhvr>
                                    </p:animEffect>
                                  </p:childTnLst>
                                </p:cTn>
                              </p:par>
                            </p:childTnLst>
                          </p:cTn>
                        </p:par>
                        <p:par>
                          <p:cTn id="95" fill="hold">
                            <p:stCondLst>
                              <p:cond delay="14000"/>
                            </p:stCondLst>
                            <p:childTnLst>
                              <p:par>
                                <p:cTn id="96" presetID="53" presetClass="entr" presetSubtype="16" fill="hold" grpId="0" nodeType="afterEffect">
                                  <p:stCondLst>
                                    <p:cond delay="0"/>
                                  </p:stCondLst>
                                  <p:childTnLst>
                                    <p:set>
                                      <p:cBhvr>
                                        <p:cTn id="97" dur="1" fill="hold">
                                          <p:stCondLst>
                                            <p:cond delay="0"/>
                                          </p:stCondLst>
                                        </p:cTn>
                                        <p:tgtEl>
                                          <p:spTgt spid="200723"/>
                                        </p:tgtEl>
                                        <p:attrNameLst>
                                          <p:attrName>style.visibility</p:attrName>
                                        </p:attrNameLst>
                                      </p:cBhvr>
                                      <p:to>
                                        <p:strVal val="visible"/>
                                      </p:to>
                                    </p:set>
                                    <p:anim calcmode="lin" valueType="num">
                                      <p:cBhvr>
                                        <p:cTn id="98" dur="1000" fill="hold"/>
                                        <p:tgtEl>
                                          <p:spTgt spid="200723"/>
                                        </p:tgtEl>
                                        <p:attrNameLst>
                                          <p:attrName>ppt_w</p:attrName>
                                        </p:attrNameLst>
                                      </p:cBhvr>
                                      <p:tavLst>
                                        <p:tav tm="0">
                                          <p:val>
                                            <p:fltVal val="0.000000"/>
                                          </p:val>
                                        </p:tav>
                                        <p:tav tm="100000">
                                          <p:val>
                                            <p:strVal val="#ppt_w"/>
                                          </p:val>
                                        </p:tav>
                                      </p:tavLst>
                                    </p:anim>
                                    <p:anim calcmode="lin" valueType="num">
                                      <p:cBhvr>
                                        <p:cTn id="99" dur="1000" fill="hold"/>
                                        <p:tgtEl>
                                          <p:spTgt spid="200723"/>
                                        </p:tgtEl>
                                        <p:attrNameLst>
                                          <p:attrName>ppt_h</p:attrName>
                                        </p:attrNameLst>
                                      </p:cBhvr>
                                      <p:tavLst>
                                        <p:tav tm="0">
                                          <p:val>
                                            <p:fltVal val="0.000000"/>
                                          </p:val>
                                        </p:tav>
                                        <p:tav tm="100000">
                                          <p:val>
                                            <p:strVal val="#ppt_h"/>
                                          </p:val>
                                        </p:tav>
                                      </p:tavLst>
                                    </p:anim>
                                    <p:animEffect transition="in" filter="fade">
                                      <p:cBhvr>
                                        <p:cTn id="100" dur="1000"/>
                                        <p:tgtEl>
                                          <p:spTgt spid="200723"/>
                                        </p:tgtEl>
                                      </p:cBhvr>
                                    </p:animEffect>
                                  </p:childTnLst>
                                </p:cTn>
                              </p:par>
                            </p:childTnLst>
                          </p:cTn>
                        </p:par>
                        <p:par>
                          <p:cTn id="101" fill="hold">
                            <p:stCondLst>
                              <p:cond delay="15000"/>
                            </p:stCondLst>
                            <p:childTnLst>
                              <p:par>
                                <p:cTn id="102" presetID="53" presetClass="entr" presetSubtype="16" fill="hold" grpId="0" nodeType="afterEffect">
                                  <p:stCondLst>
                                    <p:cond delay="0"/>
                                  </p:stCondLst>
                                  <p:childTnLst>
                                    <p:set>
                                      <p:cBhvr>
                                        <p:cTn id="103" dur="1" fill="hold">
                                          <p:stCondLst>
                                            <p:cond delay="0"/>
                                          </p:stCondLst>
                                        </p:cTn>
                                        <p:tgtEl>
                                          <p:spTgt spid="200722"/>
                                        </p:tgtEl>
                                        <p:attrNameLst>
                                          <p:attrName>style.visibility</p:attrName>
                                        </p:attrNameLst>
                                      </p:cBhvr>
                                      <p:to>
                                        <p:strVal val="visible"/>
                                      </p:to>
                                    </p:set>
                                    <p:anim calcmode="lin" valueType="num">
                                      <p:cBhvr>
                                        <p:cTn id="104" dur="1000" fill="hold"/>
                                        <p:tgtEl>
                                          <p:spTgt spid="200722"/>
                                        </p:tgtEl>
                                        <p:attrNameLst>
                                          <p:attrName>ppt_w</p:attrName>
                                        </p:attrNameLst>
                                      </p:cBhvr>
                                      <p:tavLst>
                                        <p:tav tm="0">
                                          <p:val>
                                            <p:fltVal val="0.000000"/>
                                          </p:val>
                                        </p:tav>
                                        <p:tav tm="100000">
                                          <p:val>
                                            <p:strVal val="#ppt_w"/>
                                          </p:val>
                                        </p:tav>
                                      </p:tavLst>
                                    </p:anim>
                                    <p:anim calcmode="lin" valueType="num">
                                      <p:cBhvr>
                                        <p:cTn id="105" dur="1000" fill="hold"/>
                                        <p:tgtEl>
                                          <p:spTgt spid="200722"/>
                                        </p:tgtEl>
                                        <p:attrNameLst>
                                          <p:attrName>ppt_h</p:attrName>
                                        </p:attrNameLst>
                                      </p:cBhvr>
                                      <p:tavLst>
                                        <p:tav tm="0">
                                          <p:val>
                                            <p:fltVal val="0.000000"/>
                                          </p:val>
                                        </p:tav>
                                        <p:tav tm="100000">
                                          <p:val>
                                            <p:strVal val="#ppt_h"/>
                                          </p:val>
                                        </p:tav>
                                      </p:tavLst>
                                    </p:anim>
                                    <p:animEffect transition="in" filter="fade">
                                      <p:cBhvr>
                                        <p:cTn id="106" dur="1000"/>
                                        <p:tgtEl>
                                          <p:spTgt spid="200722"/>
                                        </p:tgtEl>
                                      </p:cBhvr>
                                    </p:animEffect>
                                  </p:childTnLst>
                                </p:cTn>
                              </p:par>
                            </p:childTnLst>
                          </p:cTn>
                        </p:par>
                        <p:par>
                          <p:cTn id="107" fill="hold">
                            <p:stCondLst>
                              <p:cond delay="16000"/>
                            </p:stCondLst>
                            <p:childTnLst>
                              <p:par>
                                <p:cTn id="108" presetID="53" presetClass="entr" presetSubtype="16" fill="hold" grpId="0" nodeType="afterEffect">
                                  <p:stCondLst>
                                    <p:cond delay="0"/>
                                  </p:stCondLst>
                                  <p:childTnLst>
                                    <p:set>
                                      <p:cBhvr>
                                        <p:cTn id="109" dur="1" fill="hold">
                                          <p:stCondLst>
                                            <p:cond delay="0"/>
                                          </p:stCondLst>
                                        </p:cTn>
                                        <p:tgtEl>
                                          <p:spTgt spid="200724"/>
                                        </p:tgtEl>
                                        <p:attrNameLst>
                                          <p:attrName>style.visibility</p:attrName>
                                        </p:attrNameLst>
                                      </p:cBhvr>
                                      <p:to>
                                        <p:strVal val="visible"/>
                                      </p:to>
                                    </p:set>
                                    <p:anim calcmode="lin" valueType="num">
                                      <p:cBhvr>
                                        <p:cTn id="110" dur="1000" fill="hold"/>
                                        <p:tgtEl>
                                          <p:spTgt spid="200724"/>
                                        </p:tgtEl>
                                        <p:attrNameLst>
                                          <p:attrName>ppt_w</p:attrName>
                                        </p:attrNameLst>
                                      </p:cBhvr>
                                      <p:tavLst>
                                        <p:tav tm="0">
                                          <p:val>
                                            <p:fltVal val="0.000000"/>
                                          </p:val>
                                        </p:tav>
                                        <p:tav tm="100000">
                                          <p:val>
                                            <p:strVal val="#ppt_w"/>
                                          </p:val>
                                        </p:tav>
                                      </p:tavLst>
                                    </p:anim>
                                    <p:anim calcmode="lin" valueType="num">
                                      <p:cBhvr>
                                        <p:cTn id="111" dur="1000" fill="hold"/>
                                        <p:tgtEl>
                                          <p:spTgt spid="200724"/>
                                        </p:tgtEl>
                                        <p:attrNameLst>
                                          <p:attrName>ppt_h</p:attrName>
                                        </p:attrNameLst>
                                      </p:cBhvr>
                                      <p:tavLst>
                                        <p:tav tm="0">
                                          <p:val>
                                            <p:fltVal val="0.000000"/>
                                          </p:val>
                                        </p:tav>
                                        <p:tav tm="100000">
                                          <p:val>
                                            <p:strVal val="#ppt_h"/>
                                          </p:val>
                                        </p:tav>
                                      </p:tavLst>
                                    </p:anim>
                                    <p:animEffect transition="in" filter="fade">
                                      <p:cBhvr>
                                        <p:cTn id="112" dur="1000"/>
                                        <p:tgtEl>
                                          <p:spTgt spid="20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bldLvl="0" animBg="1"/>
      <p:bldP spid="200707" grpId="0" bldLvl="0" animBg="1"/>
      <p:bldP spid="200708" grpId="0" bldLvl="0" animBg="1"/>
      <p:bldP spid="200709" grpId="0" bldLvl="0" animBg="1"/>
      <p:bldP spid="200710" grpId="0" bldLvl="0" animBg="1"/>
      <p:bldP spid="200711" grpId="0" bldLvl="0" animBg="1"/>
      <p:bldP spid="200712" grpId="0" bldLvl="0" animBg="1"/>
      <p:bldP spid="200713" grpId="0" bldLvl="0" animBg="1"/>
      <p:bldP spid="200714" grpId="0" bldLvl="0" animBg="1"/>
      <p:bldP spid="200715" grpId="0"/>
      <p:bldP spid="200716" grpId="0"/>
      <p:bldP spid="200717" grpId="0"/>
      <p:bldP spid="200718" grpId="0"/>
      <p:bldP spid="200719" grpId="0"/>
      <p:bldP spid="200722" grpId="0" bldLvl="0" animBg="1"/>
      <p:bldP spid="200723" grpId="0" bldLvl="0" animBg="1"/>
      <p:bldP spid="2007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Text Box 2"/>
          <p:cNvSpPr txBox="1"/>
          <p:nvPr/>
        </p:nvSpPr>
        <p:spPr>
          <a:xfrm>
            <a:off x="2332038" y="1103313"/>
            <a:ext cx="309880" cy="368300"/>
          </a:xfrm>
          <a:prstGeom prst="rect">
            <a:avLst/>
          </a:prstGeom>
          <a:noFill/>
          <a:ln w="9525">
            <a:noFill/>
          </a:ln>
        </p:spPr>
        <p:txBody>
          <a:bodyPr wrap="none">
            <a:spAutoFit/>
          </a:bodyPr>
          <a:p>
            <a:pPr algn="l"/>
            <a:endParaRPr lang="zh-CN" altLang="zh-CN" sz="1800" dirty="0">
              <a:latin typeface="Arial" panose="020B0604020202020204" pitchFamily="34" charset="0"/>
              <a:ea typeface="宋体" panose="02010600030101010101" pitchFamily="2" charset="-122"/>
            </a:endParaRPr>
          </a:p>
        </p:txBody>
      </p:sp>
      <p:sp>
        <p:nvSpPr>
          <p:cNvPr id="36867" name="Line 3"/>
          <p:cNvSpPr/>
          <p:nvPr/>
        </p:nvSpPr>
        <p:spPr>
          <a:xfrm>
            <a:off x="6259513" y="1690688"/>
            <a:ext cx="0" cy="0"/>
          </a:xfrm>
          <a:prstGeom prst="line">
            <a:avLst/>
          </a:prstGeom>
          <a:ln w="12700" cap="rnd" cmpd="sng">
            <a:solidFill>
              <a:srgbClr val="000000"/>
            </a:solidFill>
            <a:prstDash val="solid"/>
            <a:headEnd type="none" w="med" len="med"/>
            <a:tailEnd type="none" w="med" len="med"/>
          </a:ln>
        </p:spPr>
      </p:sp>
      <p:sp>
        <p:nvSpPr>
          <p:cNvPr id="36868" name="Text Box 4"/>
          <p:cNvSpPr txBox="1"/>
          <p:nvPr/>
        </p:nvSpPr>
        <p:spPr>
          <a:xfrm>
            <a:off x="10325100" y="3406775"/>
            <a:ext cx="309880" cy="368300"/>
          </a:xfrm>
          <a:prstGeom prst="rect">
            <a:avLst/>
          </a:prstGeom>
          <a:noFill/>
          <a:ln w="9525">
            <a:noFill/>
          </a:ln>
        </p:spPr>
        <p:txBody>
          <a:bodyPr wrap="none">
            <a:spAutoFit/>
          </a:bodyPr>
          <a:p>
            <a:pPr algn="l"/>
            <a:endParaRPr lang="zh-CN" altLang="zh-CN" sz="1800" dirty="0">
              <a:latin typeface="Arial" panose="020B0604020202020204" pitchFamily="34" charset="0"/>
              <a:ea typeface="宋体" panose="02010600030101010101" pitchFamily="2" charset="-122"/>
            </a:endParaRPr>
          </a:p>
        </p:txBody>
      </p:sp>
      <p:graphicFrame>
        <p:nvGraphicFramePr>
          <p:cNvPr id="36870" name="内容占位符 36869"/>
          <p:cNvGraphicFramePr/>
          <p:nvPr>
            <p:ph/>
          </p:nvPr>
        </p:nvGraphicFramePr>
        <p:xfrm>
          <a:off x="478790" y="177165"/>
          <a:ext cx="11395710" cy="5844540"/>
        </p:xfrm>
        <a:graphic>
          <a:graphicData uri="http://schemas.openxmlformats.org/drawingml/2006/table">
            <a:tbl>
              <a:tblPr/>
              <a:tblGrid>
                <a:gridCol w="2293620"/>
                <a:gridCol w="2092960"/>
                <a:gridCol w="7009130"/>
              </a:tblGrid>
              <a:tr h="854710">
                <a:tc>
                  <a:txBody>
                    <a:bodyPr/>
                    <a:lstStyle>
                      <a:lvl1pPr marL="342900" lvl="0" indent="-342900" algn="l" rtl="0" eaLnBrk="0" fontAlgn="base" hangingPunct="0">
                        <a:spcBef>
                          <a:spcPct val="20000"/>
                        </a:spcBef>
                        <a:spcAft>
                          <a:spcPct val="0"/>
                        </a:spcAft>
                        <a:buClr>
                          <a:schemeClr val="hlink"/>
                        </a:buClr>
                        <a:buSzPct val="75000"/>
                        <a:buFont typeface="Wingdings" panose="05000000000000000000" pitchFamily="2" charset="2"/>
                        <a:buChar char="v"/>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accent2"/>
                        </a:buClr>
                        <a:buSzPct val="85000"/>
                        <a:buFont typeface="Wingdings" panose="05000000000000000000" pitchFamily="2" charset="2"/>
                        <a:buChar char=""/>
                        <a:defRPr sz="2400">
                          <a:solidFill>
                            <a:schemeClr val="tx1"/>
                          </a:solidFill>
                          <a:latin typeface="+mn-lt"/>
                          <a:ea typeface="+mn-ea"/>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3pPr>
                      <a:lvl4pPr marL="1600200" lvl="3" indent="-228600" algn="l" rtl="0" eaLnBrk="0" fontAlgn="base" hangingPunct="0">
                        <a:spcBef>
                          <a:spcPct val="20000"/>
                        </a:spcBef>
                        <a:spcAft>
                          <a:spcPct val="0"/>
                        </a:spcAft>
                        <a:buClr>
                          <a:schemeClr val="accent2"/>
                        </a:buClr>
                        <a:buSzPct val="90000"/>
                        <a:buFont typeface="Wingdings" panose="05000000000000000000" pitchFamily="2" charset="2"/>
                        <a:buChar char=""/>
                        <a:defRPr sz="1800">
                          <a:solidFill>
                            <a:schemeClr val="tx1"/>
                          </a:solidFill>
                          <a:latin typeface="+mn-lt"/>
                          <a:ea typeface="+mn-ea"/>
                        </a:defRPr>
                      </a:lvl4pPr>
                      <a:lvl5pPr marL="2057400" lvl="4" indent="-228600" algn="l" rtl="0" eaLnBrk="0" fontAlgn="base" hangingPunct="0">
                        <a:spcBef>
                          <a:spcPct val="20000"/>
                        </a:spcBef>
                        <a:spcAft>
                          <a:spcPct val="0"/>
                        </a:spcAft>
                        <a:buClr>
                          <a:schemeClr val="hlink"/>
                        </a:buClr>
                        <a:buSzPct val="85000"/>
                        <a:buFont typeface="Wingdings" panose="05000000000000000000" pitchFamily="2" charset="2"/>
                        <a:buChar char="v"/>
                        <a:defRPr sz="1800">
                          <a:solidFill>
                            <a:schemeClr val="tx1"/>
                          </a:solidFill>
                          <a:latin typeface="+mn-lt"/>
                          <a:ea typeface="+mn-ea"/>
                        </a:defRPr>
                      </a:lvl5pPr>
                    </a:lstStyle>
                    <a:p>
                      <a:pPr marL="0" lvl="0" indent="0" algn="ctr" eaLnBrk="1" hangingPunct="1">
                        <a:spcBef>
                          <a:spcPct val="0"/>
                        </a:spcBef>
                        <a:buFont typeface="Wingdings" panose="05000000000000000000" pitchFamily="2" charset="2"/>
                        <a:buNone/>
                      </a:pPr>
                      <a:r>
                        <a:rPr lang="zh-CN" altLang="en-US" b="1" dirty="0">
                          <a:solidFill>
                            <a:srgbClr val="FF0000"/>
                          </a:solidFill>
                          <a:latin typeface="楷体_GB2312" pitchFamily="49" charset="-122"/>
                          <a:ea typeface="楷体_GB2312" pitchFamily="49" charset="-122"/>
                        </a:rPr>
                        <a:t>时 期</a:t>
                      </a:r>
                      <a:endParaRPr lang="zh-CN" altLang="en-US" b="1" dirty="0">
                        <a:solidFill>
                          <a:srgbClr val="FF0000"/>
                        </a:solidFill>
                        <a:latin typeface="楷体_GB2312" pitchFamily="49" charset="-122"/>
                        <a:ea typeface="楷体_GB2312"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5000"/>
                        <a:buFont typeface="Wingdings" panose="05000000000000000000" pitchFamily="2" charset="2"/>
                        <a:buChar char="v"/>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accent2"/>
                        </a:buClr>
                        <a:buSzPct val="85000"/>
                        <a:buFont typeface="Wingdings" panose="05000000000000000000" pitchFamily="2" charset="2"/>
                        <a:buChar char=""/>
                        <a:defRPr sz="2400">
                          <a:solidFill>
                            <a:schemeClr val="tx1"/>
                          </a:solidFill>
                          <a:latin typeface="+mn-lt"/>
                          <a:ea typeface="+mn-ea"/>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3pPr>
                      <a:lvl4pPr marL="1600200" lvl="3" indent="-228600" algn="l" rtl="0" eaLnBrk="0" fontAlgn="base" hangingPunct="0">
                        <a:spcBef>
                          <a:spcPct val="20000"/>
                        </a:spcBef>
                        <a:spcAft>
                          <a:spcPct val="0"/>
                        </a:spcAft>
                        <a:buClr>
                          <a:schemeClr val="accent2"/>
                        </a:buClr>
                        <a:buSzPct val="90000"/>
                        <a:buFont typeface="Wingdings" panose="05000000000000000000" pitchFamily="2" charset="2"/>
                        <a:buChar char=""/>
                        <a:defRPr sz="1800">
                          <a:solidFill>
                            <a:schemeClr val="tx1"/>
                          </a:solidFill>
                          <a:latin typeface="+mn-lt"/>
                          <a:ea typeface="+mn-ea"/>
                        </a:defRPr>
                      </a:lvl4pPr>
                      <a:lvl5pPr marL="2057400" lvl="4" indent="-228600" algn="l" rtl="0" eaLnBrk="0" fontAlgn="base" hangingPunct="0">
                        <a:spcBef>
                          <a:spcPct val="20000"/>
                        </a:spcBef>
                        <a:spcAft>
                          <a:spcPct val="0"/>
                        </a:spcAft>
                        <a:buClr>
                          <a:schemeClr val="hlink"/>
                        </a:buClr>
                        <a:buSzPct val="85000"/>
                        <a:buFont typeface="Wingdings" panose="05000000000000000000" pitchFamily="2" charset="2"/>
                        <a:buChar char="v"/>
                        <a:defRPr sz="1800">
                          <a:solidFill>
                            <a:schemeClr val="tx1"/>
                          </a:solidFill>
                          <a:latin typeface="+mn-lt"/>
                          <a:ea typeface="+mn-ea"/>
                        </a:defRPr>
                      </a:lvl5pPr>
                    </a:lstStyle>
                    <a:p>
                      <a:pPr marL="0" lvl="0" indent="0" algn="ctr" eaLnBrk="1" hangingPunct="1">
                        <a:spcBef>
                          <a:spcPct val="0"/>
                        </a:spcBef>
                        <a:buFont typeface="Wingdings" panose="05000000000000000000" pitchFamily="2" charset="2"/>
                        <a:buNone/>
                      </a:pPr>
                      <a:r>
                        <a:rPr lang="zh-CN" altLang="en-US" b="1" dirty="0">
                          <a:solidFill>
                            <a:srgbClr val="FF0000"/>
                          </a:solidFill>
                          <a:latin typeface="楷体_GB2312" pitchFamily="49" charset="-122"/>
                          <a:ea typeface="楷体_GB2312" pitchFamily="49" charset="-122"/>
                        </a:rPr>
                        <a:t>形 式</a:t>
                      </a:r>
                      <a:endParaRPr lang="zh-CN" altLang="en-US" b="1" dirty="0">
                        <a:solidFill>
                          <a:srgbClr val="FF0000"/>
                        </a:solidFill>
                        <a:latin typeface="楷体_GB2312" pitchFamily="49" charset="-122"/>
                        <a:ea typeface="楷体_GB2312"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5000"/>
                        <a:buFont typeface="Wingdings" panose="05000000000000000000" pitchFamily="2" charset="2"/>
                        <a:buChar char="v"/>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accent2"/>
                        </a:buClr>
                        <a:buSzPct val="85000"/>
                        <a:buFont typeface="Wingdings" panose="05000000000000000000" pitchFamily="2" charset="2"/>
                        <a:buChar char=""/>
                        <a:defRPr sz="2400">
                          <a:solidFill>
                            <a:schemeClr val="tx1"/>
                          </a:solidFill>
                          <a:latin typeface="+mn-lt"/>
                          <a:ea typeface="+mn-ea"/>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3pPr>
                      <a:lvl4pPr marL="1600200" lvl="3" indent="-228600" algn="l" rtl="0" eaLnBrk="0" fontAlgn="base" hangingPunct="0">
                        <a:spcBef>
                          <a:spcPct val="20000"/>
                        </a:spcBef>
                        <a:spcAft>
                          <a:spcPct val="0"/>
                        </a:spcAft>
                        <a:buClr>
                          <a:schemeClr val="accent2"/>
                        </a:buClr>
                        <a:buSzPct val="90000"/>
                        <a:buFont typeface="Wingdings" panose="05000000000000000000" pitchFamily="2" charset="2"/>
                        <a:buChar char=""/>
                        <a:defRPr sz="1800">
                          <a:solidFill>
                            <a:schemeClr val="tx1"/>
                          </a:solidFill>
                          <a:latin typeface="+mn-lt"/>
                          <a:ea typeface="+mn-ea"/>
                        </a:defRPr>
                      </a:lvl4pPr>
                      <a:lvl5pPr marL="2057400" lvl="4" indent="-228600" algn="l" rtl="0" eaLnBrk="0" fontAlgn="base" hangingPunct="0">
                        <a:spcBef>
                          <a:spcPct val="20000"/>
                        </a:spcBef>
                        <a:spcAft>
                          <a:spcPct val="0"/>
                        </a:spcAft>
                        <a:buClr>
                          <a:schemeClr val="hlink"/>
                        </a:buClr>
                        <a:buSzPct val="85000"/>
                        <a:buFont typeface="Wingdings" panose="05000000000000000000" pitchFamily="2" charset="2"/>
                        <a:buChar char="v"/>
                        <a:defRPr sz="1800">
                          <a:solidFill>
                            <a:schemeClr val="tx1"/>
                          </a:solidFill>
                          <a:latin typeface="+mn-lt"/>
                          <a:ea typeface="+mn-ea"/>
                        </a:defRPr>
                      </a:lvl5pPr>
                    </a:lstStyle>
                    <a:p>
                      <a:pPr marL="0" lvl="0" indent="0" algn="ctr" eaLnBrk="1" hangingPunct="1">
                        <a:spcBef>
                          <a:spcPct val="0"/>
                        </a:spcBef>
                        <a:buFont typeface="Wingdings" panose="05000000000000000000" pitchFamily="2" charset="2"/>
                        <a:buNone/>
                      </a:pPr>
                      <a:r>
                        <a:rPr lang="zh-CN" altLang="en-US" sz="2400" b="1" dirty="0">
                          <a:solidFill>
                            <a:srgbClr val="FF0000"/>
                          </a:solidFill>
                          <a:latin typeface="楷体_GB2312" pitchFamily="49" charset="-122"/>
                          <a:ea typeface="楷体_GB2312" pitchFamily="49" charset="-122"/>
                        </a:rPr>
                        <a:t>时 代 背 景</a:t>
                      </a:r>
                      <a:endParaRPr lang="zh-CN" altLang="en-US" sz="2400" b="1" dirty="0">
                        <a:solidFill>
                          <a:srgbClr val="FF0000"/>
                        </a:solidFill>
                        <a:latin typeface="楷体_GB2312" pitchFamily="49" charset="-122"/>
                        <a:ea typeface="楷体_GB2312"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35305">
                <a:tc>
                  <a:txBody>
                    <a:bodyPr/>
                    <a:lstStyle>
                      <a:lvl1pPr marL="342900" lvl="0" indent="-342900" algn="l" rtl="0" eaLnBrk="0" fontAlgn="base" hangingPunct="0">
                        <a:spcBef>
                          <a:spcPct val="20000"/>
                        </a:spcBef>
                        <a:spcAft>
                          <a:spcPct val="0"/>
                        </a:spcAft>
                        <a:buClr>
                          <a:schemeClr val="hlink"/>
                        </a:buClr>
                        <a:buSzPct val="75000"/>
                        <a:buFont typeface="Wingdings" panose="05000000000000000000" pitchFamily="2" charset="2"/>
                        <a:buChar char="v"/>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accent2"/>
                        </a:buClr>
                        <a:buSzPct val="85000"/>
                        <a:buFont typeface="Wingdings" panose="05000000000000000000" pitchFamily="2" charset="2"/>
                        <a:buChar char=""/>
                        <a:defRPr sz="2400">
                          <a:solidFill>
                            <a:schemeClr val="tx1"/>
                          </a:solidFill>
                          <a:latin typeface="+mn-lt"/>
                          <a:ea typeface="+mn-ea"/>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3pPr>
                      <a:lvl4pPr marL="1600200" lvl="3" indent="-228600" algn="l" rtl="0" eaLnBrk="0" fontAlgn="base" hangingPunct="0">
                        <a:spcBef>
                          <a:spcPct val="20000"/>
                        </a:spcBef>
                        <a:spcAft>
                          <a:spcPct val="0"/>
                        </a:spcAft>
                        <a:buClr>
                          <a:schemeClr val="accent2"/>
                        </a:buClr>
                        <a:buSzPct val="90000"/>
                        <a:buFont typeface="Wingdings" panose="05000000000000000000" pitchFamily="2" charset="2"/>
                        <a:buChar char=""/>
                        <a:defRPr sz="1800">
                          <a:solidFill>
                            <a:schemeClr val="tx1"/>
                          </a:solidFill>
                          <a:latin typeface="+mn-lt"/>
                          <a:ea typeface="+mn-ea"/>
                        </a:defRPr>
                      </a:lvl4pPr>
                      <a:lvl5pPr marL="2057400" lvl="4" indent="-228600" algn="l" rtl="0" eaLnBrk="0" fontAlgn="base" hangingPunct="0">
                        <a:spcBef>
                          <a:spcPct val="20000"/>
                        </a:spcBef>
                        <a:spcAft>
                          <a:spcPct val="0"/>
                        </a:spcAft>
                        <a:buClr>
                          <a:schemeClr val="hlink"/>
                        </a:buClr>
                        <a:buSzPct val="85000"/>
                        <a:buFont typeface="Wingdings" panose="05000000000000000000" pitchFamily="2" charset="2"/>
                        <a:buChar char="v"/>
                        <a:defRPr sz="1800">
                          <a:solidFill>
                            <a:schemeClr val="tx1"/>
                          </a:solidFill>
                          <a:latin typeface="+mn-lt"/>
                          <a:ea typeface="+mn-ea"/>
                        </a:defRPr>
                      </a:lvl5pPr>
                    </a:lstStyle>
                    <a:p>
                      <a:pPr marL="0" lvl="0" indent="0" algn="ctr" eaLnBrk="1" hangingPunct="1">
                        <a:spcBef>
                          <a:spcPct val="0"/>
                        </a:spcBef>
                        <a:buFont typeface="Wingdings" panose="05000000000000000000" pitchFamily="2" charset="2"/>
                        <a:buNone/>
                      </a:pPr>
                      <a:r>
                        <a:rPr lang="zh-CN" altLang="en-US" b="1" dirty="0">
                          <a:solidFill>
                            <a:srgbClr val="000000"/>
                          </a:solidFill>
                          <a:latin typeface="楷体_GB2312" pitchFamily="49" charset="-122"/>
                          <a:ea typeface="楷体_GB2312" pitchFamily="49" charset="-122"/>
                        </a:rPr>
                        <a:t>春 秋</a:t>
                      </a:r>
                      <a:endParaRPr lang="zh-CN" altLang="en-US" b="1" dirty="0">
                        <a:solidFill>
                          <a:srgbClr val="000000"/>
                        </a:solidFill>
                        <a:latin typeface="楷体_GB2312" pitchFamily="49" charset="-122"/>
                        <a:ea typeface="楷体_GB2312"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5000"/>
                        <a:buFont typeface="Wingdings" panose="05000000000000000000" pitchFamily="2" charset="2"/>
                        <a:buChar char="v"/>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accent2"/>
                        </a:buClr>
                        <a:buSzPct val="85000"/>
                        <a:buFont typeface="Wingdings" panose="05000000000000000000" pitchFamily="2" charset="2"/>
                        <a:buChar char=""/>
                        <a:defRPr sz="2400">
                          <a:solidFill>
                            <a:schemeClr val="tx1"/>
                          </a:solidFill>
                          <a:latin typeface="+mn-lt"/>
                          <a:ea typeface="+mn-ea"/>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3pPr>
                      <a:lvl4pPr marL="1600200" lvl="3" indent="-228600" algn="l" rtl="0" eaLnBrk="0" fontAlgn="base" hangingPunct="0">
                        <a:spcBef>
                          <a:spcPct val="20000"/>
                        </a:spcBef>
                        <a:spcAft>
                          <a:spcPct val="0"/>
                        </a:spcAft>
                        <a:buClr>
                          <a:schemeClr val="accent2"/>
                        </a:buClr>
                        <a:buSzPct val="90000"/>
                        <a:buFont typeface="Wingdings" panose="05000000000000000000" pitchFamily="2" charset="2"/>
                        <a:buChar char=""/>
                        <a:defRPr sz="1800">
                          <a:solidFill>
                            <a:schemeClr val="tx1"/>
                          </a:solidFill>
                          <a:latin typeface="+mn-lt"/>
                          <a:ea typeface="+mn-ea"/>
                        </a:defRPr>
                      </a:lvl4pPr>
                      <a:lvl5pPr marL="2057400" lvl="4" indent="-228600" algn="l" rtl="0" eaLnBrk="0" fontAlgn="base" hangingPunct="0">
                        <a:spcBef>
                          <a:spcPct val="20000"/>
                        </a:spcBef>
                        <a:spcAft>
                          <a:spcPct val="0"/>
                        </a:spcAft>
                        <a:buClr>
                          <a:schemeClr val="hlink"/>
                        </a:buClr>
                        <a:buSzPct val="85000"/>
                        <a:buFont typeface="Wingdings" panose="05000000000000000000" pitchFamily="2" charset="2"/>
                        <a:buChar char="v"/>
                        <a:defRPr sz="1800">
                          <a:solidFill>
                            <a:schemeClr val="tx1"/>
                          </a:solidFill>
                          <a:latin typeface="+mn-lt"/>
                          <a:ea typeface="+mn-ea"/>
                        </a:defRPr>
                      </a:lvl5pPr>
                    </a:lstStyle>
                    <a:p>
                      <a:pPr marL="0" lvl="0" indent="0" algn="ctr" eaLnBrk="1" hangingPunct="1">
                        <a:spcBef>
                          <a:spcPct val="0"/>
                        </a:spcBef>
                        <a:buFont typeface="Wingdings" panose="05000000000000000000" pitchFamily="2" charset="2"/>
                        <a:buNone/>
                      </a:pPr>
                      <a:r>
                        <a:rPr lang="zh-CN" altLang="en-US" b="1" dirty="0">
                          <a:solidFill>
                            <a:srgbClr val="000000"/>
                          </a:solidFill>
                          <a:latin typeface="楷体_GB2312" pitchFamily="49" charset="-122"/>
                          <a:ea typeface="楷体_GB2312" pitchFamily="49" charset="-122"/>
                        </a:rPr>
                        <a:t>诗 经</a:t>
                      </a:r>
                      <a:endParaRPr lang="zh-CN" altLang="en-US" b="1" dirty="0">
                        <a:solidFill>
                          <a:srgbClr val="000000"/>
                        </a:solidFill>
                        <a:latin typeface="楷体_GB2312" pitchFamily="49" charset="-122"/>
                        <a:ea typeface="楷体_GB2312"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5000"/>
                        <a:buFont typeface="Wingdings" panose="05000000000000000000" pitchFamily="2" charset="2"/>
                        <a:buChar char="v"/>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accent2"/>
                        </a:buClr>
                        <a:buSzPct val="85000"/>
                        <a:buFont typeface="Wingdings" panose="05000000000000000000" pitchFamily="2" charset="2"/>
                        <a:buChar char=""/>
                        <a:defRPr sz="2400">
                          <a:solidFill>
                            <a:schemeClr val="tx1"/>
                          </a:solidFill>
                          <a:latin typeface="+mn-lt"/>
                          <a:ea typeface="+mn-ea"/>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3pPr>
                      <a:lvl4pPr marL="1600200" lvl="3" indent="-228600" algn="l" rtl="0" eaLnBrk="0" fontAlgn="base" hangingPunct="0">
                        <a:spcBef>
                          <a:spcPct val="20000"/>
                        </a:spcBef>
                        <a:spcAft>
                          <a:spcPct val="0"/>
                        </a:spcAft>
                        <a:buClr>
                          <a:schemeClr val="accent2"/>
                        </a:buClr>
                        <a:buSzPct val="90000"/>
                        <a:buFont typeface="Wingdings" panose="05000000000000000000" pitchFamily="2" charset="2"/>
                        <a:buChar char=""/>
                        <a:defRPr sz="1800">
                          <a:solidFill>
                            <a:schemeClr val="tx1"/>
                          </a:solidFill>
                          <a:latin typeface="+mn-lt"/>
                          <a:ea typeface="+mn-ea"/>
                        </a:defRPr>
                      </a:lvl4pPr>
                      <a:lvl5pPr marL="2057400" lvl="4" indent="-228600" algn="l" rtl="0" eaLnBrk="0" fontAlgn="base" hangingPunct="0">
                        <a:spcBef>
                          <a:spcPct val="20000"/>
                        </a:spcBef>
                        <a:spcAft>
                          <a:spcPct val="0"/>
                        </a:spcAft>
                        <a:buClr>
                          <a:schemeClr val="hlink"/>
                        </a:buClr>
                        <a:buSzPct val="85000"/>
                        <a:buFont typeface="Wingdings" panose="05000000000000000000" pitchFamily="2" charset="2"/>
                        <a:buChar char="v"/>
                        <a:defRPr sz="1800">
                          <a:solidFill>
                            <a:schemeClr val="tx1"/>
                          </a:solidFill>
                          <a:latin typeface="+mn-lt"/>
                          <a:ea typeface="+mn-ea"/>
                        </a:defRPr>
                      </a:lvl5pPr>
                    </a:lstStyle>
                    <a:p>
                      <a:pPr marL="0" lvl="0" indent="0" algn="ctr" eaLnBrk="1" hangingPunct="1">
                        <a:spcBef>
                          <a:spcPct val="0"/>
                        </a:spcBef>
                        <a:buFont typeface="Wingdings" panose="05000000000000000000" pitchFamily="2" charset="2"/>
                        <a:buNone/>
                      </a:pPr>
                      <a:endParaRPr lang="zh-CN" altLang="zh-CN" sz="2400" b="1" dirty="0">
                        <a:latin typeface="楷体_GB2312" pitchFamily="49" charset="-122"/>
                        <a:ea typeface="楷体_GB2312"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37210">
                <a:tc>
                  <a:txBody>
                    <a:bodyPr/>
                    <a:lstStyle>
                      <a:lvl1pPr marL="342900" lvl="0" indent="-342900" algn="l" rtl="0" eaLnBrk="0" fontAlgn="base" hangingPunct="0">
                        <a:spcBef>
                          <a:spcPct val="20000"/>
                        </a:spcBef>
                        <a:spcAft>
                          <a:spcPct val="0"/>
                        </a:spcAft>
                        <a:buClr>
                          <a:schemeClr val="hlink"/>
                        </a:buClr>
                        <a:buSzPct val="75000"/>
                        <a:buFont typeface="Wingdings" panose="05000000000000000000" pitchFamily="2" charset="2"/>
                        <a:buChar char="v"/>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accent2"/>
                        </a:buClr>
                        <a:buSzPct val="85000"/>
                        <a:buFont typeface="Wingdings" panose="05000000000000000000" pitchFamily="2" charset="2"/>
                        <a:buChar char=""/>
                        <a:defRPr sz="2400">
                          <a:solidFill>
                            <a:schemeClr val="tx1"/>
                          </a:solidFill>
                          <a:latin typeface="+mn-lt"/>
                          <a:ea typeface="+mn-ea"/>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3pPr>
                      <a:lvl4pPr marL="1600200" lvl="3" indent="-228600" algn="l" rtl="0" eaLnBrk="0" fontAlgn="base" hangingPunct="0">
                        <a:spcBef>
                          <a:spcPct val="20000"/>
                        </a:spcBef>
                        <a:spcAft>
                          <a:spcPct val="0"/>
                        </a:spcAft>
                        <a:buClr>
                          <a:schemeClr val="accent2"/>
                        </a:buClr>
                        <a:buSzPct val="90000"/>
                        <a:buFont typeface="Wingdings" panose="05000000000000000000" pitchFamily="2" charset="2"/>
                        <a:buChar char=""/>
                        <a:defRPr sz="1800">
                          <a:solidFill>
                            <a:schemeClr val="tx1"/>
                          </a:solidFill>
                          <a:latin typeface="+mn-lt"/>
                          <a:ea typeface="+mn-ea"/>
                        </a:defRPr>
                      </a:lvl4pPr>
                      <a:lvl5pPr marL="2057400" lvl="4" indent="-228600" algn="l" rtl="0" eaLnBrk="0" fontAlgn="base" hangingPunct="0">
                        <a:spcBef>
                          <a:spcPct val="20000"/>
                        </a:spcBef>
                        <a:spcAft>
                          <a:spcPct val="0"/>
                        </a:spcAft>
                        <a:buClr>
                          <a:schemeClr val="hlink"/>
                        </a:buClr>
                        <a:buSzPct val="85000"/>
                        <a:buFont typeface="Wingdings" panose="05000000000000000000" pitchFamily="2" charset="2"/>
                        <a:buChar char="v"/>
                        <a:defRPr sz="1800">
                          <a:solidFill>
                            <a:schemeClr val="tx1"/>
                          </a:solidFill>
                          <a:latin typeface="+mn-lt"/>
                          <a:ea typeface="+mn-ea"/>
                        </a:defRPr>
                      </a:lvl5pPr>
                    </a:lstStyle>
                    <a:p>
                      <a:pPr marL="0" lvl="0" indent="0" algn="ctr" eaLnBrk="1" hangingPunct="1">
                        <a:spcBef>
                          <a:spcPct val="0"/>
                        </a:spcBef>
                        <a:buFont typeface="Wingdings" panose="05000000000000000000" pitchFamily="2" charset="2"/>
                        <a:buNone/>
                      </a:pPr>
                      <a:r>
                        <a:rPr lang="zh-CN" altLang="en-US" b="1" dirty="0">
                          <a:solidFill>
                            <a:srgbClr val="000000"/>
                          </a:solidFill>
                          <a:latin typeface="楷体_GB2312" pitchFamily="49" charset="-122"/>
                          <a:ea typeface="楷体_GB2312" pitchFamily="49" charset="-122"/>
                        </a:rPr>
                        <a:t>战 国</a:t>
                      </a:r>
                      <a:endParaRPr lang="zh-CN" altLang="en-US" b="1" dirty="0">
                        <a:solidFill>
                          <a:srgbClr val="000000"/>
                        </a:solidFill>
                        <a:latin typeface="楷体_GB2312" pitchFamily="49" charset="-122"/>
                        <a:ea typeface="楷体_GB2312"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5000"/>
                        <a:buFont typeface="Wingdings" panose="05000000000000000000" pitchFamily="2" charset="2"/>
                        <a:buChar char="v"/>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accent2"/>
                        </a:buClr>
                        <a:buSzPct val="85000"/>
                        <a:buFont typeface="Wingdings" panose="05000000000000000000" pitchFamily="2" charset="2"/>
                        <a:buChar char=""/>
                        <a:defRPr sz="2400">
                          <a:solidFill>
                            <a:schemeClr val="tx1"/>
                          </a:solidFill>
                          <a:latin typeface="+mn-lt"/>
                          <a:ea typeface="+mn-ea"/>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3pPr>
                      <a:lvl4pPr marL="1600200" lvl="3" indent="-228600" algn="l" rtl="0" eaLnBrk="0" fontAlgn="base" hangingPunct="0">
                        <a:spcBef>
                          <a:spcPct val="20000"/>
                        </a:spcBef>
                        <a:spcAft>
                          <a:spcPct val="0"/>
                        </a:spcAft>
                        <a:buClr>
                          <a:schemeClr val="accent2"/>
                        </a:buClr>
                        <a:buSzPct val="90000"/>
                        <a:buFont typeface="Wingdings" panose="05000000000000000000" pitchFamily="2" charset="2"/>
                        <a:buChar char=""/>
                        <a:defRPr sz="1800">
                          <a:solidFill>
                            <a:schemeClr val="tx1"/>
                          </a:solidFill>
                          <a:latin typeface="+mn-lt"/>
                          <a:ea typeface="+mn-ea"/>
                        </a:defRPr>
                      </a:lvl4pPr>
                      <a:lvl5pPr marL="2057400" lvl="4" indent="-228600" algn="l" rtl="0" eaLnBrk="0" fontAlgn="base" hangingPunct="0">
                        <a:spcBef>
                          <a:spcPct val="20000"/>
                        </a:spcBef>
                        <a:spcAft>
                          <a:spcPct val="0"/>
                        </a:spcAft>
                        <a:buClr>
                          <a:schemeClr val="hlink"/>
                        </a:buClr>
                        <a:buSzPct val="85000"/>
                        <a:buFont typeface="Wingdings" panose="05000000000000000000" pitchFamily="2" charset="2"/>
                        <a:buChar char="v"/>
                        <a:defRPr sz="1800">
                          <a:solidFill>
                            <a:schemeClr val="tx1"/>
                          </a:solidFill>
                          <a:latin typeface="+mn-lt"/>
                          <a:ea typeface="+mn-ea"/>
                        </a:defRPr>
                      </a:lvl5pPr>
                    </a:lstStyle>
                    <a:p>
                      <a:pPr marL="0" lvl="0" indent="0" algn="ctr" eaLnBrk="1" hangingPunct="1">
                        <a:spcBef>
                          <a:spcPct val="0"/>
                        </a:spcBef>
                        <a:buFont typeface="Wingdings" panose="05000000000000000000" pitchFamily="2" charset="2"/>
                        <a:buNone/>
                      </a:pPr>
                      <a:r>
                        <a:rPr lang="zh-CN" altLang="en-US" b="1" dirty="0">
                          <a:solidFill>
                            <a:srgbClr val="000000"/>
                          </a:solidFill>
                          <a:latin typeface="楷体_GB2312" pitchFamily="49" charset="-122"/>
                          <a:ea typeface="楷体_GB2312" pitchFamily="49" charset="-122"/>
                        </a:rPr>
                        <a:t>楚 辞</a:t>
                      </a:r>
                      <a:endParaRPr lang="zh-CN" altLang="en-US" b="1" dirty="0">
                        <a:solidFill>
                          <a:srgbClr val="000000"/>
                        </a:solidFill>
                        <a:latin typeface="楷体_GB2312" pitchFamily="49" charset="-122"/>
                        <a:ea typeface="楷体_GB2312"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5000"/>
                        <a:buFont typeface="Wingdings" panose="05000000000000000000" pitchFamily="2" charset="2"/>
                        <a:buChar char="v"/>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accent2"/>
                        </a:buClr>
                        <a:buSzPct val="85000"/>
                        <a:buFont typeface="Wingdings" panose="05000000000000000000" pitchFamily="2" charset="2"/>
                        <a:buChar char=""/>
                        <a:defRPr sz="2400">
                          <a:solidFill>
                            <a:schemeClr val="tx1"/>
                          </a:solidFill>
                          <a:latin typeface="+mn-lt"/>
                          <a:ea typeface="+mn-ea"/>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3pPr>
                      <a:lvl4pPr marL="1600200" lvl="3" indent="-228600" algn="l" rtl="0" eaLnBrk="0" fontAlgn="base" hangingPunct="0">
                        <a:spcBef>
                          <a:spcPct val="20000"/>
                        </a:spcBef>
                        <a:spcAft>
                          <a:spcPct val="0"/>
                        </a:spcAft>
                        <a:buClr>
                          <a:schemeClr val="accent2"/>
                        </a:buClr>
                        <a:buSzPct val="90000"/>
                        <a:buFont typeface="Wingdings" panose="05000000000000000000" pitchFamily="2" charset="2"/>
                        <a:buChar char=""/>
                        <a:defRPr sz="1800">
                          <a:solidFill>
                            <a:schemeClr val="tx1"/>
                          </a:solidFill>
                          <a:latin typeface="+mn-lt"/>
                          <a:ea typeface="+mn-ea"/>
                        </a:defRPr>
                      </a:lvl4pPr>
                      <a:lvl5pPr marL="2057400" lvl="4" indent="-228600" algn="l" rtl="0" eaLnBrk="0" fontAlgn="base" hangingPunct="0">
                        <a:spcBef>
                          <a:spcPct val="20000"/>
                        </a:spcBef>
                        <a:spcAft>
                          <a:spcPct val="0"/>
                        </a:spcAft>
                        <a:buClr>
                          <a:schemeClr val="hlink"/>
                        </a:buClr>
                        <a:buSzPct val="85000"/>
                        <a:buFont typeface="Wingdings" panose="05000000000000000000" pitchFamily="2" charset="2"/>
                        <a:buChar char="v"/>
                        <a:defRPr sz="1800">
                          <a:solidFill>
                            <a:schemeClr val="tx1"/>
                          </a:solidFill>
                          <a:latin typeface="+mn-lt"/>
                          <a:ea typeface="+mn-ea"/>
                        </a:defRPr>
                      </a:lvl5pPr>
                    </a:lstStyle>
                    <a:p>
                      <a:pPr marL="0" lvl="0" indent="0" algn="ctr" eaLnBrk="1" hangingPunct="1">
                        <a:spcBef>
                          <a:spcPct val="0"/>
                        </a:spcBef>
                        <a:buFont typeface="Wingdings" panose="05000000000000000000" pitchFamily="2" charset="2"/>
                        <a:buNone/>
                      </a:pPr>
                      <a:r>
                        <a:rPr lang="en-US" altLang="zh-CN" sz="2400" b="1" dirty="0">
                          <a:latin typeface="楷体_GB2312" pitchFamily="49" charset="-122"/>
                          <a:ea typeface="楷体_GB2312" pitchFamily="49" charset="-122"/>
                        </a:rPr>
                        <a:t> </a:t>
                      </a:r>
                      <a:endParaRPr lang="en-US" altLang="zh-CN" sz="2400" b="1" dirty="0">
                        <a:latin typeface="楷体_GB2312" pitchFamily="49" charset="-122"/>
                        <a:ea typeface="楷体_GB2312"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62610">
                <a:tc>
                  <a:txBody>
                    <a:bodyPr/>
                    <a:lstStyle>
                      <a:lvl1pPr marL="342900" lvl="0" indent="-342900" algn="l" rtl="0" eaLnBrk="0" fontAlgn="base" hangingPunct="0">
                        <a:spcBef>
                          <a:spcPct val="20000"/>
                        </a:spcBef>
                        <a:spcAft>
                          <a:spcPct val="0"/>
                        </a:spcAft>
                        <a:buClr>
                          <a:schemeClr val="hlink"/>
                        </a:buClr>
                        <a:buSzPct val="75000"/>
                        <a:buFont typeface="Wingdings" panose="05000000000000000000" pitchFamily="2" charset="2"/>
                        <a:buChar char="v"/>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accent2"/>
                        </a:buClr>
                        <a:buSzPct val="85000"/>
                        <a:buFont typeface="Wingdings" panose="05000000000000000000" pitchFamily="2" charset="2"/>
                        <a:buChar char=""/>
                        <a:defRPr sz="2400">
                          <a:solidFill>
                            <a:schemeClr val="tx1"/>
                          </a:solidFill>
                          <a:latin typeface="+mn-lt"/>
                          <a:ea typeface="+mn-ea"/>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3pPr>
                      <a:lvl4pPr marL="1600200" lvl="3" indent="-228600" algn="l" rtl="0" eaLnBrk="0" fontAlgn="base" hangingPunct="0">
                        <a:spcBef>
                          <a:spcPct val="20000"/>
                        </a:spcBef>
                        <a:spcAft>
                          <a:spcPct val="0"/>
                        </a:spcAft>
                        <a:buClr>
                          <a:schemeClr val="accent2"/>
                        </a:buClr>
                        <a:buSzPct val="90000"/>
                        <a:buFont typeface="Wingdings" panose="05000000000000000000" pitchFamily="2" charset="2"/>
                        <a:buChar char=""/>
                        <a:defRPr sz="1800">
                          <a:solidFill>
                            <a:schemeClr val="tx1"/>
                          </a:solidFill>
                          <a:latin typeface="+mn-lt"/>
                          <a:ea typeface="+mn-ea"/>
                        </a:defRPr>
                      </a:lvl4pPr>
                      <a:lvl5pPr marL="2057400" lvl="4" indent="-228600" algn="l" rtl="0" eaLnBrk="0" fontAlgn="base" hangingPunct="0">
                        <a:spcBef>
                          <a:spcPct val="20000"/>
                        </a:spcBef>
                        <a:spcAft>
                          <a:spcPct val="0"/>
                        </a:spcAft>
                        <a:buClr>
                          <a:schemeClr val="hlink"/>
                        </a:buClr>
                        <a:buSzPct val="85000"/>
                        <a:buFont typeface="Wingdings" panose="05000000000000000000" pitchFamily="2" charset="2"/>
                        <a:buChar char="v"/>
                        <a:defRPr sz="1800">
                          <a:solidFill>
                            <a:schemeClr val="tx1"/>
                          </a:solidFill>
                          <a:latin typeface="+mn-lt"/>
                          <a:ea typeface="+mn-ea"/>
                        </a:defRPr>
                      </a:lvl5pPr>
                    </a:lstStyle>
                    <a:p>
                      <a:pPr marL="0" lvl="0" indent="0" algn="ctr" eaLnBrk="1" hangingPunct="1">
                        <a:spcBef>
                          <a:spcPct val="0"/>
                        </a:spcBef>
                        <a:buFont typeface="Wingdings" panose="05000000000000000000" pitchFamily="2" charset="2"/>
                        <a:buNone/>
                      </a:pPr>
                      <a:r>
                        <a:rPr lang="zh-CN" altLang="en-US" b="1" dirty="0">
                          <a:solidFill>
                            <a:srgbClr val="000000"/>
                          </a:solidFill>
                          <a:latin typeface="楷体_GB2312" pitchFamily="49" charset="-122"/>
                          <a:ea typeface="楷体_GB2312" pitchFamily="49" charset="-122"/>
                        </a:rPr>
                        <a:t>两 汉</a:t>
                      </a:r>
                      <a:endParaRPr lang="zh-CN" altLang="en-US" b="1" dirty="0">
                        <a:solidFill>
                          <a:srgbClr val="000000"/>
                        </a:solidFill>
                        <a:latin typeface="楷体_GB2312" pitchFamily="49" charset="-122"/>
                        <a:ea typeface="楷体_GB2312"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5000"/>
                        <a:buFont typeface="Wingdings" panose="05000000000000000000" pitchFamily="2" charset="2"/>
                        <a:buChar char="v"/>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accent2"/>
                        </a:buClr>
                        <a:buSzPct val="85000"/>
                        <a:buFont typeface="Wingdings" panose="05000000000000000000" pitchFamily="2" charset="2"/>
                        <a:buChar char=""/>
                        <a:defRPr sz="2400">
                          <a:solidFill>
                            <a:schemeClr val="tx1"/>
                          </a:solidFill>
                          <a:latin typeface="+mn-lt"/>
                          <a:ea typeface="+mn-ea"/>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3pPr>
                      <a:lvl4pPr marL="1600200" lvl="3" indent="-228600" algn="l" rtl="0" eaLnBrk="0" fontAlgn="base" hangingPunct="0">
                        <a:spcBef>
                          <a:spcPct val="20000"/>
                        </a:spcBef>
                        <a:spcAft>
                          <a:spcPct val="0"/>
                        </a:spcAft>
                        <a:buClr>
                          <a:schemeClr val="accent2"/>
                        </a:buClr>
                        <a:buSzPct val="90000"/>
                        <a:buFont typeface="Wingdings" panose="05000000000000000000" pitchFamily="2" charset="2"/>
                        <a:buChar char=""/>
                        <a:defRPr sz="1800">
                          <a:solidFill>
                            <a:schemeClr val="tx1"/>
                          </a:solidFill>
                          <a:latin typeface="+mn-lt"/>
                          <a:ea typeface="+mn-ea"/>
                        </a:defRPr>
                      </a:lvl4pPr>
                      <a:lvl5pPr marL="2057400" lvl="4" indent="-228600" algn="l" rtl="0" eaLnBrk="0" fontAlgn="base" hangingPunct="0">
                        <a:spcBef>
                          <a:spcPct val="20000"/>
                        </a:spcBef>
                        <a:spcAft>
                          <a:spcPct val="0"/>
                        </a:spcAft>
                        <a:buClr>
                          <a:schemeClr val="hlink"/>
                        </a:buClr>
                        <a:buSzPct val="85000"/>
                        <a:buFont typeface="Wingdings" panose="05000000000000000000" pitchFamily="2" charset="2"/>
                        <a:buChar char="v"/>
                        <a:defRPr sz="1800">
                          <a:solidFill>
                            <a:schemeClr val="tx1"/>
                          </a:solidFill>
                          <a:latin typeface="+mn-lt"/>
                          <a:ea typeface="+mn-ea"/>
                        </a:defRPr>
                      </a:lvl5pPr>
                    </a:lstStyle>
                    <a:p>
                      <a:pPr marL="0" lvl="0" indent="0" algn="ctr" eaLnBrk="1" hangingPunct="1">
                        <a:spcBef>
                          <a:spcPct val="0"/>
                        </a:spcBef>
                        <a:buFont typeface="Wingdings" panose="05000000000000000000" pitchFamily="2" charset="2"/>
                        <a:buNone/>
                      </a:pPr>
                      <a:r>
                        <a:rPr lang="zh-CN" altLang="en-US" b="1" dirty="0">
                          <a:solidFill>
                            <a:srgbClr val="000000"/>
                          </a:solidFill>
                          <a:latin typeface="楷体_GB2312" pitchFamily="49" charset="-122"/>
                          <a:ea typeface="楷体_GB2312" pitchFamily="49" charset="-122"/>
                        </a:rPr>
                        <a:t>汉 赋</a:t>
                      </a:r>
                      <a:endParaRPr lang="zh-CN" altLang="en-US" b="1" dirty="0">
                        <a:solidFill>
                          <a:srgbClr val="000000"/>
                        </a:solidFill>
                        <a:latin typeface="楷体_GB2312" pitchFamily="49" charset="-122"/>
                        <a:ea typeface="楷体_GB2312"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5000"/>
                        <a:buFont typeface="Wingdings" panose="05000000000000000000" pitchFamily="2" charset="2"/>
                        <a:buChar char="v"/>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accent2"/>
                        </a:buClr>
                        <a:buSzPct val="85000"/>
                        <a:buFont typeface="Wingdings" panose="05000000000000000000" pitchFamily="2" charset="2"/>
                        <a:buChar char=""/>
                        <a:defRPr sz="2400">
                          <a:solidFill>
                            <a:schemeClr val="tx1"/>
                          </a:solidFill>
                          <a:latin typeface="+mn-lt"/>
                          <a:ea typeface="+mn-ea"/>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3pPr>
                      <a:lvl4pPr marL="1600200" lvl="3" indent="-228600" algn="l" rtl="0" eaLnBrk="0" fontAlgn="base" hangingPunct="0">
                        <a:spcBef>
                          <a:spcPct val="20000"/>
                        </a:spcBef>
                        <a:spcAft>
                          <a:spcPct val="0"/>
                        </a:spcAft>
                        <a:buClr>
                          <a:schemeClr val="accent2"/>
                        </a:buClr>
                        <a:buSzPct val="90000"/>
                        <a:buFont typeface="Wingdings" panose="05000000000000000000" pitchFamily="2" charset="2"/>
                        <a:buChar char=""/>
                        <a:defRPr sz="1800">
                          <a:solidFill>
                            <a:schemeClr val="tx1"/>
                          </a:solidFill>
                          <a:latin typeface="+mn-lt"/>
                          <a:ea typeface="+mn-ea"/>
                        </a:defRPr>
                      </a:lvl4pPr>
                      <a:lvl5pPr marL="2057400" lvl="4" indent="-228600" algn="l" rtl="0" eaLnBrk="0" fontAlgn="base" hangingPunct="0">
                        <a:spcBef>
                          <a:spcPct val="20000"/>
                        </a:spcBef>
                        <a:spcAft>
                          <a:spcPct val="0"/>
                        </a:spcAft>
                        <a:buClr>
                          <a:schemeClr val="hlink"/>
                        </a:buClr>
                        <a:buSzPct val="85000"/>
                        <a:buFont typeface="Wingdings" panose="05000000000000000000" pitchFamily="2" charset="2"/>
                        <a:buChar char="v"/>
                        <a:defRPr sz="1800">
                          <a:solidFill>
                            <a:schemeClr val="tx1"/>
                          </a:solidFill>
                          <a:latin typeface="+mn-lt"/>
                          <a:ea typeface="+mn-ea"/>
                        </a:defRPr>
                      </a:lvl5pPr>
                    </a:lstStyle>
                    <a:p>
                      <a:pPr marL="0" lvl="0" indent="0" algn="ctr" eaLnBrk="1" hangingPunct="1">
                        <a:spcBef>
                          <a:spcPct val="0"/>
                        </a:spcBef>
                        <a:buFont typeface="Wingdings" panose="05000000000000000000" pitchFamily="2" charset="2"/>
                        <a:buNone/>
                      </a:pPr>
                      <a:r>
                        <a:rPr lang="en-US" altLang="zh-CN" sz="2400" b="1" dirty="0">
                          <a:latin typeface="楷体_GB2312" pitchFamily="49" charset="-122"/>
                          <a:ea typeface="楷体_GB2312" pitchFamily="49" charset="-122"/>
                        </a:rPr>
                        <a:t>      </a:t>
                      </a:r>
                      <a:endParaRPr lang="en-US" altLang="zh-CN" sz="2400" b="1" dirty="0">
                        <a:latin typeface="楷体_GB2312" pitchFamily="49" charset="-122"/>
                        <a:ea typeface="楷体_GB2312"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15975">
                <a:tc>
                  <a:txBody>
                    <a:bodyPr/>
                    <a:lstStyle>
                      <a:lvl1pPr marL="342900" lvl="0" indent="-342900" algn="l" rtl="0" eaLnBrk="0" fontAlgn="base" hangingPunct="0">
                        <a:spcBef>
                          <a:spcPct val="20000"/>
                        </a:spcBef>
                        <a:spcAft>
                          <a:spcPct val="0"/>
                        </a:spcAft>
                        <a:buClr>
                          <a:schemeClr val="hlink"/>
                        </a:buClr>
                        <a:buSzPct val="75000"/>
                        <a:buFont typeface="Wingdings" panose="05000000000000000000" pitchFamily="2" charset="2"/>
                        <a:buChar char="v"/>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accent2"/>
                        </a:buClr>
                        <a:buSzPct val="85000"/>
                        <a:buFont typeface="Wingdings" panose="05000000000000000000" pitchFamily="2" charset="2"/>
                        <a:buChar char=""/>
                        <a:defRPr sz="2400">
                          <a:solidFill>
                            <a:schemeClr val="tx1"/>
                          </a:solidFill>
                          <a:latin typeface="+mn-lt"/>
                          <a:ea typeface="+mn-ea"/>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3pPr>
                      <a:lvl4pPr marL="1600200" lvl="3" indent="-228600" algn="l" rtl="0" eaLnBrk="0" fontAlgn="base" hangingPunct="0">
                        <a:spcBef>
                          <a:spcPct val="20000"/>
                        </a:spcBef>
                        <a:spcAft>
                          <a:spcPct val="0"/>
                        </a:spcAft>
                        <a:buClr>
                          <a:schemeClr val="accent2"/>
                        </a:buClr>
                        <a:buSzPct val="90000"/>
                        <a:buFont typeface="Wingdings" panose="05000000000000000000" pitchFamily="2" charset="2"/>
                        <a:buChar char=""/>
                        <a:defRPr sz="1800">
                          <a:solidFill>
                            <a:schemeClr val="tx1"/>
                          </a:solidFill>
                          <a:latin typeface="+mn-lt"/>
                          <a:ea typeface="+mn-ea"/>
                        </a:defRPr>
                      </a:lvl4pPr>
                      <a:lvl5pPr marL="2057400" lvl="4" indent="-228600" algn="l" rtl="0" eaLnBrk="0" fontAlgn="base" hangingPunct="0">
                        <a:spcBef>
                          <a:spcPct val="20000"/>
                        </a:spcBef>
                        <a:spcAft>
                          <a:spcPct val="0"/>
                        </a:spcAft>
                        <a:buClr>
                          <a:schemeClr val="hlink"/>
                        </a:buClr>
                        <a:buSzPct val="85000"/>
                        <a:buFont typeface="Wingdings" panose="05000000000000000000" pitchFamily="2" charset="2"/>
                        <a:buChar char="v"/>
                        <a:defRPr sz="1800">
                          <a:solidFill>
                            <a:schemeClr val="tx1"/>
                          </a:solidFill>
                          <a:latin typeface="+mn-lt"/>
                          <a:ea typeface="+mn-ea"/>
                        </a:defRPr>
                      </a:lvl5pPr>
                    </a:lstStyle>
                    <a:p>
                      <a:pPr marL="0" lvl="0" indent="0" algn="ctr" eaLnBrk="1" hangingPunct="1">
                        <a:spcBef>
                          <a:spcPct val="0"/>
                        </a:spcBef>
                        <a:buFont typeface="Wingdings" panose="05000000000000000000" pitchFamily="2" charset="2"/>
                        <a:buNone/>
                      </a:pPr>
                      <a:r>
                        <a:rPr lang="zh-CN" altLang="en-US" b="1" dirty="0">
                          <a:solidFill>
                            <a:srgbClr val="000000"/>
                          </a:solidFill>
                          <a:latin typeface="楷体_GB2312" pitchFamily="49" charset="-122"/>
                          <a:ea typeface="楷体_GB2312" pitchFamily="49" charset="-122"/>
                        </a:rPr>
                        <a:t>唐</a:t>
                      </a:r>
                      <a:endParaRPr lang="zh-CN" altLang="en-US" b="1" dirty="0">
                        <a:solidFill>
                          <a:srgbClr val="000000"/>
                        </a:solidFill>
                        <a:latin typeface="楷体_GB2312" pitchFamily="49" charset="-122"/>
                        <a:ea typeface="楷体_GB2312"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5000"/>
                        <a:buFont typeface="Wingdings" panose="05000000000000000000" pitchFamily="2" charset="2"/>
                        <a:buChar char="v"/>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accent2"/>
                        </a:buClr>
                        <a:buSzPct val="85000"/>
                        <a:buFont typeface="Wingdings" panose="05000000000000000000" pitchFamily="2" charset="2"/>
                        <a:buChar char=""/>
                        <a:defRPr sz="2400">
                          <a:solidFill>
                            <a:schemeClr val="tx1"/>
                          </a:solidFill>
                          <a:latin typeface="+mn-lt"/>
                          <a:ea typeface="+mn-ea"/>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3pPr>
                      <a:lvl4pPr marL="1600200" lvl="3" indent="-228600" algn="l" rtl="0" eaLnBrk="0" fontAlgn="base" hangingPunct="0">
                        <a:spcBef>
                          <a:spcPct val="20000"/>
                        </a:spcBef>
                        <a:spcAft>
                          <a:spcPct val="0"/>
                        </a:spcAft>
                        <a:buClr>
                          <a:schemeClr val="accent2"/>
                        </a:buClr>
                        <a:buSzPct val="90000"/>
                        <a:buFont typeface="Wingdings" panose="05000000000000000000" pitchFamily="2" charset="2"/>
                        <a:buChar char=""/>
                        <a:defRPr sz="1800">
                          <a:solidFill>
                            <a:schemeClr val="tx1"/>
                          </a:solidFill>
                          <a:latin typeface="+mn-lt"/>
                          <a:ea typeface="+mn-ea"/>
                        </a:defRPr>
                      </a:lvl4pPr>
                      <a:lvl5pPr marL="2057400" lvl="4" indent="-228600" algn="l" rtl="0" eaLnBrk="0" fontAlgn="base" hangingPunct="0">
                        <a:spcBef>
                          <a:spcPct val="20000"/>
                        </a:spcBef>
                        <a:spcAft>
                          <a:spcPct val="0"/>
                        </a:spcAft>
                        <a:buClr>
                          <a:schemeClr val="hlink"/>
                        </a:buClr>
                        <a:buSzPct val="85000"/>
                        <a:buFont typeface="Wingdings" panose="05000000000000000000" pitchFamily="2" charset="2"/>
                        <a:buChar char="v"/>
                        <a:defRPr sz="1800">
                          <a:solidFill>
                            <a:schemeClr val="tx1"/>
                          </a:solidFill>
                          <a:latin typeface="+mn-lt"/>
                          <a:ea typeface="+mn-ea"/>
                        </a:defRPr>
                      </a:lvl5pPr>
                    </a:lstStyle>
                    <a:p>
                      <a:pPr marL="0" lvl="0" indent="0" algn="ctr" eaLnBrk="1" hangingPunct="1">
                        <a:spcBef>
                          <a:spcPct val="0"/>
                        </a:spcBef>
                        <a:buFont typeface="Wingdings" panose="05000000000000000000" pitchFamily="2" charset="2"/>
                        <a:buNone/>
                      </a:pPr>
                      <a:r>
                        <a:rPr lang="zh-CN" altLang="en-US" b="1" dirty="0">
                          <a:solidFill>
                            <a:srgbClr val="000000"/>
                          </a:solidFill>
                          <a:latin typeface="楷体_GB2312" pitchFamily="49" charset="-122"/>
                          <a:ea typeface="楷体_GB2312" pitchFamily="49" charset="-122"/>
                        </a:rPr>
                        <a:t>诗</a:t>
                      </a:r>
                      <a:endParaRPr lang="zh-CN" altLang="en-US" b="1" dirty="0">
                        <a:solidFill>
                          <a:srgbClr val="000000"/>
                        </a:solidFill>
                        <a:latin typeface="楷体_GB2312" pitchFamily="49" charset="-122"/>
                        <a:ea typeface="楷体_GB2312"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5000"/>
                        <a:buFont typeface="Wingdings" panose="05000000000000000000" pitchFamily="2" charset="2"/>
                        <a:buChar char="v"/>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accent2"/>
                        </a:buClr>
                        <a:buSzPct val="85000"/>
                        <a:buFont typeface="Wingdings" panose="05000000000000000000" pitchFamily="2" charset="2"/>
                        <a:buChar char=""/>
                        <a:defRPr sz="2400">
                          <a:solidFill>
                            <a:schemeClr val="tx1"/>
                          </a:solidFill>
                          <a:latin typeface="+mn-lt"/>
                          <a:ea typeface="+mn-ea"/>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3pPr>
                      <a:lvl4pPr marL="1600200" lvl="3" indent="-228600" algn="l" rtl="0" eaLnBrk="0" fontAlgn="base" hangingPunct="0">
                        <a:spcBef>
                          <a:spcPct val="20000"/>
                        </a:spcBef>
                        <a:spcAft>
                          <a:spcPct val="0"/>
                        </a:spcAft>
                        <a:buClr>
                          <a:schemeClr val="accent2"/>
                        </a:buClr>
                        <a:buSzPct val="90000"/>
                        <a:buFont typeface="Wingdings" panose="05000000000000000000" pitchFamily="2" charset="2"/>
                        <a:buChar char=""/>
                        <a:defRPr sz="1800">
                          <a:solidFill>
                            <a:schemeClr val="tx1"/>
                          </a:solidFill>
                          <a:latin typeface="+mn-lt"/>
                          <a:ea typeface="+mn-ea"/>
                        </a:defRPr>
                      </a:lvl4pPr>
                      <a:lvl5pPr marL="2057400" lvl="4" indent="-228600" algn="l" rtl="0" eaLnBrk="0" fontAlgn="base" hangingPunct="0">
                        <a:spcBef>
                          <a:spcPct val="20000"/>
                        </a:spcBef>
                        <a:spcAft>
                          <a:spcPct val="0"/>
                        </a:spcAft>
                        <a:buClr>
                          <a:schemeClr val="hlink"/>
                        </a:buClr>
                        <a:buSzPct val="85000"/>
                        <a:buFont typeface="Wingdings" panose="05000000000000000000" pitchFamily="2" charset="2"/>
                        <a:buChar char="v"/>
                        <a:defRPr sz="1800">
                          <a:solidFill>
                            <a:schemeClr val="tx1"/>
                          </a:solidFill>
                          <a:latin typeface="+mn-lt"/>
                          <a:ea typeface="+mn-ea"/>
                        </a:defRPr>
                      </a:lvl5pPr>
                    </a:lstStyle>
                    <a:p>
                      <a:pPr marL="0" lvl="0" indent="0" algn="ctr" eaLnBrk="1" hangingPunct="1">
                        <a:spcBef>
                          <a:spcPct val="0"/>
                        </a:spcBef>
                        <a:buFont typeface="Wingdings" panose="05000000000000000000" pitchFamily="2" charset="2"/>
                        <a:buNone/>
                      </a:pPr>
                      <a:r>
                        <a:rPr lang="en-US" altLang="zh-CN" sz="2400" b="1" dirty="0">
                          <a:latin typeface="楷体_GB2312" pitchFamily="49" charset="-122"/>
                          <a:ea typeface="楷体_GB2312" pitchFamily="49" charset="-122"/>
                        </a:rPr>
                        <a:t>      </a:t>
                      </a:r>
                      <a:endParaRPr lang="en-US" altLang="zh-CN" sz="2400" b="1" dirty="0">
                        <a:latin typeface="楷体_GB2312" pitchFamily="49" charset="-122"/>
                        <a:ea typeface="楷体_GB2312"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12165">
                <a:tc>
                  <a:txBody>
                    <a:bodyPr/>
                    <a:lstStyle>
                      <a:lvl1pPr marL="342900" lvl="0" indent="-342900" algn="l" rtl="0" eaLnBrk="0" fontAlgn="base" hangingPunct="0">
                        <a:spcBef>
                          <a:spcPct val="20000"/>
                        </a:spcBef>
                        <a:spcAft>
                          <a:spcPct val="0"/>
                        </a:spcAft>
                        <a:buClr>
                          <a:schemeClr val="hlink"/>
                        </a:buClr>
                        <a:buSzPct val="75000"/>
                        <a:buFont typeface="Wingdings" panose="05000000000000000000" pitchFamily="2" charset="2"/>
                        <a:buChar char="v"/>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accent2"/>
                        </a:buClr>
                        <a:buSzPct val="85000"/>
                        <a:buFont typeface="Wingdings" panose="05000000000000000000" pitchFamily="2" charset="2"/>
                        <a:buChar char=""/>
                        <a:defRPr sz="2400">
                          <a:solidFill>
                            <a:schemeClr val="tx1"/>
                          </a:solidFill>
                          <a:latin typeface="+mn-lt"/>
                          <a:ea typeface="+mn-ea"/>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3pPr>
                      <a:lvl4pPr marL="1600200" lvl="3" indent="-228600" algn="l" rtl="0" eaLnBrk="0" fontAlgn="base" hangingPunct="0">
                        <a:spcBef>
                          <a:spcPct val="20000"/>
                        </a:spcBef>
                        <a:spcAft>
                          <a:spcPct val="0"/>
                        </a:spcAft>
                        <a:buClr>
                          <a:schemeClr val="accent2"/>
                        </a:buClr>
                        <a:buSzPct val="90000"/>
                        <a:buFont typeface="Wingdings" panose="05000000000000000000" pitchFamily="2" charset="2"/>
                        <a:buChar char=""/>
                        <a:defRPr sz="1800">
                          <a:solidFill>
                            <a:schemeClr val="tx1"/>
                          </a:solidFill>
                          <a:latin typeface="+mn-lt"/>
                          <a:ea typeface="+mn-ea"/>
                        </a:defRPr>
                      </a:lvl4pPr>
                      <a:lvl5pPr marL="2057400" lvl="4" indent="-228600" algn="l" rtl="0" eaLnBrk="0" fontAlgn="base" hangingPunct="0">
                        <a:spcBef>
                          <a:spcPct val="20000"/>
                        </a:spcBef>
                        <a:spcAft>
                          <a:spcPct val="0"/>
                        </a:spcAft>
                        <a:buClr>
                          <a:schemeClr val="hlink"/>
                        </a:buClr>
                        <a:buSzPct val="85000"/>
                        <a:buFont typeface="Wingdings" panose="05000000000000000000" pitchFamily="2" charset="2"/>
                        <a:buChar char="v"/>
                        <a:defRPr sz="1800">
                          <a:solidFill>
                            <a:schemeClr val="tx1"/>
                          </a:solidFill>
                          <a:latin typeface="+mn-lt"/>
                          <a:ea typeface="+mn-ea"/>
                        </a:defRPr>
                      </a:lvl5pPr>
                    </a:lstStyle>
                    <a:p>
                      <a:pPr marL="0" lvl="0" indent="0" algn="ctr" eaLnBrk="1" hangingPunct="1">
                        <a:spcBef>
                          <a:spcPct val="0"/>
                        </a:spcBef>
                        <a:buFont typeface="Wingdings" panose="05000000000000000000" pitchFamily="2" charset="2"/>
                        <a:buNone/>
                      </a:pPr>
                      <a:r>
                        <a:rPr lang="zh-CN" altLang="en-US" b="1" dirty="0">
                          <a:solidFill>
                            <a:srgbClr val="000000"/>
                          </a:solidFill>
                          <a:latin typeface="楷体_GB2312" pitchFamily="49" charset="-122"/>
                          <a:ea typeface="楷体_GB2312" pitchFamily="49" charset="-122"/>
                        </a:rPr>
                        <a:t>宋</a:t>
                      </a:r>
                      <a:endParaRPr lang="zh-CN" altLang="en-US" b="1" dirty="0">
                        <a:solidFill>
                          <a:srgbClr val="000000"/>
                        </a:solidFill>
                        <a:latin typeface="楷体_GB2312" pitchFamily="49" charset="-122"/>
                        <a:ea typeface="楷体_GB2312"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5000"/>
                        <a:buFont typeface="Wingdings" panose="05000000000000000000" pitchFamily="2" charset="2"/>
                        <a:buChar char="v"/>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accent2"/>
                        </a:buClr>
                        <a:buSzPct val="85000"/>
                        <a:buFont typeface="Wingdings" panose="05000000000000000000" pitchFamily="2" charset="2"/>
                        <a:buChar char=""/>
                        <a:defRPr sz="2400">
                          <a:solidFill>
                            <a:schemeClr val="tx1"/>
                          </a:solidFill>
                          <a:latin typeface="+mn-lt"/>
                          <a:ea typeface="+mn-ea"/>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3pPr>
                      <a:lvl4pPr marL="1600200" lvl="3" indent="-228600" algn="l" rtl="0" eaLnBrk="0" fontAlgn="base" hangingPunct="0">
                        <a:spcBef>
                          <a:spcPct val="20000"/>
                        </a:spcBef>
                        <a:spcAft>
                          <a:spcPct val="0"/>
                        </a:spcAft>
                        <a:buClr>
                          <a:schemeClr val="accent2"/>
                        </a:buClr>
                        <a:buSzPct val="90000"/>
                        <a:buFont typeface="Wingdings" panose="05000000000000000000" pitchFamily="2" charset="2"/>
                        <a:buChar char=""/>
                        <a:defRPr sz="1800">
                          <a:solidFill>
                            <a:schemeClr val="tx1"/>
                          </a:solidFill>
                          <a:latin typeface="+mn-lt"/>
                          <a:ea typeface="+mn-ea"/>
                        </a:defRPr>
                      </a:lvl4pPr>
                      <a:lvl5pPr marL="2057400" lvl="4" indent="-228600" algn="l" rtl="0" eaLnBrk="0" fontAlgn="base" hangingPunct="0">
                        <a:spcBef>
                          <a:spcPct val="20000"/>
                        </a:spcBef>
                        <a:spcAft>
                          <a:spcPct val="0"/>
                        </a:spcAft>
                        <a:buClr>
                          <a:schemeClr val="hlink"/>
                        </a:buClr>
                        <a:buSzPct val="85000"/>
                        <a:buFont typeface="Wingdings" panose="05000000000000000000" pitchFamily="2" charset="2"/>
                        <a:buChar char="v"/>
                        <a:defRPr sz="1800">
                          <a:solidFill>
                            <a:schemeClr val="tx1"/>
                          </a:solidFill>
                          <a:latin typeface="+mn-lt"/>
                          <a:ea typeface="+mn-ea"/>
                        </a:defRPr>
                      </a:lvl5pPr>
                    </a:lstStyle>
                    <a:p>
                      <a:pPr marL="0" lvl="0" indent="0" algn="ctr" eaLnBrk="1" hangingPunct="1">
                        <a:spcBef>
                          <a:spcPct val="0"/>
                        </a:spcBef>
                        <a:buFont typeface="Wingdings" panose="05000000000000000000" pitchFamily="2" charset="2"/>
                        <a:buNone/>
                      </a:pPr>
                      <a:r>
                        <a:rPr lang="zh-CN" altLang="en-US" b="1" dirty="0">
                          <a:solidFill>
                            <a:srgbClr val="000000"/>
                          </a:solidFill>
                          <a:latin typeface="楷体_GB2312" pitchFamily="49" charset="-122"/>
                          <a:ea typeface="楷体_GB2312" pitchFamily="49" charset="-122"/>
                        </a:rPr>
                        <a:t>词</a:t>
                      </a:r>
                      <a:endParaRPr lang="zh-CN" altLang="en-US" b="1" dirty="0">
                        <a:solidFill>
                          <a:srgbClr val="000000"/>
                        </a:solidFill>
                        <a:latin typeface="楷体_GB2312" pitchFamily="49" charset="-122"/>
                        <a:ea typeface="楷体_GB2312"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5000"/>
                        <a:buFont typeface="Wingdings" panose="05000000000000000000" pitchFamily="2" charset="2"/>
                        <a:buChar char="v"/>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accent2"/>
                        </a:buClr>
                        <a:buSzPct val="85000"/>
                        <a:buFont typeface="Wingdings" panose="05000000000000000000" pitchFamily="2" charset="2"/>
                        <a:buChar char=""/>
                        <a:defRPr sz="2400">
                          <a:solidFill>
                            <a:schemeClr val="tx1"/>
                          </a:solidFill>
                          <a:latin typeface="+mn-lt"/>
                          <a:ea typeface="+mn-ea"/>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3pPr>
                      <a:lvl4pPr marL="1600200" lvl="3" indent="-228600" algn="l" rtl="0" eaLnBrk="0" fontAlgn="base" hangingPunct="0">
                        <a:spcBef>
                          <a:spcPct val="20000"/>
                        </a:spcBef>
                        <a:spcAft>
                          <a:spcPct val="0"/>
                        </a:spcAft>
                        <a:buClr>
                          <a:schemeClr val="accent2"/>
                        </a:buClr>
                        <a:buSzPct val="90000"/>
                        <a:buFont typeface="Wingdings" panose="05000000000000000000" pitchFamily="2" charset="2"/>
                        <a:buChar char=""/>
                        <a:defRPr sz="1800">
                          <a:solidFill>
                            <a:schemeClr val="tx1"/>
                          </a:solidFill>
                          <a:latin typeface="+mn-lt"/>
                          <a:ea typeface="+mn-ea"/>
                        </a:defRPr>
                      </a:lvl4pPr>
                      <a:lvl5pPr marL="2057400" lvl="4" indent="-228600" algn="l" rtl="0" eaLnBrk="0" fontAlgn="base" hangingPunct="0">
                        <a:spcBef>
                          <a:spcPct val="20000"/>
                        </a:spcBef>
                        <a:spcAft>
                          <a:spcPct val="0"/>
                        </a:spcAft>
                        <a:buClr>
                          <a:schemeClr val="hlink"/>
                        </a:buClr>
                        <a:buSzPct val="85000"/>
                        <a:buFont typeface="Wingdings" panose="05000000000000000000" pitchFamily="2" charset="2"/>
                        <a:buChar char="v"/>
                        <a:defRPr sz="1800">
                          <a:solidFill>
                            <a:schemeClr val="tx1"/>
                          </a:solidFill>
                          <a:latin typeface="+mn-lt"/>
                          <a:ea typeface="+mn-ea"/>
                        </a:defRPr>
                      </a:lvl5pPr>
                    </a:lstStyle>
                    <a:p>
                      <a:pPr marL="0" lvl="0" indent="0" eaLnBrk="1" hangingPunct="1">
                        <a:spcBef>
                          <a:spcPct val="0"/>
                        </a:spcBef>
                        <a:buFont typeface="Wingdings" panose="05000000000000000000" pitchFamily="2" charset="2"/>
                        <a:buNone/>
                      </a:pPr>
                      <a:endParaRPr lang="zh-CN" altLang="zh-CN" sz="2400" b="1" dirty="0">
                        <a:latin typeface="楷体_GB2312" pitchFamily="49" charset="-122"/>
                        <a:ea typeface="楷体_GB2312"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53745">
                <a:tc>
                  <a:txBody>
                    <a:bodyPr/>
                    <a:lstStyle>
                      <a:lvl1pPr marL="342900" lvl="0" indent="-342900" algn="l" rtl="0" eaLnBrk="0" fontAlgn="base" hangingPunct="0">
                        <a:spcBef>
                          <a:spcPct val="20000"/>
                        </a:spcBef>
                        <a:spcAft>
                          <a:spcPct val="0"/>
                        </a:spcAft>
                        <a:buClr>
                          <a:schemeClr val="hlink"/>
                        </a:buClr>
                        <a:buSzPct val="75000"/>
                        <a:buFont typeface="Wingdings" panose="05000000000000000000" pitchFamily="2" charset="2"/>
                        <a:buChar char="v"/>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accent2"/>
                        </a:buClr>
                        <a:buSzPct val="85000"/>
                        <a:buFont typeface="Wingdings" panose="05000000000000000000" pitchFamily="2" charset="2"/>
                        <a:buChar char=""/>
                        <a:defRPr sz="2400">
                          <a:solidFill>
                            <a:schemeClr val="tx1"/>
                          </a:solidFill>
                          <a:latin typeface="+mn-lt"/>
                          <a:ea typeface="+mn-ea"/>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3pPr>
                      <a:lvl4pPr marL="1600200" lvl="3" indent="-228600" algn="l" rtl="0" eaLnBrk="0" fontAlgn="base" hangingPunct="0">
                        <a:spcBef>
                          <a:spcPct val="20000"/>
                        </a:spcBef>
                        <a:spcAft>
                          <a:spcPct val="0"/>
                        </a:spcAft>
                        <a:buClr>
                          <a:schemeClr val="accent2"/>
                        </a:buClr>
                        <a:buSzPct val="90000"/>
                        <a:buFont typeface="Wingdings" panose="05000000000000000000" pitchFamily="2" charset="2"/>
                        <a:buChar char=""/>
                        <a:defRPr sz="1800">
                          <a:solidFill>
                            <a:schemeClr val="tx1"/>
                          </a:solidFill>
                          <a:latin typeface="+mn-lt"/>
                          <a:ea typeface="+mn-ea"/>
                        </a:defRPr>
                      </a:lvl4pPr>
                      <a:lvl5pPr marL="2057400" lvl="4" indent="-228600" algn="l" rtl="0" eaLnBrk="0" fontAlgn="base" hangingPunct="0">
                        <a:spcBef>
                          <a:spcPct val="20000"/>
                        </a:spcBef>
                        <a:spcAft>
                          <a:spcPct val="0"/>
                        </a:spcAft>
                        <a:buClr>
                          <a:schemeClr val="hlink"/>
                        </a:buClr>
                        <a:buSzPct val="85000"/>
                        <a:buFont typeface="Wingdings" panose="05000000000000000000" pitchFamily="2" charset="2"/>
                        <a:buChar char="v"/>
                        <a:defRPr sz="1800">
                          <a:solidFill>
                            <a:schemeClr val="tx1"/>
                          </a:solidFill>
                          <a:latin typeface="+mn-lt"/>
                          <a:ea typeface="+mn-ea"/>
                        </a:defRPr>
                      </a:lvl5pPr>
                    </a:lstStyle>
                    <a:p>
                      <a:pPr marL="0" lvl="0" indent="0" algn="ctr" eaLnBrk="1" hangingPunct="1">
                        <a:spcBef>
                          <a:spcPct val="0"/>
                        </a:spcBef>
                        <a:buFont typeface="Wingdings" panose="05000000000000000000" pitchFamily="2" charset="2"/>
                        <a:buNone/>
                      </a:pPr>
                      <a:r>
                        <a:rPr lang="zh-CN" altLang="en-US" b="1" dirty="0">
                          <a:solidFill>
                            <a:srgbClr val="000000"/>
                          </a:solidFill>
                          <a:latin typeface="楷体_GB2312" pitchFamily="49" charset="-122"/>
                          <a:ea typeface="楷体_GB2312" pitchFamily="49" charset="-122"/>
                        </a:rPr>
                        <a:t>元</a:t>
                      </a:r>
                      <a:endParaRPr lang="zh-CN" altLang="en-US" b="1" dirty="0">
                        <a:solidFill>
                          <a:srgbClr val="000000"/>
                        </a:solidFill>
                        <a:latin typeface="楷体_GB2312" pitchFamily="49" charset="-122"/>
                        <a:ea typeface="楷体_GB2312"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5000"/>
                        <a:buFont typeface="Wingdings" panose="05000000000000000000" pitchFamily="2" charset="2"/>
                        <a:buChar char="v"/>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accent2"/>
                        </a:buClr>
                        <a:buSzPct val="85000"/>
                        <a:buFont typeface="Wingdings" panose="05000000000000000000" pitchFamily="2" charset="2"/>
                        <a:buChar char=""/>
                        <a:defRPr sz="2400">
                          <a:solidFill>
                            <a:schemeClr val="tx1"/>
                          </a:solidFill>
                          <a:latin typeface="+mn-lt"/>
                          <a:ea typeface="+mn-ea"/>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3pPr>
                      <a:lvl4pPr marL="1600200" lvl="3" indent="-228600" algn="l" rtl="0" eaLnBrk="0" fontAlgn="base" hangingPunct="0">
                        <a:spcBef>
                          <a:spcPct val="20000"/>
                        </a:spcBef>
                        <a:spcAft>
                          <a:spcPct val="0"/>
                        </a:spcAft>
                        <a:buClr>
                          <a:schemeClr val="accent2"/>
                        </a:buClr>
                        <a:buSzPct val="90000"/>
                        <a:buFont typeface="Wingdings" panose="05000000000000000000" pitchFamily="2" charset="2"/>
                        <a:buChar char=""/>
                        <a:defRPr sz="1800">
                          <a:solidFill>
                            <a:schemeClr val="tx1"/>
                          </a:solidFill>
                          <a:latin typeface="+mn-lt"/>
                          <a:ea typeface="+mn-ea"/>
                        </a:defRPr>
                      </a:lvl4pPr>
                      <a:lvl5pPr marL="2057400" lvl="4" indent="-228600" algn="l" rtl="0" eaLnBrk="0" fontAlgn="base" hangingPunct="0">
                        <a:spcBef>
                          <a:spcPct val="20000"/>
                        </a:spcBef>
                        <a:spcAft>
                          <a:spcPct val="0"/>
                        </a:spcAft>
                        <a:buClr>
                          <a:schemeClr val="hlink"/>
                        </a:buClr>
                        <a:buSzPct val="85000"/>
                        <a:buFont typeface="Wingdings" panose="05000000000000000000" pitchFamily="2" charset="2"/>
                        <a:buChar char="v"/>
                        <a:defRPr sz="1800">
                          <a:solidFill>
                            <a:schemeClr val="tx1"/>
                          </a:solidFill>
                          <a:latin typeface="+mn-lt"/>
                          <a:ea typeface="+mn-ea"/>
                        </a:defRPr>
                      </a:lvl5pPr>
                    </a:lstStyle>
                    <a:p>
                      <a:pPr marL="0" lvl="0" indent="0" algn="ctr" eaLnBrk="1" hangingPunct="1">
                        <a:spcBef>
                          <a:spcPct val="0"/>
                        </a:spcBef>
                        <a:buFont typeface="Wingdings" panose="05000000000000000000" pitchFamily="2" charset="2"/>
                        <a:buNone/>
                      </a:pPr>
                      <a:r>
                        <a:rPr lang="zh-CN" altLang="en-US" b="1" dirty="0">
                          <a:solidFill>
                            <a:srgbClr val="000000"/>
                          </a:solidFill>
                          <a:latin typeface="楷体_GB2312" pitchFamily="49" charset="-122"/>
                          <a:ea typeface="楷体_GB2312" pitchFamily="49" charset="-122"/>
                        </a:rPr>
                        <a:t>曲</a:t>
                      </a:r>
                      <a:endParaRPr lang="zh-CN" altLang="en-US" b="1" dirty="0">
                        <a:solidFill>
                          <a:srgbClr val="000000"/>
                        </a:solidFill>
                        <a:latin typeface="楷体_GB2312" pitchFamily="49" charset="-122"/>
                        <a:ea typeface="楷体_GB2312"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5000"/>
                        <a:buFont typeface="Wingdings" panose="05000000000000000000" pitchFamily="2" charset="2"/>
                        <a:buChar char="v"/>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accent2"/>
                        </a:buClr>
                        <a:buSzPct val="85000"/>
                        <a:buFont typeface="Wingdings" panose="05000000000000000000" pitchFamily="2" charset="2"/>
                        <a:buChar char=""/>
                        <a:defRPr sz="2400">
                          <a:solidFill>
                            <a:schemeClr val="tx1"/>
                          </a:solidFill>
                          <a:latin typeface="+mn-lt"/>
                          <a:ea typeface="+mn-ea"/>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3pPr>
                      <a:lvl4pPr marL="1600200" lvl="3" indent="-228600" algn="l" rtl="0" eaLnBrk="0" fontAlgn="base" hangingPunct="0">
                        <a:spcBef>
                          <a:spcPct val="20000"/>
                        </a:spcBef>
                        <a:spcAft>
                          <a:spcPct val="0"/>
                        </a:spcAft>
                        <a:buClr>
                          <a:schemeClr val="accent2"/>
                        </a:buClr>
                        <a:buSzPct val="90000"/>
                        <a:buFont typeface="Wingdings" panose="05000000000000000000" pitchFamily="2" charset="2"/>
                        <a:buChar char=""/>
                        <a:defRPr sz="1800">
                          <a:solidFill>
                            <a:schemeClr val="tx1"/>
                          </a:solidFill>
                          <a:latin typeface="+mn-lt"/>
                          <a:ea typeface="+mn-ea"/>
                        </a:defRPr>
                      </a:lvl4pPr>
                      <a:lvl5pPr marL="2057400" lvl="4" indent="-228600" algn="l" rtl="0" eaLnBrk="0" fontAlgn="base" hangingPunct="0">
                        <a:spcBef>
                          <a:spcPct val="20000"/>
                        </a:spcBef>
                        <a:spcAft>
                          <a:spcPct val="0"/>
                        </a:spcAft>
                        <a:buClr>
                          <a:schemeClr val="hlink"/>
                        </a:buClr>
                        <a:buSzPct val="85000"/>
                        <a:buFont typeface="Wingdings" panose="05000000000000000000" pitchFamily="2" charset="2"/>
                        <a:buChar char="v"/>
                        <a:defRPr sz="1800">
                          <a:solidFill>
                            <a:schemeClr val="tx1"/>
                          </a:solidFill>
                          <a:latin typeface="+mn-lt"/>
                          <a:ea typeface="+mn-ea"/>
                        </a:defRPr>
                      </a:lvl5pPr>
                    </a:lstStyle>
                    <a:p>
                      <a:pPr marL="0" lvl="0" indent="0" eaLnBrk="1" hangingPunct="1">
                        <a:spcBef>
                          <a:spcPct val="0"/>
                        </a:spcBef>
                        <a:buFont typeface="Wingdings" panose="05000000000000000000" pitchFamily="2" charset="2"/>
                        <a:buNone/>
                      </a:pPr>
                      <a:endParaRPr lang="zh-CN" altLang="zh-CN" sz="2400" b="1" dirty="0">
                        <a:latin typeface="楷体_GB2312" pitchFamily="49" charset="-122"/>
                        <a:ea typeface="楷体_GB2312"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72820">
                <a:tc>
                  <a:txBody>
                    <a:bodyPr/>
                    <a:lstStyle>
                      <a:lvl1pPr marL="342900" lvl="0" indent="-342900" algn="l" rtl="0" eaLnBrk="0" fontAlgn="base" hangingPunct="0">
                        <a:spcBef>
                          <a:spcPct val="20000"/>
                        </a:spcBef>
                        <a:spcAft>
                          <a:spcPct val="0"/>
                        </a:spcAft>
                        <a:buClr>
                          <a:schemeClr val="hlink"/>
                        </a:buClr>
                        <a:buSzPct val="75000"/>
                        <a:buFont typeface="Wingdings" panose="05000000000000000000" pitchFamily="2" charset="2"/>
                        <a:buChar char="v"/>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accent2"/>
                        </a:buClr>
                        <a:buSzPct val="85000"/>
                        <a:buFont typeface="Wingdings" panose="05000000000000000000" pitchFamily="2" charset="2"/>
                        <a:buChar char=""/>
                        <a:defRPr sz="2400">
                          <a:solidFill>
                            <a:schemeClr val="tx1"/>
                          </a:solidFill>
                          <a:latin typeface="+mn-lt"/>
                          <a:ea typeface="+mn-ea"/>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3pPr>
                      <a:lvl4pPr marL="1600200" lvl="3" indent="-228600" algn="l" rtl="0" eaLnBrk="0" fontAlgn="base" hangingPunct="0">
                        <a:spcBef>
                          <a:spcPct val="20000"/>
                        </a:spcBef>
                        <a:spcAft>
                          <a:spcPct val="0"/>
                        </a:spcAft>
                        <a:buClr>
                          <a:schemeClr val="accent2"/>
                        </a:buClr>
                        <a:buSzPct val="90000"/>
                        <a:buFont typeface="Wingdings" panose="05000000000000000000" pitchFamily="2" charset="2"/>
                        <a:buChar char=""/>
                        <a:defRPr sz="1800">
                          <a:solidFill>
                            <a:schemeClr val="tx1"/>
                          </a:solidFill>
                          <a:latin typeface="+mn-lt"/>
                          <a:ea typeface="+mn-ea"/>
                        </a:defRPr>
                      </a:lvl4pPr>
                      <a:lvl5pPr marL="2057400" lvl="4" indent="-228600" algn="l" rtl="0" eaLnBrk="0" fontAlgn="base" hangingPunct="0">
                        <a:spcBef>
                          <a:spcPct val="20000"/>
                        </a:spcBef>
                        <a:spcAft>
                          <a:spcPct val="0"/>
                        </a:spcAft>
                        <a:buClr>
                          <a:schemeClr val="hlink"/>
                        </a:buClr>
                        <a:buSzPct val="85000"/>
                        <a:buFont typeface="Wingdings" panose="05000000000000000000" pitchFamily="2" charset="2"/>
                        <a:buChar char="v"/>
                        <a:defRPr sz="1800">
                          <a:solidFill>
                            <a:schemeClr val="tx1"/>
                          </a:solidFill>
                          <a:latin typeface="+mn-lt"/>
                          <a:ea typeface="+mn-ea"/>
                        </a:defRPr>
                      </a:lvl5pPr>
                    </a:lstStyle>
                    <a:p>
                      <a:pPr marL="0" lvl="0" indent="0" algn="ctr" eaLnBrk="1" hangingPunct="1">
                        <a:buFont typeface="Wingdings" panose="05000000000000000000" pitchFamily="2" charset="2"/>
                        <a:buNone/>
                      </a:pPr>
                      <a:r>
                        <a:rPr lang="zh-CN" altLang="en-US" b="1" dirty="0">
                          <a:solidFill>
                            <a:srgbClr val="000000"/>
                          </a:solidFill>
                          <a:latin typeface="楷体_GB2312" pitchFamily="49" charset="-122"/>
                          <a:ea typeface="楷体_GB2312" pitchFamily="49" charset="-122"/>
                        </a:rPr>
                        <a:t>明 清</a:t>
                      </a:r>
                      <a:endParaRPr lang="zh-CN" altLang="en-US" b="1" dirty="0">
                        <a:solidFill>
                          <a:srgbClr val="000000"/>
                        </a:solidFill>
                        <a:latin typeface="楷体_GB2312" pitchFamily="49" charset="-122"/>
                        <a:ea typeface="楷体_GB2312"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5000"/>
                        <a:buFont typeface="Wingdings" panose="05000000000000000000" pitchFamily="2" charset="2"/>
                        <a:buChar char="v"/>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accent2"/>
                        </a:buClr>
                        <a:buSzPct val="85000"/>
                        <a:buFont typeface="Wingdings" panose="05000000000000000000" pitchFamily="2" charset="2"/>
                        <a:buChar char=""/>
                        <a:defRPr sz="2400">
                          <a:solidFill>
                            <a:schemeClr val="tx1"/>
                          </a:solidFill>
                          <a:latin typeface="+mn-lt"/>
                          <a:ea typeface="+mn-ea"/>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3pPr>
                      <a:lvl4pPr marL="1600200" lvl="3" indent="-228600" algn="l" rtl="0" eaLnBrk="0" fontAlgn="base" hangingPunct="0">
                        <a:spcBef>
                          <a:spcPct val="20000"/>
                        </a:spcBef>
                        <a:spcAft>
                          <a:spcPct val="0"/>
                        </a:spcAft>
                        <a:buClr>
                          <a:schemeClr val="accent2"/>
                        </a:buClr>
                        <a:buSzPct val="90000"/>
                        <a:buFont typeface="Wingdings" panose="05000000000000000000" pitchFamily="2" charset="2"/>
                        <a:buChar char=""/>
                        <a:defRPr sz="1800">
                          <a:solidFill>
                            <a:schemeClr val="tx1"/>
                          </a:solidFill>
                          <a:latin typeface="+mn-lt"/>
                          <a:ea typeface="+mn-ea"/>
                        </a:defRPr>
                      </a:lvl4pPr>
                      <a:lvl5pPr marL="2057400" lvl="4" indent="-228600" algn="l" rtl="0" eaLnBrk="0" fontAlgn="base" hangingPunct="0">
                        <a:spcBef>
                          <a:spcPct val="20000"/>
                        </a:spcBef>
                        <a:spcAft>
                          <a:spcPct val="0"/>
                        </a:spcAft>
                        <a:buClr>
                          <a:schemeClr val="hlink"/>
                        </a:buClr>
                        <a:buSzPct val="85000"/>
                        <a:buFont typeface="Wingdings" panose="05000000000000000000" pitchFamily="2" charset="2"/>
                        <a:buChar char="v"/>
                        <a:defRPr sz="1800">
                          <a:solidFill>
                            <a:schemeClr val="tx1"/>
                          </a:solidFill>
                          <a:latin typeface="+mn-lt"/>
                          <a:ea typeface="+mn-ea"/>
                        </a:defRPr>
                      </a:lvl5pPr>
                    </a:lstStyle>
                    <a:p>
                      <a:pPr marL="0" lvl="0" indent="0" eaLnBrk="1" hangingPunct="1">
                        <a:buFont typeface="Wingdings" panose="05000000000000000000" pitchFamily="2" charset="2"/>
                        <a:buNone/>
                      </a:pPr>
                      <a:r>
                        <a:rPr lang="en-US" altLang="zh-CN" b="1" dirty="0">
                          <a:solidFill>
                            <a:srgbClr val="000000"/>
                          </a:solidFill>
                          <a:latin typeface="楷体_GB2312" pitchFamily="49" charset="-122"/>
                          <a:ea typeface="楷体_GB2312" pitchFamily="49" charset="-122"/>
                        </a:rPr>
                        <a:t> </a:t>
                      </a:r>
                      <a:r>
                        <a:rPr lang="zh-CN" altLang="en-US" b="1" dirty="0">
                          <a:solidFill>
                            <a:srgbClr val="000000"/>
                          </a:solidFill>
                          <a:latin typeface="楷体_GB2312" pitchFamily="49" charset="-122"/>
                          <a:ea typeface="楷体_GB2312" pitchFamily="49" charset="-122"/>
                        </a:rPr>
                        <a:t>小 说</a:t>
                      </a:r>
                      <a:endParaRPr lang="zh-CN" altLang="en-US" b="1" dirty="0">
                        <a:solidFill>
                          <a:srgbClr val="000000"/>
                        </a:solidFill>
                        <a:latin typeface="楷体_GB2312" pitchFamily="49" charset="-122"/>
                        <a:ea typeface="楷体_GB2312"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5000"/>
                        <a:buFont typeface="Wingdings" panose="05000000000000000000" pitchFamily="2" charset="2"/>
                        <a:buChar char="v"/>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accent2"/>
                        </a:buClr>
                        <a:buSzPct val="85000"/>
                        <a:buFont typeface="Wingdings" panose="05000000000000000000" pitchFamily="2" charset="2"/>
                        <a:buChar char=""/>
                        <a:defRPr sz="2400">
                          <a:solidFill>
                            <a:schemeClr val="tx1"/>
                          </a:solidFill>
                          <a:latin typeface="+mn-lt"/>
                          <a:ea typeface="+mn-ea"/>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3pPr>
                      <a:lvl4pPr marL="1600200" lvl="3" indent="-228600" algn="l" rtl="0" eaLnBrk="0" fontAlgn="base" hangingPunct="0">
                        <a:spcBef>
                          <a:spcPct val="20000"/>
                        </a:spcBef>
                        <a:spcAft>
                          <a:spcPct val="0"/>
                        </a:spcAft>
                        <a:buClr>
                          <a:schemeClr val="accent2"/>
                        </a:buClr>
                        <a:buSzPct val="90000"/>
                        <a:buFont typeface="Wingdings" panose="05000000000000000000" pitchFamily="2" charset="2"/>
                        <a:buChar char=""/>
                        <a:defRPr sz="1800">
                          <a:solidFill>
                            <a:schemeClr val="tx1"/>
                          </a:solidFill>
                          <a:latin typeface="+mn-lt"/>
                          <a:ea typeface="+mn-ea"/>
                        </a:defRPr>
                      </a:lvl4pPr>
                      <a:lvl5pPr marL="2057400" lvl="4" indent="-228600" algn="l" rtl="0" eaLnBrk="0" fontAlgn="base" hangingPunct="0">
                        <a:spcBef>
                          <a:spcPct val="20000"/>
                        </a:spcBef>
                        <a:spcAft>
                          <a:spcPct val="0"/>
                        </a:spcAft>
                        <a:buClr>
                          <a:schemeClr val="hlink"/>
                        </a:buClr>
                        <a:buSzPct val="85000"/>
                        <a:buFont typeface="Wingdings" panose="05000000000000000000" pitchFamily="2" charset="2"/>
                        <a:buChar char="v"/>
                        <a:defRPr sz="1800">
                          <a:solidFill>
                            <a:schemeClr val="tx1"/>
                          </a:solidFill>
                          <a:latin typeface="+mn-lt"/>
                          <a:ea typeface="+mn-ea"/>
                        </a:defRPr>
                      </a:lvl5pPr>
                    </a:lstStyle>
                    <a:p>
                      <a:pPr marL="0" lvl="0" indent="0" eaLnBrk="1" hangingPunct="1">
                        <a:buFont typeface="Wingdings" panose="05000000000000000000" pitchFamily="2" charset="2"/>
                        <a:buNone/>
                      </a:pPr>
                      <a:endParaRPr lang="zh-CN" altLang="zh-CN"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42734" name="Text Box 46"/>
          <p:cNvSpPr txBox="1"/>
          <p:nvPr/>
        </p:nvSpPr>
        <p:spPr>
          <a:xfrm>
            <a:off x="5519738" y="1171575"/>
            <a:ext cx="4464050" cy="460375"/>
          </a:xfrm>
          <a:prstGeom prst="rect">
            <a:avLst/>
          </a:prstGeom>
          <a:noFill/>
          <a:ln w="9525">
            <a:noFill/>
          </a:ln>
        </p:spPr>
        <p:txBody>
          <a:bodyPr>
            <a:spAutoFit/>
          </a:bodyPr>
          <a:p>
            <a:pPr algn="l"/>
            <a:r>
              <a:rPr lang="zh-CN" altLang="en-US" sz="2400" b="1" dirty="0">
                <a:solidFill>
                  <a:srgbClr val="0000FF"/>
                </a:solidFill>
                <a:latin typeface="Arial" panose="020B0604020202020204" pitchFamily="34" charset="0"/>
                <a:ea typeface="楷体_GB2312" pitchFamily="49" charset="-122"/>
              </a:rPr>
              <a:t>铁犁牛耕促进了生产力的发展</a:t>
            </a:r>
            <a:endParaRPr lang="zh-CN" altLang="en-US" sz="2400" b="1" dirty="0">
              <a:solidFill>
                <a:srgbClr val="0000FF"/>
              </a:solidFill>
              <a:latin typeface="Arial" panose="020B0604020202020204" pitchFamily="34" charset="0"/>
              <a:ea typeface="楷体_GB2312" pitchFamily="49" charset="-122"/>
            </a:endParaRPr>
          </a:p>
        </p:txBody>
      </p:sp>
      <p:sp>
        <p:nvSpPr>
          <p:cNvPr id="36909" name="Text Box 47"/>
          <p:cNvSpPr txBox="1"/>
          <p:nvPr/>
        </p:nvSpPr>
        <p:spPr>
          <a:xfrm>
            <a:off x="5519738" y="1746250"/>
            <a:ext cx="3527425" cy="460375"/>
          </a:xfrm>
          <a:prstGeom prst="rect">
            <a:avLst/>
          </a:prstGeom>
          <a:noFill/>
          <a:ln w="9525">
            <a:noFill/>
          </a:ln>
        </p:spPr>
        <p:txBody>
          <a:bodyPr>
            <a:spAutoFit/>
          </a:bodyPr>
          <a:p>
            <a:pPr algn="l"/>
            <a:r>
              <a:rPr lang="zh-CN" altLang="en-US" sz="2400" b="1" dirty="0">
                <a:solidFill>
                  <a:srgbClr val="080808"/>
                </a:solidFill>
                <a:latin typeface="Arial" panose="020B0604020202020204" pitchFamily="34" charset="0"/>
                <a:ea typeface="楷体_GB2312" pitchFamily="49" charset="-122"/>
              </a:rPr>
              <a:t>社会大变革，楚国危难</a:t>
            </a:r>
            <a:endParaRPr lang="zh-CN" altLang="en-US" sz="2400" b="1" dirty="0">
              <a:solidFill>
                <a:srgbClr val="080808"/>
              </a:solidFill>
              <a:latin typeface="Arial" panose="020B0604020202020204" pitchFamily="34" charset="0"/>
              <a:ea typeface="楷体_GB2312" pitchFamily="49" charset="-122"/>
            </a:endParaRPr>
          </a:p>
        </p:txBody>
      </p:sp>
      <p:sp>
        <p:nvSpPr>
          <p:cNvPr id="36910" name="Text Box 48"/>
          <p:cNvSpPr txBox="1"/>
          <p:nvPr/>
        </p:nvSpPr>
        <p:spPr>
          <a:xfrm>
            <a:off x="5591175" y="2251075"/>
            <a:ext cx="4330700" cy="460375"/>
          </a:xfrm>
          <a:prstGeom prst="rect">
            <a:avLst/>
          </a:prstGeom>
          <a:noFill/>
          <a:ln w="9525">
            <a:noFill/>
          </a:ln>
        </p:spPr>
        <p:txBody>
          <a:bodyPr>
            <a:spAutoFit/>
          </a:bodyPr>
          <a:p>
            <a:pPr algn="l"/>
            <a:r>
              <a:rPr lang="zh-CN" altLang="en-US" sz="2400" b="1" dirty="0">
                <a:solidFill>
                  <a:srgbClr val="080808"/>
                </a:solidFill>
                <a:latin typeface="Arial" panose="020B0604020202020204" pitchFamily="34" charset="0"/>
                <a:ea typeface="楷体_GB2312" pitchFamily="49" charset="-122"/>
              </a:rPr>
              <a:t>政治统一，经济发展。</a:t>
            </a:r>
            <a:endParaRPr lang="zh-CN" altLang="en-US" sz="2400" b="1" dirty="0">
              <a:solidFill>
                <a:srgbClr val="080808"/>
              </a:solidFill>
              <a:latin typeface="Arial" panose="020B0604020202020204" pitchFamily="34" charset="0"/>
              <a:ea typeface="楷体_GB2312" pitchFamily="49" charset="-122"/>
            </a:endParaRPr>
          </a:p>
        </p:txBody>
      </p:sp>
      <p:sp>
        <p:nvSpPr>
          <p:cNvPr id="242737" name="Text Box 49"/>
          <p:cNvSpPr txBox="1"/>
          <p:nvPr/>
        </p:nvSpPr>
        <p:spPr>
          <a:xfrm>
            <a:off x="5448300" y="2755900"/>
            <a:ext cx="4779963" cy="829945"/>
          </a:xfrm>
          <a:prstGeom prst="rect">
            <a:avLst/>
          </a:prstGeom>
          <a:noFill/>
          <a:ln w="9525">
            <a:noFill/>
          </a:ln>
        </p:spPr>
        <p:txBody>
          <a:bodyPr>
            <a:spAutoFit/>
          </a:bodyPr>
          <a:p>
            <a:pPr algn="l"/>
            <a:r>
              <a:rPr lang="zh-CN" altLang="en-US" sz="2400" b="1" dirty="0">
                <a:solidFill>
                  <a:srgbClr val="0000FF"/>
                </a:solidFill>
                <a:latin typeface="Arial" panose="020B0604020202020204" pitchFamily="34" charset="0"/>
                <a:ea typeface="楷体_GB2312" pitchFamily="49" charset="-122"/>
              </a:rPr>
              <a:t>政治统一，经济繁荣，文化多元，</a:t>
            </a:r>
            <a:endParaRPr lang="zh-CN" altLang="en-US" sz="2400" b="1" dirty="0">
              <a:solidFill>
                <a:srgbClr val="0000FF"/>
              </a:solidFill>
              <a:latin typeface="Arial" panose="020B0604020202020204" pitchFamily="34" charset="0"/>
              <a:ea typeface="楷体_GB2312" pitchFamily="49" charset="-122"/>
            </a:endParaRPr>
          </a:p>
          <a:p>
            <a:pPr algn="l"/>
            <a:r>
              <a:rPr lang="zh-CN" altLang="en-US" sz="2400" b="1" dirty="0">
                <a:solidFill>
                  <a:srgbClr val="0000FF"/>
                </a:solidFill>
                <a:latin typeface="Arial" panose="020B0604020202020204" pitchFamily="34" charset="0"/>
                <a:ea typeface="楷体_GB2312" pitchFamily="49" charset="-122"/>
              </a:rPr>
              <a:t>思想开放，以诗取士</a:t>
            </a:r>
            <a:endParaRPr lang="zh-CN" altLang="en-US" sz="2400" b="1" dirty="0">
              <a:solidFill>
                <a:srgbClr val="0000FF"/>
              </a:solidFill>
              <a:latin typeface="Arial" panose="020B0604020202020204" pitchFamily="34" charset="0"/>
              <a:ea typeface="楷体_GB2312" pitchFamily="49" charset="-122"/>
            </a:endParaRPr>
          </a:p>
        </p:txBody>
      </p:sp>
      <p:sp>
        <p:nvSpPr>
          <p:cNvPr id="36912" name="Text Box 50"/>
          <p:cNvSpPr txBox="1"/>
          <p:nvPr/>
        </p:nvSpPr>
        <p:spPr>
          <a:xfrm>
            <a:off x="5448300" y="4338638"/>
            <a:ext cx="4473575" cy="829945"/>
          </a:xfrm>
          <a:prstGeom prst="rect">
            <a:avLst/>
          </a:prstGeom>
          <a:noFill/>
          <a:ln w="9525">
            <a:noFill/>
          </a:ln>
        </p:spPr>
        <p:txBody>
          <a:bodyPr>
            <a:spAutoFit/>
          </a:bodyPr>
          <a:p>
            <a:pPr algn="l"/>
            <a:r>
              <a:rPr lang="zh-CN" altLang="en-US" sz="2400" b="1" dirty="0">
                <a:solidFill>
                  <a:srgbClr val="080808"/>
                </a:solidFill>
                <a:latin typeface="Arial" panose="020B0604020202020204" pitchFamily="34" charset="0"/>
                <a:ea typeface="楷体_GB2312" pitchFamily="49" charset="-122"/>
              </a:rPr>
              <a:t>蒙古统治，民族分化，汉族文人</a:t>
            </a:r>
            <a:endParaRPr lang="zh-CN" altLang="en-US" sz="2400" b="1" dirty="0">
              <a:solidFill>
                <a:srgbClr val="080808"/>
              </a:solidFill>
              <a:latin typeface="Arial" panose="020B0604020202020204" pitchFamily="34" charset="0"/>
              <a:ea typeface="楷体_GB2312" pitchFamily="49" charset="-122"/>
            </a:endParaRPr>
          </a:p>
          <a:p>
            <a:pPr algn="l"/>
            <a:r>
              <a:rPr lang="zh-CN" altLang="en-US" sz="2400" b="1" dirty="0">
                <a:solidFill>
                  <a:srgbClr val="080808"/>
                </a:solidFill>
                <a:latin typeface="Arial" panose="020B0604020202020204" pitchFamily="34" charset="0"/>
                <a:ea typeface="楷体_GB2312" pitchFamily="49" charset="-122"/>
              </a:rPr>
              <a:t>进取无望</a:t>
            </a:r>
            <a:endParaRPr lang="zh-CN" altLang="en-US" sz="2400" b="1" dirty="0">
              <a:solidFill>
                <a:srgbClr val="080808"/>
              </a:solidFill>
              <a:latin typeface="Arial" panose="020B0604020202020204" pitchFamily="34" charset="0"/>
              <a:ea typeface="楷体_GB2312" pitchFamily="49" charset="-122"/>
            </a:endParaRPr>
          </a:p>
        </p:txBody>
      </p:sp>
      <p:sp>
        <p:nvSpPr>
          <p:cNvPr id="242739" name="Text Box 51"/>
          <p:cNvSpPr txBox="1"/>
          <p:nvPr/>
        </p:nvSpPr>
        <p:spPr>
          <a:xfrm>
            <a:off x="5448300" y="3548063"/>
            <a:ext cx="4537075" cy="829945"/>
          </a:xfrm>
          <a:prstGeom prst="rect">
            <a:avLst/>
          </a:prstGeom>
          <a:noFill/>
          <a:ln w="9525">
            <a:noFill/>
          </a:ln>
        </p:spPr>
        <p:txBody>
          <a:bodyPr>
            <a:spAutoFit/>
          </a:bodyPr>
          <a:p>
            <a:pPr algn="l"/>
            <a:r>
              <a:rPr lang="zh-CN" altLang="en-US" sz="2400" b="1" dirty="0">
                <a:solidFill>
                  <a:srgbClr val="0000FF"/>
                </a:solidFill>
                <a:latin typeface="Arial" panose="020B0604020202020204" pitchFamily="34" charset="0"/>
                <a:ea typeface="楷体_GB2312" pitchFamily="49" charset="-122"/>
              </a:rPr>
              <a:t>天下分裂，战乱频仍；</a:t>
            </a:r>
            <a:endParaRPr lang="zh-CN" altLang="en-US" sz="2400" b="1" dirty="0">
              <a:solidFill>
                <a:srgbClr val="0000FF"/>
              </a:solidFill>
              <a:latin typeface="Arial" panose="020B0604020202020204" pitchFamily="34" charset="0"/>
              <a:ea typeface="楷体_GB2312" pitchFamily="49" charset="-122"/>
            </a:endParaRPr>
          </a:p>
          <a:p>
            <a:pPr algn="l"/>
            <a:r>
              <a:rPr lang="zh-CN" altLang="en-US" sz="2400" b="1" dirty="0">
                <a:solidFill>
                  <a:srgbClr val="0000FF"/>
                </a:solidFill>
                <a:latin typeface="Arial" panose="020B0604020202020204" pitchFamily="34" charset="0"/>
                <a:ea typeface="楷体_GB2312" pitchFamily="49" charset="-122"/>
              </a:rPr>
              <a:t>商品经济繁荣，市民阶层兴起；</a:t>
            </a:r>
            <a:endParaRPr lang="zh-CN" altLang="en-US" sz="2400" b="1" dirty="0">
              <a:solidFill>
                <a:srgbClr val="0000FF"/>
              </a:solidFill>
              <a:latin typeface="Arial" panose="020B0604020202020204" pitchFamily="34" charset="0"/>
              <a:ea typeface="楷体_GB2312" pitchFamily="49" charset="-122"/>
            </a:endParaRPr>
          </a:p>
        </p:txBody>
      </p:sp>
      <p:sp>
        <p:nvSpPr>
          <p:cNvPr id="242740" name="Text Box 52"/>
          <p:cNvSpPr txBox="1"/>
          <p:nvPr/>
        </p:nvSpPr>
        <p:spPr>
          <a:xfrm>
            <a:off x="5159375" y="5084763"/>
            <a:ext cx="5508625" cy="829945"/>
          </a:xfrm>
          <a:prstGeom prst="rect">
            <a:avLst/>
          </a:prstGeom>
          <a:noFill/>
          <a:ln w="9525">
            <a:noFill/>
          </a:ln>
        </p:spPr>
        <p:txBody>
          <a:bodyPr>
            <a:spAutoFit/>
          </a:bodyPr>
          <a:p>
            <a:pPr algn="l"/>
            <a:r>
              <a:rPr lang="zh-CN" altLang="en-US" sz="2400" b="1" dirty="0">
                <a:solidFill>
                  <a:srgbClr val="0000FF"/>
                </a:solidFill>
                <a:latin typeface="Arial" panose="020B0604020202020204" pitchFamily="34" charset="0"/>
                <a:ea typeface="楷体_GB2312" pitchFamily="49" charset="-122"/>
              </a:rPr>
              <a:t>工商业城镇和市民阶层兴起</a:t>
            </a:r>
            <a:r>
              <a:rPr lang="en-US" altLang="zh-CN" sz="2400" b="1" dirty="0">
                <a:solidFill>
                  <a:srgbClr val="0000FF"/>
                </a:solidFill>
                <a:latin typeface="Arial" panose="020B0604020202020204" pitchFamily="34" charset="0"/>
                <a:ea typeface="楷体_GB2312" pitchFamily="49" charset="-122"/>
              </a:rPr>
              <a:t>;</a:t>
            </a:r>
            <a:endParaRPr lang="en-US" altLang="zh-CN" sz="2400" b="1" dirty="0">
              <a:solidFill>
                <a:srgbClr val="0000FF"/>
              </a:solidFill>
              <a:latin typeface="Arial" panose="020B0604020202020204" pitchFamily="34" charset="0"/>
              <a:ea typeface="楷体_GB2312" pitchFamily="49" charset="-122"/>
            </a:endParaRPr>
          </a:p>
          <a:p>
            <a:pPr algn="l"/>
            <a:r>
              <a:rPr lang="zh-CN" altLang="en-US" sz="2400" b="1" dirty="0">
                <a:solidFill>
                  <a:srgbClr val="0000FF"/>
                </a:solidFill>
                <a:latin typeface="Arial" panose="020B0604020202020204" pitchFamily="34" charset="0"/>
                <a:ea typeface="楷体_GB2312" pitchFamily="49" charset="-122"/>
              </a:rPr>
              <a:t>政治黑暗，官场腐败，社会矛盾加深。</a:t>
            </a:r>
            <a:endParaRPr lang="en-US" altLang="zh-CN" sz="2400" b="1" dirty="0">
              <a:solidFill>
                <a:srgbClr val="0000FF"/>
              </a:solidFill>
              <a:latin typeface="Arial" panose="020B0604020202020204" pitchFamily="34" charset="0"/>
              <a:ea typeface="楷体_GB2312" pitchFamily="49" charset="-122"/>
            </a:endParaRPr>
          </a:p>
        </p:txBody>
      </p:sp>
      <p:sp>
        <p:nvSpPr>
          <p:cNvPr id="36915" name="Text Box 54"/>
          <p:cNvSpPr txBox="1"/>
          <p:nvPr/>
        </p:nvSpPr>
        <p:spPr>
          <a:xfrm>
            <a:off x="36195" y="6021705"/>
            <a:ext cx="12446635" cy="583565"/>
          </a:xfrm>
          <a:prstGeom prst="rect">
            <a:avLst/>
          </a:prstGeom>
          <a:noFill/>
          <a:ln w="9525">
            <a:noFill/>
          </a:ln>
          <a:effectLst>
            <a:prstShdw prst="shdw17" dist="17961" dir="13499999">
              <a:srgbClr val="999999">
                <a:alpha val="50000"/>
              </a:srgbClr>
            </a:prstShdw>
          </a:effectLst>
        </p:spPr>
        <p:txBody>
          <a:bodyPr wrap="none">
            <a:spAutoFit/>
          </a:bodyPr>
          <a:p>
            <a:pPr algn="l"/>
            <a:r>
              <a:rPr lang="zh-CN" altLang="en-US" sz="3200" b="1" dirty="0">
                <a:solidFill>
                  <a:srgbClr val="FF0000"/>
                </a:solidFill>
                <a:latin typeface="微软雅黑" panose="020B0503020204020204" charset="-122"/>
                <a:ea typeface="微软雅黑" panose="020B0503020204020204" charset="-122"/>
              </a:rPr>
              <a:t>结 论：一 定 时 期 的 文 化 是 一 定 时 期 政 治 、 经 济 的 反 映。</a:t>
            </a:r>
            <a:r>
              <a:rPr lang="zh-CN" altLang="en-US" sz="2400" b="1" dirty="0">
                <a:solidFill>
                  <a:srgbClr val="FF0000"/>
                </a:solidFill>
                <a:latin typeface="Arial" panose="020B0604020202020204" pitchFamily="34" charset="0"/>
                <a:ea typeface="宋体" panose="02010600030101010101" pitchFamily="2" charset="-122"/>
              </a:rPr>
              <a:t> </a:t>
            </a:r>
            <a:endParaRPr lang="zh-CN" altLang="en-US" sz="2400" b="1" dirty="0">
              <a:solidFill>
                <a:srgbClr val="FF0000"/>
              </a:solidFill>
              <a:latin typeface="Arial" panose="020B0604020202020204" pitchFamily="34" charset="0"/>
              <a:ea typeface="宋体" panose="02010600030101010101" pitchFamily="2" charset="-122"/>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6915"/>
                                        </p:tgtEl>
                                        <p:attrNameLst>
                                          <p:attrName>style.visibility</p:attrName>
                                        </p:attrNameLst>
                                      </p:cBhvr>
                                      <p:to>
                                        <p:strVal val="visible"/>
                                      </p:to>
                                    </p:set>
                                    <p:anim calcmode="lin" valueType="num">
                                      <p:cBhvr>
                                        <p:cTn id="7" dur="500" fill="hold"/>
                                        <p:tgtEl>
                                          <p:spTgt spid="369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6915"/>
                                        </p:tgtEl>
                                        <p:attrNameLst>
                                          <p:attrName>ppt_y</p:attrName>
                                        </p:attrNameLst>
                                      </p:cBhvr>
                                      <p:tavLst>
                                        <p:tav tm="0">
                                          <p:val>
                                            <p:strVal val="#ppt_y"/>
                                          </p:val>
                                        </p:tav>
                                        <p:tav tm="100000">
                                          <p:val>
                                            <p:strVal val="#ppt_y"/>
                                          </p:val>
                                        </p:tav>
                                      </p:tavLst>
                                    </p:anim>
                                    <p:anim calcmode="lin" valueType="num">
                                      <p:cBhvr>
                                        <p:cTn id="9" dur="500" fill="hold"/>
                                        <p:tgtEl>
                                          <p:spTgt spid="369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69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6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26206" name="表格 126205"/>
          <p:cNvGraphicFramePr/>
          <p:nvPr/>
        </p:nvGraphicFramePr>
        <p:xfrm>
          <a:off x="77470" y="200025"/>
          <a:ext cx="11910060" cy="6192520"/>
        </p:xfrm>
        <a:graphic>
          <a:graphicData uri="http://schemas.openxmlformats.org/drawingml/2006/table">
            <a:tbl>
              <a:tblPr/>
              <a:tblGrid>
                <a:gridCol w="1146810"/>
                <a:gridCol w="2891790"/>
                <a:gridCol w="2090420"/>
                <a:gridCol w="5781040"/>
              </a:tblGrid>
              <a:tr h="52324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dirty="0">
                        <a:solidFill>
                          <a:srgbClr val="FF0000"/>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dirty="0"/>
                        <a:t>作品</a:t>
                      </a: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dirty="0"/>
                        <a:t>作者</a:t>
                      </a: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dirty="0"/>
                        <a:t>特点（成就）</a:t>
                      </a: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3240">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b="1" dirty="0">
                          <a:solidFill>
                            <a:srgbClr val="FF0000"/>
                          </a:solidFill>
                        </a:rPr>
                        <a:t>四</a:t>
                      </a:r>
                      <a:endParaRPr lang="zh-CN" altLang="en-US" b="1" dirty="0">
                        <a:solidFill>
                          <a:srgbClr val="FF0000"/>
                        </a:solidFill>
                      </a:endParaRPr>
                    </a:p>
                    <a:p>
                      <a:pPr marL="0" lvl="0" indent="0" algn="ctr">
                        <a:buNone/>
                      </a:pPr>
                      <a:r>
                        <a:rPr lang="zh-CN" altLang="en-US" b="1" dirty="0">
                          <a:solidFill>
                            <a:srgbClr val="FF0000"/>
                          </a:solidFill>
                        </a:rPr>
                        <a:t>大</a:t>
                      </a:r>
                      <a:endParaRPr lang="zh-CN" altLang="en-US" b="1" dirty="0">
                        <a:solidFill>
                          <a:srgbClr val="FF0000"/>
                        </a:solidFill>
                      </a:endParaRPr>
                    </a:p>
                    <a:p>
                      <a:pPr marL="0" lvl="0" indent="0" algn="ctr">
                        <a:buNone/>
                      </a:pPr>
                      <a:r>
                        <a:rPr lang="zh-CN" altLang="en-US" b="1" dirty="0">
                          <a:solidFill>
                            <a:srgbClr val="FF0000"/>
                          </a:solidFill>
                        </a:rPr>
                        <a:t>奇</a:t>
                      </a:r>
                      <a:endParaRPr lang="zh-CN" altLang="en-US" b="1" dirty="0">
                        <a:solidFill>
                          <a:srgbClr val="FF0000"/>
                        </a:solidFill>
                      </a:endParaRPr>
                    </a:p>
                    <a:p>
                      <a:pPr marL="0" lvl="0" indent="0" algn="ctr">
                        <a:buNone/>
                      </a:pPr>
                      <a:r>
                        <a:rPr lang="zh-CN" altLang="en-US" b="1" dirty="0">
                          <a:solidFill>
                            <a:srgbClr val="FF0000"/>
                          </a:solidFill>
                        </a:rPr>
                        <a:t>书</a:t>
                      </a:r>
                      <a:endParaRPr lang="zh-CN" altLang="en-US" b="1" dirty="0">
                        <a:solidFill>
                          <a:srgbClr val="FF0000"/>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324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324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324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51230">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b="1" dirty="0">
                          <a:solidFill>
                            <a:srgbClr val="FF0000"/>
                          </a:solidFill>
                        </a:rPr>
                        <a:t>三言</a:t>
                      </a:r>
                      <a:endParaRPr lang="zh-CN" altLang="en-US" b="1" dirty="0">
                        <a:solidFill>
                          <a:srgbClr val="FF0000"/>
                        </a:solidFill>
                      </a:endParaRPr>
                    </a:p>
                    <a:p>
                      <a:pPr marL="0" lvl="0" indent="0" algn="ctr">
                        <a:buNone/>
                      </a:pPr>
                      <a:r>
                        <a:rPr lang="zh-CN" altLang="en-US" b="1" dirty="0">
                          <a:solidFill>
                            <a:srgbClr val="FF0000"/>
                          </a:solidFill>
                        </a:rPr>
                        <a:t>二拍</a:t>
                      </a:r>
                      <a:endParaRPr lang="zh-CN" altLang="en-US" b="1" dirty="0">
                        <a:solidFill>
                          <a:srgbClr val="FF0000"/>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5123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r>
              <a:tr h="604520">
                <a:tc rowSpan="3">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en-US" altLang="zh-CN" sz="2400" b="1" dirty="0">
                        <a:solidFill>
                          <a:srgbClr val="FF0000"/>
                        </a:solidFill>
                      </a:endParaRPr>
                    </a:p>
                    <a:p>
                      <a:pPr marL="0" lvl="0" indent="0" algn="ctr">
                        <a:buNone/>
                      </a:pPr>
                      <a:r>
                        <a:rPr lang="zh-CN" altLang="en-US" sz="2400" b="1" dirty="0">
                          <a:solidFill>
                            <a:srgbClr val="FF0000"/>
                          </a:solidFill>
                        </a:rPr>
                        <a:t>讽喻</a:t>
                      </a:r>
                      <a:endParaRPr lang="zh-CN" altLang="en-US" sz="2400" b="1" dirty="0">
                        <a:solidFill>
                          <a:srgbClr val="FF0000"/>
                        </a:solidFill>
                      </a:endParaRPr>
                    </a:p>
                    <a:p>
                      <a:pPr marL="0" lvl="0" indent="0" algn="ctr">
                        <a:buNone/>
                      </a:pPr>
                      <a:r>
                        <a:rPr lang="zh-CN" altLang="en-US" sz="2400" b="1" dirty="0">
                          <a:solidFill>
                            <a:srgbClr val="FF0000"/>
                          </a:solidFill>
                        </a:rPr>
                        <a:t>小说</a:t>
                      </a:r>
                      <a:endParaRPr lang="zh-CN" altLang="en-US" sz="2400" b="1" dirty="0">
                        <a:solidFill>
                          <a:srgbClr val="FF0000"/>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4610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324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26170" name="文本框 126169"/>
          <p:cNvSpPr txBox="1"/>
          <p:nvPr/>
        </p:nvSpPr>
        <p:spPr>
          <a:xfrm>
            <a:off x="1467168" y="698818"/>
            <a:ext cx="2019300" cy="460375"/>
          </a:xfrm>
          <a:prstGeom prst="rect">
            <a:avLst/>
          </a:prstGeom>
          <a:noFill/>
          <a:ln w="9525">
            <a:noFill/>
          </a:ln>
        </p:spPr>
        <p:txBody>
          <a:bodyPr wrap="none" anchor="t">
            <a:spAutoFit/>
          </a:bodyPr>
          <a:p>
            <a:r>
              <a:rPr lang="en-US" altLang="zh-CN" sz="2400" b="1" dirty="0">
                <a:solidFill>
                  <a:srgbClr val="0000FF"/>
                </a:solidFill>
                <a:latin typeface="Arial" panose="020B0604020202020204" pitchFamily="34" charset="0"/>
                <a:ea typeface="宋体" panose="02010600030101010101" pitchFamily="2" charset="-122"/>
              </a:rPr>
              <a:t>《</a:t>
            </a:r>
            <a:r>
              <a:rPr lang="zh-CN" altLang="en-US" sz="2400" b="1" dirty="0">
                <a:solidFill>
                  <a:srgbClr val="0000FF"/>
                </a:solidFill>
                <a:latin typeface="Arial" panose="020B0604020202020204" pitchFamily="34" charset="0"/>
                <a:ea typeface="宋体" panose="02010600030101010101" pitchFamily="2" charset="-122"/>
              </a:rPr>
              <a:t>三国演义</a:t>
            </a:r>
            <a:r>
              <a:rPr lang="en-US" altLang="zh-CN" sz="2400" b="1">
                <a:solidFill>
                  <a:srgbClr val="0000FF"/>
                </a:solidFill>
                <a:latin typeface="Arial" panose="020B0604020202020204" pitchFamily="34" charset="0"/>
                <a:ea typeface="宋体" panose="02010600030101010101" pitchFamily="2" charset="-122"/>
              </a:rPr>
              <a:t>》</a:t>
            </a:r>
            <a:endParaRPr lang="en-US" altLang="zh-CN" sz="2400" b="1">
              <a:solidFill>
                <a:srgbClr val="0000FF"/>
              </a:solidFill>
              <a:latin typeface="Arial" panose="020B0604020202020204" pitchFamily="34" charset="0"/>
              <a:ea typeface="宋体" panose="02010600030101010101" pitchFamily="2" charset="-122"/>
            </a:endParaRPr>
          </a:p>
        </p:txBody>
      </p:sp>
      <p:sp>
        <p:nvSpPr>
          <p:cNvPr id="126171" name="文本框 126170"/>
          <p:cNvSpPr txBox="1"/>
          <p:nvPr/>
        </p:nvSpPr>
        <p:spPr>
          <a:xfrm>
            <a:off x="1620203" y="1296988"/>
            <a:ext cx="1713230" cy="460375"/>
          </a:xfrm>
          <a:prstGeom prst="rect">
            <a:avLst/>
          </a:prstGeom>
          <a:noFill/>
          <a:ln w="9525">
            <a:noFill/>
          </a:ln>
        </p:spPr>
        <p:txBody>
          <a:bodyPr wrap="none" anchor="t">
            <a:spAutoFit/>
          </a:bodyPr>
          <a:p>
            <a:r>
              <a:rPr lang="en-US" altLang="zh-CN" sz="2400" b="1" dirty="0">
                <a:solidFill>
                  <a:srgbClr val="0000FF"/>
                </a:solidFill>
                <a:latin typeface="Arial" panose="020B0604020202020204" pitchFamily="34" charset="0"/>
                <a:ea typeface="宋体" panose="02010600030101010101" pitchFamily="2" charset="-122"/>
              </a:rPr>
              <a:t>《</a:t>
            </a:r>
            <a:r>
              <a:rPr lang="zh-CN" altLang="en-US" sz="2400" b="1" dirty="0">
                <a:solidFill>
                  <a:srgbClr val="0000FF"/>
                </a:solidFill>
                <a:latin typeface="Arial" panose="020B0604020202020204" pitchFamily="34" charset="0"/>
                <a:ea typeface="宋体" panose="02010600030101010101" pitchFamily="2" charset="-122"/>
              </a:rPr>
              <a:t>水浒传</a:t>
            </a:r>
            <a:r>
              <a:rPr lang="en-US" altLang="zh-CN" sz="2400" b="1">
                <a:solidFill>
                  <a:srgbClr val="0000FF"/>
                </a:solidFill>
                <a:latin typeface="Arial" panose="020B0604020202020204" pitchFamily="34" charset="0"/>
                <a:ea typeface="宋体" panose="02010600030101010101" pitchFamily="2" charset="-122"/>
              </a:rPr>
              <a:t>》</a:t>
            </a:r>
            <a:endParaRPr lang="en-US" altLang="zh-CN" sz="2400" b="1">
              <a:solidFill>
                <a:srgbClr val="0000FF"/>
              </a:solidFill>
              <a:latin typeface="Arial" panose="020B0604020202020204" pitchFamily="34" charset="0"/>
              <a:ea typeface="宋体" panose="02010600030101010101" pitchFamily="2" charset="-122"/>
            </a:endParaRPr>
          </a:p>
        </p:txBody>
      </p:sp>
      <p:sp>
        <p:nvSpPr>
          <p:cNvPr id="126172" name="文本框 126171"/>
          <p:cNvSpPr txBox="1"/>
          <p:nvPr/>
        </p:nvSpPr>
        <p:spPr>
          <a:xfrm>
            <a:off x="1773238" y="1844675"/>
            <a:ext cx="1713230" cy="460375"/>
          </a:xfrm>
          <a:prstGeom prst="rect">
            <a:avLst/>
          </a:prstGeom>
          <a:noFill/>
          <a:ln w="9525">
            <a:noFill/>
          </a:ln>
        </p:spPr>
        <p:txBody>
          <a:bodyPr wrap="none" anchor="t">
            <a:spAutoFit/>
          </a:bodyPr>
          <a:p>
            <a:r>
              <a:rPr lang="en-US" altLang="zh-CN" sz="2400" b="1" dirty="0">
                <a:solidFill>
                  <a:srgbClr val="0000FF"/>
                </a:solidFill>
                <a:latin typeface="Arial" panose="020B0604020202020204" pitchFamily="34" charset="0"/>
                <a:ea typeface="宋体" panose="02010600030101010101" pitchFamily="2" charset="-122"/>
              </a:rPr>
              <a:t>《</a:t>
            </a:r>
            <a:r>
              <a:rPr lang="zh-CN" altLang="en-US" sz="2400" b="1" dirty="0">
                <a:solidFill>
                  <a:srgbClr val="0000FF"/>
                </a:solidFill>
                <a:latin typeface="Arial" panose="020B0604020202020204" pitchFamily="34" charset="0"/>
                <a:ea typeface="宋体" panose="02010600030101010101" pitchFamily="2" charset="-122"/>
              </a:rPr>
              <a:t>西游记</a:t>
            </a:r>
            <a:r>
              <a:rPr lang="en-US" altLang="zh-CN" sz="2400" b="1">
                <a:solidFill>
                  <a:srgbClr val="0000FF"/>
                </a:solidFill>
                <a:latin typeface="Arial" panose="020B0604020202020204" pitchFamily="34" charset="0"/>
                <a:ea typeface="宋体" panose="02010600030101010101" pitchFamily="2" charset="-122"/>
              </a:rPr>
              <a:t>》</a:t>
            </a:r>
            <a:endParaRPr lang="en-US" altLang="zh-CN" sz="2400" b="1">
              <a:solidFill>
                <a:srgbClr val="0000FF"/>
              </a:solidFill>
              <a:latin typeface="Arial" panose="020B0604020202020204" pitchFamily="34" charset="0"/>
              <a:ea typeface="宋体" panose="02010600030101010101" pitchFamily="2" charset="-122"/>
            </a:endParaRPr>
          </a:p>
        </p:txBody>
      </p:sp>
      <p:sp>
        <p:nvSpPr>
          <p:cNvPr id="126173" name="文本框 126172"/>
          <p:cNvSpPr txBox="1"/>
          <p:nvPr/>
        </p:nvSpPr>
        <p:spPr>
          <a:xfrm>
            <a:off x="1620203" y="2366645"/>
            <a:ext cx="1713230" cy="460375"/>
          </a:xfrm>
          <a:prstGeom prst="rect">
            <a:avLst/>
          </a:prstGeom>
          <a:noFill/>
          <a:ln w="9525">
            <a:noFill/>
          </a:ln>
        </p:spPr>
        <p:txBody>
          <a:bodyPr wrap="none" anchor="t">
            <a:spAutoFit/>
          </a:bodyPr>
          <a:p>
            <a:r>
              <a:rPr lang="en-US" altLang="zh-CN" sz="2400" b="1" dirty="0">
                <a:solidFill>
                  <a:srgbClr val="0000FF"/>
                </a:solidFill>
                <a:latin typeface="Arial" panose="020B0604020202020204" pitchFamily="34" charset="0"/>
                <a:ea typeface="宋体" panose="02010600030101010101" pitchFamily="2" charset="-122"/>
              </a:rPr>
              <a:t>《</a:t>
            </a:r>
            <a:r>
              <a:rPr lang="zh-CN" altLang="en-US" sz="2400" b="1" dirty="0">
                <a:solidFill>
                  <a:srgbClr val="0000FF"/>
                </a:solidFill>
                <a:latin typeface="Arial" panose="020B0604020202020204" pitchFamily="34" charset="0"/>
                <a:ea typeface="宋体" panose="02010600030101010101" pitchFamily="2" charset="-122"/>
              </a:rPr>
              <a:t>金瓶梅</a:t>
            </a:r>
            <a:r>
              <a:rPr lang="en-US" altLang="zh-CN" sz="2400" b="1">
                <a:solidFill>
                  <a:srgbClr val="0000FF"/>
                </a:solidFill>
                <a:latin typeface="Arial" panose="020B0604020202020204" pitchFamily="34" charset="0"/>
                <a:ea typeface="宋体" panose="02010600030101010101" pitchFamily="2" charset="-122"/>
              </a:rPr>
              <a:t>》</a:t>
            </a:r>
            <a:endParaRPr lang="en-US" altLang="zh-CN" sz="2400" b="1">
              <a:solidFill>
                <a:srgbClr val="0000FF"/>
              </a:solidFill>
              <a:latin typeface="Arial" panose="020B0604020202020204" pitchFamily="34" charset="0"/>
              <a:ea typeface="宋体" panose="02010600030101010101" pitchFamily="2" charset="-122"/>
            </a:endParaRPr>
          </a:p>
        </p:txBody>
      </p:sp>
      <p:sp>
        <p:nvSpPr>
          <p:cNvPr id="126174" name="文本框 126173"/>
          <p:cNvSpPr txBox="1"/>
          <p:nvPr/>
        </p:nvSpPr>
        <p:spPr>
          <a:xfrm>
            <a:off x="4496435" y="836613"/>
            <a:ext cx="1150938" cy="460375"/>
          </a:xfrm>
          <a:prstGeom prst="rect">
            <a:avLst/>
          </a:prstGeom>
          <a:noFill/>
          <a:ln w="9525">
            <a:noFill/>
          </a:ln>
        </p:spPr>
        <p:txBody>
          <a:bodyPr>
            <a:spAutoFit/>
          </a:bodyPr>
          <a:p>
            <a:pPr algn="ctr"/>
            <a:r>
              <a:rPr lang="zh-CN" altLang="en-US" sz="2400" b="1" dirty="0">
                <a:latin typeface="Arial" panose="020B0604020202020204" pitchFamily="34" charset="0"/>
                <a:ea typeface="宋体" panose="02010600030101010101" pitchFamily="2" charset="-122"/>
              </a:rPr>
              <a:t>罗贯中</a:t>
            </a:r>
            <a:endParaRPr lang="zh-CN" altLang="en-US" sz="2400" b="1" dirty="0">
              <a:latin typeface="Arial" panose="020B0604020202020204" pitchFamily="34" charset="0"/>
              <a:ea typeface="宋体" panose="02010600030101010101" pitchFamily="2" charset="-122"/>
            </a:endParaRPr>
          </a:p>
        </p:txBody>
      </p:sp>
      <p:sp>
        <p:nvSpPr>
          <p:cNvPr id="126175" name="文本框 126174"/>
          <p:cNvSpPr txBox="1"/>
          <p:nvPr/>
        </p:nvSpPr>
        <p:spPr>
          <a:xfrm>
            <a:off x="4496435" y="1296988"/>
            <a:ext cx="1150938" cy="460375"/>
          </a:xfrm>
          <a:prstGeom prst="rect">
            <a:avLst/>
          </a:prstGeom>
          <a:noFill/>
          <a:ln w="9525">
            <a:noFill/>
          </a:ln>
        </p:spPr>
        <p:txBody>
          <a:bodyPr>
            <a:spAutoFit/>
          </a:bodyPr>
          <a:p>
            <a:pPr algn="ctr"/>
            <a:r>
              <a:rPr lang="zh-CN" altLang="en-US" sz="2400" b="1" dirty="0">
                <a:latin typeface="Arial" panose="020B0604020202020204" pitchFamily="34" charset="0"/>
                <a:ea typeface="宋体" panose="02010600030101010101" pitchFamily="2" charset="-122"/>
              </a:rPr>
              <a:t>施耐庵</a:t>
            </a:r>
            <a:endParaRPr lang="zh-CN" altLang="en-US" sz="2400" b="1" dirty="0">
              <a:latin typeface="Arial" panose="020B0604020202020204" pitchFamily="34" charset="0"/>
              <a:ea typeface="宋体" panose="02010600030101010101" pitchFamily="2" charset="-122"/>
            </a:endParaRPr>
          </a:p>
        </p:txBody>
      </p:sp>
      <p:sp>
        <p:nvSpPr>
          <p:cNvPr id="126176" name="文本框 126175"/>
          <p:cNvSpPr txBox="1"/>
          <p:nvPr/>
        </p:nvSpPr>
        <p:spPr>
          <a:xfrm>
            <a:off x="4496435" y="1802130"/>
            <a:ext cx="1150938" cy="460375"/>
          </a:xfrm>
          <a:prstGeom prst="rect">
            <a:avLst/>
          </a:prstGeom>
          <a:noFill/>
          <a:ln w="9525">
            <a:noFill/>
          </a:ln>
        </p:spPr>
        <p:txBody>
          <a:bodyPr>
            <a:spAutoFit/>
          </a:bodyPr>
          <a:p>
            <a:pPr algn="ctr"/>
            <a:r>
              <a:rPr lang="zh-CN" altLang="en-US" sz="2400" b="1" dirty="0">
                <a:latin typeface="Arial" panose="020B0604020202020204" pitchFamily="34" charset="0"/>
                <a:ea typeface="宋体" panose="02010600030101010101" pitchFamily="2" charset="-122"/>
              </a:rPr>
              <a:t>吴承恩</a:t>
            </a:r>
            <a:endParaRPr lang="zh-CN" altLang="en-US" sz="2400" b="1" dirty="0">
              <a:latin typeface="Arial" panose="020B0604020202020204" pitchFamily="34" charset="0"/>
              <a:ea typeface="宋体" panose="02010600030101010101" pitchFamily="2" charset="-122"/>
            </a:endParaRPr>
          </a:p>
        </p:txBody>
      </p:sp>
      <p:sp>
        <p:nvSpPr>
          <p:cNvPr id="126177" name="文本框 126176"/>
          <p:cNvSpPr txBox="1"/>
          <p:nvPr/>
        </p:nvSpPr>
        <p:spPr>
          <a:xfrm>
            <a:off x="4373880" y="2366645"/>
            <a:ext cx="1671320" cy="398780"/>
          </a:xfrm>
          <a:prstGeom prst="rect">
            <a:avLst/>
          </a:prstGeom>
          <a:noFill/>
          <a:ln w="9525">
            <a:noFill/>
          </a:ln>
        </p:spPr>
        <p:txBody>
          <a:bodyPr wrap="square">
            <a:spAutoFit/>
          </a:bodyPr>
          <a:p>
            <a:pPr algn="ctr"/>
            <a:r>
              <a:rPr lang="zh-CN" altLang="en-US" sz="2000" b="1" dirty="0">
                <a:latin typeface="Arial" panose="020B0604020202020204" pitchFamily="34" charset="0"/>
                <a:ea typeface="宋体" panose="02010600030101010101" pitchFamily="2" charset="-122"/>
              </a:rPr>
              <a:t>兰陵笑笑生</a:t>
            </a:r>
            <a:endParaRPr lang="zh-CN" altLang="en-US" sz="2000" b="1" dirty="0">
              <a:latin typeface="Arial" panose="020B0604020202020204" pitchFamily="34" charset="0"/>
              <a:ea typeface="宋体" panose="02010600030101010101" pitchFamily="2" charset="-122"/>
            </a:endParaRPr>
          </a:p>
        </p:txBody>
      </p:sp>
      <p:sp>
        <p:nvSpPr>
          <p:cNvPr id="126180" name="文本框 126179"/>
          <p:cNvSpPr txBox="1"/>
          <p:nvPr/>
        </p:nvSpPr>
        <p:spPr>
          <a:xfrm>
            <a:off x="1771968" y="2773363"/>
            <a:ext cx="1714500" cy="1014730"/>
          </a:xfrm>
          <a:prstGeom prst="rect">
            <a:avLst/>
          </a:prstGeom>
          <a:noFill/>
          <a:ln w="9525">
            <a:noFill/>
          </a:ln>
        </p:spPr>
        <p:txBody>
          <a:bodyPr wrap="none" anchor="t">
            <a:spAutoFit/>
          </a:bodyPr>
          <a:p>
            <a:r>
              <a:rPr lang="en-US" altLang="zh-CN" sz="2000" b="1" dirty="0">
                <a:solidFill>
                  <a:srgbClr val="0000FF"/>
                </a:solidFill>
                <a:latin typeface="Arial" panose="020B0604020202020204" pitchFamily="34" charset="0"/>
                <a:ea typeface="宋体" panose="02010600030101010101" pitchFamily="2" charset="-122"/>
              </a:rPr>
              <a:t>《</a:t>
            </a:r>
            <a:r>
              <a:rPr lang="zh-CN" altLang="en-US" sz="2000" b="1" dirty="0">
                <a:solidFill>
                  <a:srgbClr val="0000FF"/>
                </a:solidFill>
                <a:latin typeface="Arial" panose="020B0604020202020204" pitchFamily="34" charset="0"/>
                <a:ea typeface="宋体" panose="02010600030101010101" pitchFamily="2" charset="-122"/>
              </a:rPr>
              <a:t>警世通言</a:t>
            </a:r>
            <a:r>
              <a:rPr lang="en-US" altLang="zh-CN" sz="2000" b="1">
                <a:solidFill>
                  <a:srgbClr val="0000FF"/>
                </a:solidFill>
                <a:latin typeface="Arial" panose="020B0604020202020204" pitchFamily="34" charset="0"/>
                <a:ea typeface="宋体" panose="02010600030101010101" pitchFamily="2" charset="-122"/>
              </a:rPr>
              <a:t>》</a:t>
            </a:r>
            <a:endParaRPr lang="en-US" altLang="zh-CN" sz="2000" b="1">
              <a:solidFill>
                <a:srgbClr val="0000FF"/>
              </a:solidFill>
              <a:latin typeface="Arial" panose="020B0604020202020204" pitchFamily="34" charset="0"/>
              <a:ea typeface="宋体" panose="02010600030101010101" pitchFamily="2" charset="-122"/>
            </a:endParaRPr>
          </a:p>
          <a:p>
            <a:r>
              <a:rPr lang="en-US" altLang="zh-CN" sz="2000" b="1" dirty="0">
                <a:solidFill>
                  <a:srgbClr val="0000FF"/>
                </a:solidFill>
                <a:latin typeface="Arial" panose="020B0604020202020204" pitchFamily="34" charset="0"/>
                <a:ea typeface="宋体" panose="02010600030101010101" pitchFamily="2" charset="-122"/>
              </a:rPr>
              <a:t>《</a:t>
            </a:r>
            <a:r>
              <a:rPr lang="zh-CN" altLang="en-US" sz="2000" b="1" dirty="0">
                <a:solidFill>
                  <a:srgbClr val="0000FF"/>
                </a:solidFill>
                <a:latin typeface="Arial" panose="020B0604020202020204" pitchFamily="34" charset="0"/>
                <a:ea typeface="宋体" panose="02010600030101010101" pitchFamily="2" charset="-122"/>
              </a:rPr>
              <a:t>喻世明言</a:t>
            </a:r>
            <a:r>
              <a:rPr lang="en-US" altLang="zh-CN" sz="2000" b="1">
                <a:solidFill>
                  <a:srgbClr val="0000FF"/>
                </a:solidFill>
                <a:latin typeface="Arial" panose="020B0604020202020204" pitchFamily="34" charset="0"/>
                <a:ea typeface="宋体" panose="02010600030101010101" pitchFamily="2" charset="-122"/>
              </a:rPr>
              <a:t>》</a:t>
            </a:r>
            <a:endParaRPr lang="en-US" altLang="zh-CN" sz="2000" b="1">
              <a:solidFill>
                <a:srgbClr val="0000FF"/>
              </a:solidFill>
              <a:latin typeface="Arial" panose="020B0604020202020204" pitchFamily="34" charset="0"/>
              <a:ea typeface="宋体" panose="02010600030101010101" pitchFamily="2" charset="-122"/>
            </a:endParaRPr>
          </a:p>
          <a:p>
            <a:r>
              <a:rPr lang="en-US" altLang="zh-CN" sz="2000" b="1" dirty="0">
                <a:solidFill>
                  <a:srgbClr val="0000FF"/>
                </a:solidFill>
                <a:latin typeface="Arial" panose="020B0604020202020204" pitchFamily="34" charset="0"/>
                <a:ea typeface="宋体" panose="02010600030101010101" pitchFamily="2" charset="-122"/>
              </a:rPr>
              <a:t>《</a:t>
            </a:r>
            <a:r>
              <a:rPr lang="zh-CN" altLang="en-US" sz="2000" b="1" dirty="0">
                <a:solidFill>
                  <a:srgbClr val="0000FF"/>
                </a:solidFill>
                <a:latin typeface="Arial" panose="020B0604020202020204" pitchFamily="34" charset="0"/>
                <a:ea typeface="宋体" panose="02010600030101010101" pitchFamily="2" charset="-122"/>
              </a:rPr>
              <a:t>醒世恒言</a:t>
            </a:r>
            <a:r>
              <a:rPr lang="en-US" altLang="zh-CN" sz="2000" b="1">
                <a:solidFill>
                  <a:srgbClr val="0000FF"/>
                </a:solidFill>
                <a:latin typeface="Arial" panose="020B0604020202020204" pitchFamily="34" charset="0"/>
                <a:ea typeface="宋体" panose="02010600030101010101" pitchFamily="2" charset="-122"/>
              </a:rPr>
              <a:t>》</a:t>
            </a:r>
            <a:endParaRPr lang="en-US" altLang="zh-CN" sz="2000" b="1">
              <a:solidFill>
                <a:srgbClr val="0000FF"/>
              </a:solidFill>
              <a:latin typeface="Arial" panose="020B0604020202020204" pitchFamily="34" charset="0"/>
              <a:ea typeface="宋体" panose="02010600030101010101" pitchFamily="2" charset="-122"/>
            </a:endParaRPr>
          </a:p>
        </p:txBody>
      </p:sp>
      <p:sp>
        <p:nvSpPr>
          <p:cNvPr id="126181" name="文本框 126180"/>
          <p:cNvSpPr txBox="1"/>
          <p:nvPr/>
        </p:nvSpPr>
        <p:spPr>
          <a:xfrm>
            <a:off x="1620203" y="3788410"/>
            <a:ext cx="2225040" cy="706755"/>
          </a:xfrm>
          <a:prstGeom prst="rect">
            <a:avLst/>
          </a:prstGeom>
          <a:noFill/>
          <a:ln w="9525">
            <a:noFill/>
          </a:ln>
        </p:spPr>
        <p:txBody>
          <a:bodyPr wrap="none" anchor="t">
            <a:spAutoFit/>
          </a:bodyPr>
          <a:p>
            <a:r>
              <a:rPr lang="en-US" altLang="zh-CN" sz="2000" b="1" dirty="0">
                <a:solidFill>
                  <a:srgbClr val="0000FF"/>
                </a:solidFill>
                <a:latin typeface="Arial" panose="020B0604020202020204" pitchFamily="34" charset="0"/>
                <a:ea typeface="宋体" panose="02010600030101010101" pitchFamily="2" charset="-122"/>
              </a:rPr>
              <a:t>《</a:t>
            </a:r>
            <a:r>
              <a:rPr lang="zh-CN" altLang="en-US" sz="2000" b="1" dirty="0">
                <a:solidFill>
                  <a:srgbClr val="0000FF"/>
                </a:solidFill>
                <a:latin typeface="Arial" panose="020B0604020202020204" pitchFamily="34" charset="0"/>
                <a:ea typeface="宋体" panose="02010600030101010101" pitchFamily="2" charset="-122"/>
              </a:rPr>
              <a:t>初刻拍案惊奇</a:t>
            </a:r>
            <a:r>
              <a:rPr lang="en-US" altLang="zh-CN" sz="2000" b="1">
                <a:solidFill>
                  <a:srgbClr val="0000FF"/>
                </a:solidFill>
                <a:latin typeface="Arial" panose="020B0604020202020204" pitchFamily="34" charset="0"/>
                <a:ea typeface="宋体" panose="02010600030101010101" pitchFamily="2" charset="-122"/>
              </a:rPr>
              <a:t>》</a:t>
            </a:r>
            <a:endParaRPr lang="en-US" altLang="zh-CN" sz="2000" b="1">
              <a:solidFill>
                <a:srgbClr val="0000FF"/>
              </a:solidFill>
              <a:latin typeface="Arial" panose="020B0604020202020204" pitchFamily="34" charset="0"/>
              <a:ea typeface="宋体" panose="02010600030101010101" pitchFamily="2" charset="-122"/>
            </a:endParaRPr>
          </a:p>
          <a:p>
            <a:r>
              <a:rPr lang="en-US" altLang="zh-CN" sz="2000" b="1" dirty="0">
                <a:solidFill>
                  <a:srgbClr val="0000FF"/>
                </a:solidFill>
                <a:latin typeface="Arial" panose="020B0604020202020204" pitchFamily="34" charset="0"/>
                <a:ea typeface="宋体" panose="02010600030101010101" pitchFamily="2" charset="-122"/>
              </a:rPr>
              <a:t>《</a:t>
            </a:r>
            <a:r>
              <a:rPr lang="zh-CN" altLang="en-US" sz="2000" b="1" dirty="0">
                <a:solidFill>
                  <a:srgbClr val="0000FF"/>
                </a:solidFill>
                <a:latin typeface="Arial" panose="020B0604020202020204" pitchFamily="34" charset="0"/>
                <a:ea typeface="宋体" panose="02010600030101010101" pitchFamily="2" charset="-122"/>
              </a:rPr>
              <a:t>续刻拍案惊奇</a:t>
            </a:r>
            <a:r>
              <a:rPr lang="en-US" altLang="zh-CN" sz="2000" b="1">
                <a:solidFill>
                  <a:srgbClr val="0000FF"/>
                </a:solidFill>
                <a:latin typeface="Arial" panose="020B0604020202020204" pitchFamily="34" charset="0"/>
                <a:ea typeface="宋体" panose="02010600030101010101" pitchFamily="2" charset="-122"/>
              </a:rPr>
              <a:t>》</a:t>
            </a:r>
            <a:endParaRPr lang="en-US" altLang="zh-CN" sz="2000" b="1">
              <a:solidFill>
                <a:srgbClr val="0000FF"/>
              </a:solidFill>
              <a:latin typeface="Arial" panose="020B0604020202020204" pitchFamily="34" charset="0"/>
              <a:ea typeface="宋体" panose="02010600030101010101" pitchFamily="2" charset="-122"/>
            </a:endParaRPr>
          </a:p>
        </p:txBody>
      </p:sp>
      <p:sp>
        <p:nvSpPr>
          <p:cNvPr id="126182" name="文本框 126181"/>
          <p:cNvSpPr txBox="1"/>
          <p:nvPr/>
        </p:nvSpPr>
        <p:spPr>
          <a:xfrm>
            <a:off x="4496435" y="3065463"/>
            <a:ext cx="1150938" cy="460375"/>
          </a:xfrm>
          <a:prstGeom prst="rect">
            <a:avLst/>
          </a:prstGeom>
          <a:noFill/>
          <a:ln w="9525">
            <a:noFill/>
          </a:ln>
        </p:spPr>
        <p:txBody>
          <a:bodyPr>
            <a:spAutoFit/>
          </a:bodyPr>
          <a:p>
            <a:pPr algn="ctr"/>
            <a:r>
              <a:rPr lang="zh-CN" altLang="en-US" sz="2400" b="1" dirty="0">
                <a:latin typeface="Arial" panose="020B0604020202020204" pitchFamily="34" charset="0"/>
                <a:ea typeface="宋体" panose="02010600030101010101" pitchFamily="2" charset="-122"/>
              </a:rPr>
              <a:t>冯梦龙</a:t>
            </a:r>
            <a:endParaRPr lang="zh-CN" altLang="en-US" sz="2400" b="1" dirty="0">
              <a:latin typeface="Arial" panose="020B0604020202020204" pitchFamily="34" charset="0"/>
              <a:ea typeface="宋体" panose="02010600030101010101" pitchFamily="2" charset="-122"/>
            </a:endParaRPr>
          </a:p>
        </p:txBody>
      </p:sp>
      <p:sp>
        <p:nvSpPr>
          <p:cNvPr id="126183" name="文本框 126182"/>
          <p:cNvSpPr txBox="1"/>
          <p:nvPr/>
        </p:nvSpPr>
        <p:spPr>
          <a:xfrm>
            <a:off x="4496435" y="3911600"/>
            <a:ext cx="1150938" cy="460375"/>
          </a:xfrm>
          <a:prstGeom prst="rect">
            <a:avLst/>
          </a:prstGeom>
          <a:noFill/>
          <a:ln w="9525">
            <a:noFill/>
          </a:ln>
        </p:spPr>
        <p:txBody>
          <a:bodyPr>
            <a:spAutoFit/>
          </a:bodyPr>
          <a:p>
            <a:pPr algn="ctr"/>
            <a:r>
              <a:rPr lang="zh-CN" altLang="en-US" sz="2400" b="1" dirty="0">
                <a:latin typeface="Arial" panose="020B0604020202020204" pitchFamily="34" charset="0"/>
                <a:ea typeface="宋体" panose="02010600030101010101" pitchFamily="2" charset="-122"/>
              </a:rPr>
              <a:t>凌濛初</a:t>
            </a:r>
            <a:endParaRPr lang="zh-CN" altLang="en-US" sz="2400" b="1" dirty="0">
              <a:latin typeface="Arial" panose="020B0604020202020204" pitchFamily="34" charset="0"/>
              <a:ea typeface="宋体" panose="02010600030101010101" pitchFamily="2" charset="-122"/>
            </a:endParaRPr>
          </a:p>
        </p:txBody>
      </p:sp>
      <p:sp>
        <p:nvSpPr>
          <p:cNvPr id="126184" name="文本框 126183"/>
          <p:cNvSpPr txBox="1"/>
          <p:nvPr/>
        </p:nvSpPr>
        <p:spPr>
          <a:xfrm>
            <a:off x="1771968" y="4797425"/>
            <a:ext cx="1713230" cy="460375"/>
          </a:xfrm>
          <a:prstGeom prst="rect">
            <a:avLst/>
          </a:prstGeom>
          <a:noFill/>
          <a:ln w="9525">
            <a:noFill/>
          </a:ln>
        </p:spPr>
        <p:txBody>
          <a:bodyPr wrap="none" anchor="t">
            <a:spAutoFit/>
          </a:bodyPr>
          <a:p>
            <a:r>
              <a:rPr lang="en-US" altLang="zh-CN" sz="2400" b="1" dirty="0">
                <a:solidFill>
                  <a:srgbClr val="0000FF"/>
                </a:solidFill>
                <a:latin typeface="Arial" panose="020B0604020202020204" pitchFamily="34" charset="0"/>
                <a:ea typeface="宋体" panose="02010600030101010101" pitchFamily="2" charset="-122"/>
              </a:rPr>
              <a:t>《</a:t>
            </a:r>
            <a:r>
              <a:rPr lang="zh-CN" altLang="en-US" sz="2400" b="1" dirty="0">
                <a:solidFill>
                  <a:srgbClr val="0000FF"/>
                </a:solidFill>
                <a:latin typeface="Arial" panose="020B0604020202020204" pitchFamily="34" charset="0"/>
                <a:ea typeface="宋体" panose="02010600030101010101" pitchFamily="2" charset="-122"/>
              </a:rPr>
              <a:t>红楼梦</a:t>
            </a:r>
            <a:r>
              <a:rPr lang="en-US" altLang="zh-CN" sz="2400" b="1">
                <a:solidFill>
                  <a:srgbClr val="0000FF"/>
                </a:solidFill>
                <a:latin typeface="Arial" panose="020B0604020202020204" pitchFamily="34" charset="0"/>
                <a:ea typeface="宋体" panose="02010600030101010101" pitchFamily="2" charset="-122"/>
              </a:rPr>
              <a:t>》</a:t>
            </a:r>
            <a:endParaRPr lang="en-US" altLang="zh-CN" sz="2400" b="1">
              <a:solidFill>
                <a:srgbClr val="0000FF"/>
              </a:solidFill>
              <a:latin typeface="Arial" panose="020B0604020202020204" pitchFamily="34" charset="0"/>
              <a:ea typeface="宋体" panose="02010600030101010101" pitchFamily="2" charset="-122"/>
            </a:endParaRPr>
          </a:p>
        </p:txBody>
      </p:sp>
      <p:sp>
        <p:nvSpPr>
          <p:cNvPr id="126186" name="文本框 126185"/>
          <p:cNvSpPr txBox="1"/>
          <p:nvPr/>
        </p:nvSpPr>
        <p:spPr>
          <a:xfrm>
            <a:off x="1773238" y="5373688"/>
            <a:ext cx="2019300" cy="460375"/>
          </a:xfrm>
          <a:prstGeom prst="rect">
            <a:avLst/>
          </a:prstGeom>
          <a:noFill/>
          <a:ln w="9525">
            <a:noFill/>
          </a:ln>
        </p:spPr>
        <p:txBody>
          <a:bodyPr wrap="none" anchor="t">
            <a:spAutoFit/>
          </a:bodyPr>
          <a:p>
            <a:r>
              <a:rPr lang="en-US" altLang="zh-CN" sz="2400" b="1" dirty="0">
                <a:solidFill>
                  <a:srgbClr val="0000FF"/>
                </a:solidFill>
                <a:latin typeface="Arial" panose="020B0604020202020204" pitchFamily="34" charset="0"/>
                <a:ea typeface="宋体" panose="02010600030101010101" pitchFamily="2" charset="-122"/>
              </a:rPr>
              <a:t>《</a:t>
            </a:r>
            <a:r>
              <a:rPr lang="zh-CN" altLang="en-US" sz="2400" b="1" dirty="0">
                <a:solidFill>
                  <a:srgbClr val="0000FF"/>
                </a:solidFill>
                <a:latin typeface="Arial" panose="020B0604020202020204" pitchFamily="34" charset="0"/>
                <a:ea typeface="宋体" panose="02010600030101010101" pitchFamily="2" charset="-122"/>
              </a:rPr>
              <a:t>聊斋志异</a:t>
            </a:r>
            <a:r>
              <a:rPr lang="en-US" altLang="zh-CN" sz="2400" b="1">
                <a:solidFill>
                  <a:srgbClr val="0000FF"/>
                </a:solidFill>
                <a:latin typeface="Arial" panose="020B0604020202020204" pitchFamily="34" charset="0"/>
                <a:ea typeface="宋体" panose="02010600030101010101" pitchFamily="2" charset="-122"/>
              </a:rPr>
              <a:t>》</a:t>
            </a:r>
            <a:endParaRPr lang="en-US" altLang="zh-CN" sz="2400" b="1">
              <a:solidFill>
                <a:srgbClr val="0000FF"/>
              </a:solidFill>
              <a:latin typeface="Arial" panose="020B0604020202020204" pitchFamily="34" charset="0"/>
              <a:ea typeface="宋体" panose="02010600030101010101" pitchFamily="2" charset="-122"/>
            </a:endParaRPr>
          </a:p>
        </p:txBody>
      </p:sp>
      <p:sp>
        <p:nvSpPr>
          <p:cNvPr id="126187" name="文本框 126186"/>
          <p:cNvSpPr txBox="1"/>
          <p:nvPr/>
        </p:nvSpPr>
        <p:spPr>
          <a:xfrm>
            <a:off x="1723073" y="5834380"/>
            <a:ext cx="2019300" cy="460375"/>
          </a:xfrm>
          <a:prstGeom prst="rect">
            <a:avLst/>
          </a:prstGeom>
          <a:noFill/>
          <a:ln w="9525">
            <a:noFill/>
          </a:ln>
        </p:spPr>
        <p:txBody>
          <a:bodyPr wrap="none" anchor="t">
            <a:spAutoFit/>
          </a:bodyPr>
          <a:p>
            <a:r>
              <a:rPr lang="en-US" altLang="zh-CN" sz="2400" b="1" dirty="0">
                <a:solidFill>
                  <a:srgbClr val="0000FF"/>
                </a:solidFill>
                <a:latin typeface="Arial" panose="020B0604020202020204" pitchFamily="34" charset="0"/>
                <a:ea typeface="宋体" panose="02010600030101010101" pitchFamily="2" charset="-122"/>
              </a:rPr>
              <a:t>《</a:t>
            </a:r>
            <a:r>
              <a:rPr lang="zh-CN" altLang="en-US" sz="2400" b="1" dirty="0">
                <a:solidFill>
                  <a:srgbClr val="0000FF"/>
                </a:solidFill>
                <a:latin typeface="Arial" panose="020B0604020202020204" pitchFamily="34" charset="0"/>
                <a:ea typeface="宋体" panose="02010600030101010101" pitchFamily="2" charset="-122"/>
              </a:rPr>
              <a:t>儒林外史</a:t>
            </a:r>
            <a:r>
              <a:rPr lang="en-US" altLang="zh-CN" sz="2400" b="1">
                <a:solidFill>
                  <a:srgbClr val="0000FF"/>
                </a:solidFill>
                <a:latin typeface="Arial" panose="020B0604020202020204" pitchFamily="34" charset="0"/>
                <a:ea typeface="宋体" panose="02010600030101010101" pitchFamily="2" charset="-122"/>
              </a:rPr>
              <a:t>》</a:t>
            </a:r>
            <a:endParaRPr lang="en-US" altLang="zh-CN" sz="2400" b="1">
              <a:solidFill>
                <a:srgbClr val="0000FF"/>
              </a:solidFill>
              <a:latin typeface="Arial" panose="020B0604020202020204" pitchFamily="34" charset="0"/>
              <a:ea typeface="宋体" panose="02010600030101010101" pitchFamily="2" charset="-122"/>
            </a:endParaRPr>
          </a:p>
        </p:txBody>
      </p:sp>
      <p:sp>
        <p:nvSpPr>
          <p:cNvPr id="126194" name="文本框 126193"/>
          <p:cNvSpPr txBox="1"/>
          <p:nvPr/>
        </p:nvSpPr>
        <p:spPr>
          <a:xfrm>
            <a:off x="4634230" y="4797425"/>
            <a:ext cx="1150938" cy="460375"/>
          </a:xfrm>
          <a:prstGeom prst="rect">
            <a:avLst/>
          </a:prstGeom>
          <a:noFill/>
          <a:ln w="9525">
            <a:noFill/>
          </a:ln>
        </p:spPr>
        <p:txBody>
          <a:bodyPr>
            <a:spAutoFit/>
          </a:bodyPr>
          <a:p>
            <a:pPr algn="ctr"/>
            <a:r>
              <a:rPr lang="zh-CN" altLang="en-US" sz="2400" b="1" dirty="0">
                <a:latin typeface="Arial" panose="020B0604020202020204" pitchFamily="34" charset="0"/>
                <a:ea typeface="宋体" panose="02010600030101010101" pitchFamily="2" charset="-122"/>
              </a:rPr>
              <a:t>曹雪芹</a:t>
            </a:r>
            <a:endParaRPr lang="zh-CN" altLang="en-US" sz="2400" b="1" dirty="0">
              <a:latin typeface="Arial" panose="020B0604020202020204" pitchFamily="34" charset="0"/>
              <a:ea typeface="宋体" panose="02010600030101010101" pitchFamily="2" charset="-122"/>
            </a:endParaRPr>
          </a:p>
        </p:txBody>
      </p:sp>
      <p:sp>
        <p:nvSpPr>
          <p:cNvPr id="126195" name="文本框 126194"/>
          <p:cNvSpPr txBox="1"/>
          <p:nvPr/>
        </p:nvSpPr>
        <p:spPr>
          <a:xfrm>
            <a:off x="4633595" y="5373688"/>
            <a:ext cx="1150938" cy="460375"/>
          </a:xfrm>
          <a:prstGeom prst="rect">
            <a:avLst/>
          </a:prstGeom>
          <a:noFill/>
          <a:ln w="9525">
            <a:noFill/>
          </a:ln>
        </p:spPr>
        <p:txBody>
          <a:bodyPr>
            <a:spAutoFit/>
          </a:bodyPr>
          <a:p>
            <a:pPr algn="ctr"/>
            <a:r>
              <a:rPr lang="zh-CN" altLang="en-US" sz="2400" b="1" dirty="0">
                <a:latin typeface="Arial" panose="020B0604020202020204" pitchFamily="34" charset="0"/>
                <a:ea typeface="宋体" panose="02010600030101010101" pitchFamily="2" charset="-122"/>
              </a:rPr>
              <a:t>蒲松龄</a:t>
            </a:r>
            <a:endParaRPr lang="zh-CN" altLang="en-US" sz="2400" b="1" dirty="0">
              <a:latin typeface="Arial" panose="020B0604020202020204" pitchFamily="34" charset="0"/>
              <a:ea typeface="宋体" panose="02010600030101010101" pitchFamily="2" charset="-122"/>
            </a:endParaRPr>
          </a:p>
        </p:txBody>
      </p:sp>
      <p:sp>
        <p:nvSpPr>
          <p:cNvPr id="126196" name="文本框 126195"/>
          <p:cNvSpPr txBox="1"/>
          <p:nvPr/>
        </p:nvSpPr>
        <p:spPr>
          <a:xfrm>
            <a:off x="4633595" y="5876925"/>
            <a:ext cx="1150938" cy="460375"/>
          </a:xfrm>
          <a:prstGeom prst="rect">
            <a:avLst/>
          </a:prstGeom>
          <a:noFill/>
          <a:ln w="9525">
            <a:noFill/>
          </a:ln>
        </p:spPr>
        <p:txBody>
          <a:bodyPr>
            <a:spAutoFit/>
          </a:bodyPr>
          <a:p>
            <a:pPr algn="ctr"/>
            <a:r>
              <a:rPr lang="zh-CN" altLang="en-US" sz="2400" b="1" dirty="0">
                <a:latin typeface="Arial" panose="020B0604020202020204" pitchFamily="34" charset="0"/>
                <a:ea typeface="宋体" panose="02010600030101010101" pitchFamily="2" charset="-122"/>
              </a:rPr>
              <a:t>吴敬梓</a:t>
            </a:r>
            <a:endParaRPr lang="zh-CN" altLang="en-US" sz="2400" b="1" dirty="0">
              <a:latin typeface="Arial" panose="020B0604020202020204" pitchFamily="34" charset="0"/>
              <a:ea typeface="宋体" panose="02010600030101010101" pitchFamily="2" charset="-122"/>
            </a:endParaRPr>
          </a:p>
        </p:txBody>
      </p:sp>
      <p:sp>
        <p:nvSpPr>
          <p:cNvPr id="126197" name="文本框 126196"/>
          <p:cNvSpPr txBox="1"/>
          <p:nvPr/>
        </p:nvSpPr>
        <p:spPr>
          <a:xfrm>
            <a:off x="6311900" y="836613"/>
            <a:ext cx="4032250" cy="521970"/>
          </a:xfrm>
          <a:prstGeom prst="rect">
            <a:avLst/>
          </a:prstGeom>
          <a:noFill/>
          <a:ln w="9525">
            <a:noFill/>
          </a:ln>
        </p:spPr>
        <p:txBody>
          <a:bodyPr>
            <a:spAutoFit/>
          </a:bodyPr>
          <a:p>
            <a:pPr algn="ctr"/>
            <a:r>
              <a:rPr lang="zh-CN" altLang="en-US" sz="2800" b="1" dirty="0">
                <a:latin typeface="Arial" panose="020B0604020202020204" pitchFamily="34" charset="0"/>
                <a:ea typeface="宋体" panose="02010600030101010101" pitchFamily="2" charset="-122"/>
              </a:rPr>
              <a:t>第一部长篇历史小说</a:t>
            </a:r>
            <a:endParaRPr lang="zh-CN" altLang="en-US" sz="2800" b="1" dirty="0">
              <a:latin typeface="Arial" panose="020B0604020202020204" pitchFamily="34" charset="0"/>
              <a:ea typeface="宋体" panose="02010600030101010101" pitchFamily="2" charset="-122"/>
            </a:endParaRPr>
          </a:p>
        </p:txBody>
      </p:sp>
      <p:sp>
        <p:nvSpPr>
          <p:cNvPr id="126198" name="文本框 126197"/>
          <p:cNvSpPr txBox="1"/>
          <p:nvPr/>
        </p:nvSpPr>
        <p:spPr>
          <a:xfrm>
            <a:off x="6456680" y="1341438"/>
            <a:ext cx="4105275" cy="460375"/>
          </a:xfrm>
          <a:prstGeom prst="rect">
            <a:avLst/>
          </a:prstGeom>
          <a:noFill/>
          <a:ln w="9525">
            <a:noFill/>
          </a:ln>
        </p:spPr>
        <p:txBody>
          <a:bodyPr>
            <a:spAutoFit/>
          </a:bodyPr>
          <a:p>
            <a:pPr algn="ctr"/>
            <a:r>
              <a:rPr lang="zh-CN" altLang="en-US" sz="2400" b="1" dirty="0">
                <a:latin typeface="Arial" panose="020B0604020202020204" pitchFamily="34" charset="0"/>
                <a:ea typeface="宋体" panose="02010600030101010101" pitchFamily="2" charset="-122"/>
              </a:rPr>
              <a:t>开英雄传奇和武侠小说先河</a:t>
            </a:r>
            <a:endParaRPr lang="zh-CN" altLang="en-US" sz="2400" b="1" dirty="0">
              <a:latin typeface="Arial" panose="020B0604020202020204" pitchFamily="34" charset="0"/>
              <a:ea typeface="宋体" panose="02010600030101010101" pitchFamily="2" charset="-122"/>
            </a:endParaRPr>
          </a:p>
        </p:txBody>
      </p:sp>
      <p:sp>
        <p:nvSpPr>
          <p:cNvPr id="126199" name="文本框 126198"/>
          <p:cNvSpPr txBox="1"/>
          <p:nvPr/>
        </p:nvSpPr>
        <p:spPr>
          <a:xfrm>
            <a:off x="6311900" y="1844675"/>
            <a:ext cx="4176713" cy="521970"/>
          </a:xfrm>
          <a:prstGeom prst="rect">
            <a:avLst/>
          </a:prstGeom>
          <a:noFill/>
          <a:ln w="9525">
            <a:noFill/>
          </a:ln>
        </p:spPr>
        <p:txBody>
          <a:bodyPr>
            <a:spAutoFit/>
          </a:bodyPr>
          <a:p>
            <a:pPr algn="ctr"/>
            <a:r>
              <a:rPr lang="zh-CN" altLang="en-US" sz="2800" b="1" dirty="0">
                <a:latin typeface="Arial" panose="020B0604020202020204" pitchFamily="34" charset="0"/>
                <a:ea typeface="宋体" panose="02010600030101010101" pitchFamily="2" charset="-122"/>
              </a:rPr>
              <a:t>神魔小说典范</a:t>
            </a:r>
            <a:endParaRPr lang="zh-CN" altLang="en-US" sz="2800" b="1" dirty="0">
              <a:latin typeface="Arial" panose="020B0604020202020204" pitchFamily="34" charset="0"/>
              <a:ea typeface="宋体" panose="02010600030101010101" pitchFamily="2" charset="-122"/>
            </a:endParaRPr>
          </a:p>
        </p:txBody>
      </p:sp>
      <p:sp>
        <p:nvSpPr>
          <p:cNvPr id="126200" name="文本框 126199"/>
          <p:cNvSpPr txBox="1"/>
          <p:nvPr/>
        </p:nvSpPr>
        <p:spPr>
          <a:xfrm>
            <a:off x="6383338" y="2349500"/>
            <a:ext cx="3960812" cy="521970"/>
          </a:xfrm>
          <a:prstGeom prst="rect">
            <a:avLst/>
          </a:prstGeom>
          <a:noFill/>
          <a:ln w="9525">
            <a:noFill/>
          </a:ln>
        </p:spPr>
        <p:txBody>
          <a:bodyPr>
            <a:spAutoFit/>
          </a:bodyPr>
          <a:p>
            <a:pPr algn="ctr"/>
            <a:r>
              <a:rPr lang="zh-CN" altLang="en-US" sz="2800" b="1" dirty="0">
                <a:latin typeface="Arial" panose="020B0604020202020204" pitchFamily="34" charset="0"/>
                <a:ea typeface="宋体" panose="02010600030101010101" pitchFamily="2" charset="-122"/>
              </a:rPr>
              <a:t>世情小说经典之作</a:t>
            </a:r>
            <a:endParaRPr lang="zh-CN" altLang="en-US" dirty="0">
              <a:latin typeface="Arial" panose="020B0604020202020204" pitchFamily="34" charset="0"/>
              <a:ea typeface="宋体" panose="02010600030101010101" pitchFamily="2" charset="-122"/>
            </a:endParaRPr>
          </a:p>
        </p:txBody>
      </p:sp>
      <p:sp>
        <p:nvSpPr>
          <p:cNvPr id="126203" name="文本框 126202"/>
          <p:cNvSpPr txBox="1"/>
          <p:nvPr/>
        </p:nvSpPr>
        <p:spPr>
          <a:xfrm>
            <a:off x="6311900" y="2997200"/>
            <a:ext cx="4105275" cy="1383665"/>
          </a:xfrm>
          <a:prstGeom prst="rect">
            <a:avLst/>
          </a:prstGeom>
          <a:noFill/>
          <a:ln w="9525">
            <a:noFill/>
          </a:ln>
        </p:spPr>
        <p:txBody>
          <a:bodyPr>
            <a:spAutoFit/>
          </a:bodyPr>
          <a:p>
            <a:pPr algn="ctr"/>
            <a:r>
              <a:rPr lang="zh-CN" altLang="en-US" sz="2800" b="1" dirty="0">
                <a:latin typeface="Arial" panose="020B0604020202020204" pitchFamily="34" charset="0"/>
                <a:ea typeface="宋体" panose="02010600030101010101" pitchFamily="2" charset="-122"/>
              </a:rPr>
              <a:t>反映市民生活</a:t>
            </a:r>
            <a:endParaRPr lang="zh-CN" altLang="en-US" sz="2800" b="1" dirty="0">
              <a:latin typeface="Arial" panose="020B0604020202020204" pitchFamily="34" charset="0"/>
              <a:ea typeface="宋体" panose="02010600030101010101" pitchFamily="2" charset="-122"/>
            </a:endParaRPr>
          </a:p>
          <a:p>
            <a:pPr algn="ctr"/>
            <a:r>
              <a:rPr lang="zh-CN" altLang="en-US" sz="2800" b="1" dirty="0">
                <a:latin typeface="Arial" panose="020B0604020202020204" pitchFamily="34" charset="0"/>
                <a:ea typeface="宋体" panose="02010600030101010101" pitchFamily="2" charset="-122"/>
              </a:rPr>
              <a:t>商人第一次作为被歌颂的对象进入文学世界。</a:t>
            </a:r>
            <a:endParaRPr lang="zh-CN" altLang="en-US" sz="2800" b="1" dirty="0">
              <a:latin typeface="Arial" panose="020B0604020202020204" pitchFamily="34" charset="0"/>
              <a:ea typeface="宋体" panose="02010600030101010101" pitchFamily="2" charset="-122"/>
            </a:endParaRPr>
          </a:p>
        </p:txBody>
      </p:sp>
      <p:sp>
        <p:nvSpPr>
          <p:cNvPr id="126205" name="矩形 126204"/>
          <p:cNvSpPr/>
          <p:nvPr/>
        </p:nvSpPr>
        <p:spPr>
          <a:xfrm>
            <a:off x="6456363" y="4797425"/>
            <a:ext cx="3855720" cy="460375"/>
          </a:xfrm>
          <a:prstGeom prst="rect">
            <a:avLst/>
          </a:prstGeom>
          <a:noFill/>
          <a:ln w="9525">
            <a:noFill/>
          </a:ln>
        </p:spPr>
        <p:txBody>
          <a:bodyPr wrap="none" anchor="t">
            <a:spAutoFit/>
          </a:bodyPr>
          <a:p>
            <a:r>
              <a:rPr lang="zh-CN" altLang="en-US" sz="2400" b="1" dirty="0">
                <a:latin typeface="Arial" panose="020B0604020202020204" pitchFamily="34" charset="0"/>
                <a:ea typeface="宋体" panose="02010600030101010101" pitchFamily="2" charset="-122"/>
              </a:rPr>
              <a:t>反映现实的百科全书式巨著</a:t>
            </a:r>
            <a:endParaRPr lang="zh-CN" altLang="en-US" sz="2400" b="1" dirty="0">
              <a:latin typeface="Arial" panose="020B0604020202020204" pitchFamily="34" charset="0"/>
              <a:ea typeface="宋体" panose="02010600030101010101" pitchFamily="2" charset="-122"/>
            </a:endParaRPr>
          </a:p>
        </p:txBody>
      </p:sp>
      <p:sp>
        <p:nvSpPr>
          <p:cNvPr id="126207" name="矩形 126206"/>
          <p:cNvSpPr/>
          <p:nvPr/>
        </p:nvSpPr>
        <p:spPr>
          <a:xfrm>
            <a:off x="6311900" y="5373688"/>
            <a:ext cx="4105275" cy="460375"/>
          </a:xfrm>
          <a:prstGeom prst="rect">
            <a:avLst/>
          </a:prstGeom>
          <a:noFill/>
          <a:ln w="9525">
            <a:noFill/>
          </a:ln>
        </p:spPr>
        <p:txBody>
          <a:bodyPr>
            <a:spAutoFit/>
          </a:bodyPr>
          <a:p>
            <a:pPr algn="ct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孤愤之书”</a:t>
            </a:r>
            <a:endParaRPr lang="zh-CN" altLang="en-US" sz="2400" b="1" dirty="0">
              <a:latin typeface="Arial" panose="020B0604020202020204" pitchFamily="34" charset="0"/>
              <a:ea typeface="宋体" panose="02010600030101010101" pitchFamily="2" charset="-122"/>
            </a:endParaRPr>
          </a:p>
        </p:txBody>
      </p:sp>
      <p:sp>
        <p:nvSpPr>
          <p:cNvPr id="126208" name="矩形 126207"/>
          <p:cNvSpPr/>
          <p:nvPr/>
        </p:nvSpPr>
        <p:spPr>
          <a:xfrm>
            <a:off x="6383338" y="5876925"/>
            <a:ext cx="4033837" cy="460375"/>
          </a:xfrm>
          <a:prstGeom prst="rect">
            <a:avLst/>
          </a:prstGeom>
          <a:noFill/>
          <a:ln w="9525">
            <a:noFill/>
          </a:ln>
        </p:spPr>
        <p:txBody>
          <a:bodyPr>
            <a:spAutoFit/>
          </a:bodyPr>
          <a:p>
            <a:pPr algn="ctr"/>
            <a:r>
              <a:rPr lang="zh-CN" altLang="en-US" sz="2400" b="1" dirty="0">
                <a:latin typeface="Arial" panose="020B0604020202020204" pitchFamily="34" charset="0"/>
                <a:ea typeface="宋体" panose="02010600030101010101" pitchFamily="2" charset="-122"/>
              </a:rPr>
              <a:t>长篇讽刺小说的开山之作</a:t>
            </a:r>
            <a:endParaRPr lang="zh-CN" altLang="en-US" sz="2400" b="1"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61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6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1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61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61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61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61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619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617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617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620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618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618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618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618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620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618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619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620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618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619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620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618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619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6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170" grpId="0"/>
      <p:bldP spid="126171" grpId="0"/>
      <p:bldP spid="126172" grpId="0"/>
      <p:bldP spid="126173" grpId="0"/>
      <p:bldP spid="126174" grpId="0"/>
      <p:bldP spid="126175" grpId="0"/>
      <p:bldP spid="126176" grpId="0"/>
      <p:bldP spid="126177" grpId="0"/>
      <p:bldP spid="126180" grpId="0"/>
      <p:bldP spid="126181" grpId="0"/>
      <p:bldP spid="126182" grpId="0"/>
      <p:bldP spid="126183" grpId="0"/>
      <p:bldP spid="126184" grpId="0"/>
      <p:bldP spid="126186" grpId="0"/>
      <p:bldP spid="126187" grpId="0"/>
      <p:bldP spid="126194" grpId="0"/>
      <p:bldP spid="126195" grpId="0"/>
      <p:bldP spid="126196" grpId="0"/>
      <p:bldP spid="126197" grpId="0"/>
      <p:bldP spid="126198" grpId="0"/>
      <p:bldP spid="126199" grpId="0"/>
      <p:bldP spid="126200" grpId="0"/>
      <p:bldP spid="126203" grpId="0"/>
      <p:bldP spid="126205" grpId="0"/>
      <p:bldP spid="126207" grpId="0"/>
      <p:bldP spid="12620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6258" name="图片 96257" descr="20051007145644384"/>
          <p:cNvPicPr/>
          <p:nvPr/>
        </p:nvPicPr>
        <p:blipFill>
          <a:blip r:embed="rId1"/>
          <a:srcRect l="2025" t="2354" r="2699" b="4709"/>
          <a:stretch>
            <a:fillRect/>
          </a:stretch>
        </p:blipFill>
        <p:spPr>
          <a:xfrm>
            <a:off x="929640" y="3383280"/>
            <a:ext cx="4248150" cy="2592388"/>
          </a:xfrm>
          <a:prstGeom prst="rect">
            <a:avLst/>
          </a:prstGeom>
          <a:noFill/>
          <a:ln w="9525" cap="flat" cmpd="sng">
            <a:solidFill>
              <a:schemeClr val="tx1"/>
            </a:solidFill>
            <a:prstDash val="solid"/>
            <a:miter/>
            <a:headEnd type="none" w="med" len="med"/>
            <a:tailEnd type="none" w="med" len="med"/>
          </a:ln>
        </p:spPr>
      </p:pic>
      <p:pic>
        <p:nvPicPr>
          <p:cNvPr id="96259" name="图片 96258" descr="2006050111171293453"/>
          <p:cNvPicPr/>
          <p:nvPr/>
        </p:nvPicPr>
        <p:blipFill>
          <a:blip r:embed="rId2"/>
          <a:stretch>
            <a:fillRect/>
          </a:stretch>
        </p:blipFill>
        <p:spPr>
          <a:xfrm>
            <a:off x="5177790" y="503555"/>
            <a:ext cx="5455285" cy="5472430"/>
          </a:xfrm>
          <a:prstGeom prst="rect">
            <a:avLst/>
          </a:prstGeom>
          <a:noFill/>
          <a:ln w="9525" cap="flat" cmpd="sng">
            <a:solidFill>
              <a:schemeClr val="tx1"/>
            </a:solidFill>
            <a:prstDash val="solid"/>
            <a:miter/>
            <a:headEnd type="none" w="med" len="med"/>
            <a:tailEnd type="none" w="med" len="med"/>
          </a:ln>
        </p:spPr>
      </p:pic>
      <p:sp>
        <p:nvSpPr>
          <p:cNvPr id="96260" name="矩形 96259"/>
          <p:cNvSpPr/>
          <p:nvPr/>
        </p:nvSpPr>
        <p:spPr>
          <a:xfrm>
            <a:off x="1702753" y="5661025"/>
            <a:ext cx="8785225" cy="953135"/>
          </a:xfrm>
          <a:prstGeom prst="rect">
            <a:avLst/>
          </a:prstGeom>
          <a:gradFill rotWithShape="1">
            <a:gsLst>
              <a:gs pos="0">
                <a:schemeClr val="accent1"/>
              </a:gs>
              <a:gs pos="100000">
                <a:schemeClr val="bg1"/>
              </a:gs>
            </a:gsLst>
            <a:lin ang="5400000" scaled="1"/>
            <a:tileRect/>
          </a:gradFill>
          <a:ln w="28575" cap="flat" cmpd="sng">
            <a:solidFill>
              <a:srgbClr val="FF0000"/>
            </a:solidFill>
            <a:prstDash val="solid"/>
            <a:miter/>
            <a:headEnd type="none" w="med" len="med"/>
            <a:tailEnd type="none" w="med" len="med"/>
          </a:ln>
        </p:spPr>
        <p:txBody>
          <a:bodyPr>
            <a:spAutoFit/>
          </a:bodyPr>
          <a:p>
            <a:r>
              <a:rPr lang="zh-CN" altLang="en-US" sz="2800" b="1" dirty="0">
                <a:solidFill>
                  <a:srgbClr val="FF0000"/>
                </a:solidFill>
                <a:latin typeface="Times New Roman" panose="02020603050405020304" pitchFamily="18" charset="0"/>
                <a:ea typeface="黑体" panose="02010609060101010101" pitchFamily="2" charset="-122"/>
              </a:rPr>
              <a:t>“四大奇书”：</a:t>
            </a:r>
            <a:endParaRPr lang="en-US" altLang="zh-CN" sz="2800" b="1" dirty="0">
              <a:solidFill>
                <a:srgbClr val="FF0000"/>
              </a:solidFill>
              <a:latin typeface="Times New Roman" panose="02020603050405020304" pitchFamily="18" charset="0"/>
              <a:ea typeface="黑体" panose="02010609060101010101" pitchFamily="2" charset="-122"/>
            </a:endParaRPr>
          </a:p>
          <a:p>
            <a:r>
              <a:rPr lang="zh-CN" altLang="zh-CN" sz="2800" b="1" dirty="0">
                <a:latin typeface="Times New Roman" panose="02020603050405020304" pitchFamily="18" charset="0"/>
                <a:ea typeface="楷体" panose="02010609060101010101" pitchFamily="49" charset="-122"/>
              </a:rPr>
              <a:t>《</a:t>
            </a:r>
            <a:r>
              <a:rPr lang="zh-CN" altLang="en-US" sz="2800" b="1" dirty="0">
                <a:latin typeface="Times New Roman" panose="02020603050405020304" pitchFamily="18" charset="0"/>
                <a:ea typeface="楷体" panose="02010609060101010101" pitchFamily="49" charset="-122"/>
              </a:rPr>
              <a:t>三国演义</a:t>
            </a:r>
            <a:r>
              <a:rPr lang="zh-CN" altLang="zh-CN" sz="2800" b="1" dirty="0">
                <a:latin typeface="Times New Roman" panose="02020603050405020304" pitchFamily="18" charset="0"/>
                <a:ea typeface="楷体" panose="02010609060101010101" pitchFamily="49" charset="-122"/>
              </a:rPr>
              <a:t>》《</a:t>
            </a:r>
            <a:r>
              <a:rPr lang="zh-CN" altLang="en-US" sz="2800" b="1" dirty="0">
                <a:latin typeface="Times New Roman" panose="02020603050405020304" pitchFamily="18" charset="0"/>
                <a:ea typeface="楷体" panose="02010609060101010101" pitchFamily="49" charset="-122"/>
              </a:rPr>
              <a:t>水浒传</a:t>
            </a:r>
            <a:r>
              <a:rPr lang="zh-CN" altLang="zh-CN" sz="2800" b="1" dirty="0">
                <a:latin typeface="Times New Roman" panose="02020603050405020304" pitchFamily="18" charset="0"/>
                <a:ea typeface="楷体" panose="02010609060101010101" pitchFamily="49" charset="-122"/>
              </a:rPr>
              <a:t>》《</a:t>
            </a:r>
            <a:r>
              <a:rPr lang="zh-CN" altLang="en-US" sz="2800" b="1" dirty="0">
                <a:latin typeface="Times New Roman" panose="02020603050405020304" pitchFamily="18" charset="0"/>
                <a:ea typeface="楷体" panose="02010609060101010101" pitchFamily="49" charset="-122"/>
              </a:rPr>
              <a:t>西游记</a:t>
            </a:r>
            <a:r>
              <a:rPr lang="zh-CN" altLang="zh-CN" sz="2800" b="1" dirty="0">
                <a:latin typeface="Times New Roman" panose="02020603050405020304" pitchFamily="18" charset="0"/>
                <a:ea typeface="楷体" panose="02010609060101010101" pitchFamily="49" charset="-122"/>
              </a:rPr>
              <a:t>》《</a:t>
            </a:r>
            <a:r>
              <a:rPr lang="zh-CN" altLang="en-US" sz="2800" b="1" dirty="0">
                <a:latin typeface="Times New Roman" panose="02020603050405020304" pitchFamily="18" charset="0"/>
                <a:ea typeface="楷体" panose="02010609060101010101" pitchFamily="49" charset="-122"/>
              </a:rPr>
              <a:t>金瓶梅</a:t>
            </a:r>
            <a:r>
              <a:rPr lang="zh-CN" altLang="zh-CN" sz="2800" b="1" dirty="0">
                <a:latin typeface="Times New Roman" panose="02020603050405020304" pitchFamily="18" charset="0"/>
                <a:ea typeface="楷体" panose="02010609060101010101" pitchFamily="49" charset="-122"/>
              </a:rPr>
              <a:t>》</a:t>
            </a:r>
            <a:endParaRPr lang="en-US" altLang="zh-CN" sz="2800" b="1">
              <a:latin typeface="Times New Roman" panose="02020603050405020304" pitchFamily="18" charset="0"/>
              <a:ea typeface="楷体" panose="02010609060101010101" pitchFamily="49" charset="-122"/>
            </a:endParaRPr>
          </a:p>
        </p:txBody>
      </p:sp>
      <p:pic>
        <p:nvPicPr>
          <p:cNvPr id="96261" name="图片 96260" descr="639873"/>
          <p:cNvPicPr/>
          <p:nvPr/>
        </p:nvPicPr>
        <p:blipFill>
          <a:blip r:embed="rId3"/>
          <a:srcRect r="17952"/>
          <a:stretch>
            <a:fillRect/>
          </a:stretch>
        </p:blipFill>
        <p:spPr>
          <a:xfrm>
            <a:off x="929640" y="646430"/>
            <a:ext cx="4248150" cy="2736850"/>
          </a:xfrm>
          <a:prstGeom prst="rect">
            <a:avLst/>
          </a:prstGeom>
          <a:noFill/>
          <a:ln w="9525" cap="flat" cmpd="sng">
            <a:solidFill>
              <a:schemeClr val="tx1"/>
            </a:solidFill>
            <a:prstDash val="solid"/>
            <a:miter/>
            <a:headEnd type="none" w="med" len="med"/>
            <a:tailEnd type="none" w="med" len="me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8306" name="图片 98305" descr="684499"/>
          <p:cNvPicPr/>
          <p:nvPr/>
        </p:nvPicPr>
        <p:blipFill>
          <a:blip r:embed="rId1"/>
          <a:stretch>
            <a:fillRect/>
          </a:stretch>
        </p:blipFill>
        <p:spPr>
          <a:xfrm>
            <a:off x="1129983" y="260350"/>
            <a:ext cx="4464050" cy="2305050"/>
          </a:xfrm>
          <a:prstGeom prst="rect">
            <a:avLst/>
          </a:prstGeom>
          <a:noFill/>
          <a:ln w="9525">
            <a:noFill/>
          </a:ln>
        </p:spPr>
      </p:pic>
      <p:sp>
        <p:nvSpPr>
          <p:cNvPr id="98307" name="矩形 98306"/>
          <p:cNvSpPr/>
          <p:nvPr/>
        </p:nvSpPr>
        <p:spPr>
          <a:xfrm>
            <a:off x="6072505" y="260350"/>
            <a:ext cx="5588635" cy="1999615"/>
          </a:xfrm>
          <a:prstGeom prst="rect">
            <a:avLst/>
          </a:prstGeom>
          <a:noFill/>
          <a:ln w="9525">
            <a:noFill/>
          </a:ln>
        </p:spPr>
        <p:txBody>
          <a:bodyPr wrap="square">
            <a:spAutoFit/>
          </a:bodyPr>
          <a:p>
            <a:r>
              <a:rPr lang="zh-CN" altLang="en-US" sz="2800" b="1" dirty="0">
                <a:solidFill>
                  <a:srgbClr val="FF0000"/>
                </a:solidFill>
                <a:latin typeface="楷体" panose="02010609060101010101" pitchFamily="49" charset="-122"/>
                <a:ea typeface="楷体" panose="02010609060101010101" pitchFamily="49" charset="-122"/>
              </a:rPr>
              <a:t>“三言”“二拍”</a:t>
            </a:r>
            <a:endParaRPr lang="zh-CN" altLang="en-US" sz="2800" b="1" dirty="0">
              <a:solidFill>
                <a:srgbClr val="FF0000"/>
              </a:solidFill>
              <a:latin typeface="楷体" panose="02010609060101010101" pitchFamily="49" charset="-122"/>
              <a:ea typeface="楷体" panose="02010609060101010101" pitchFamily="49" charset="-122"/>
            </a:endParaRPr>
          </a:p>
          <a:p>
            <a:r>
              <a:rPr lang="zh-CN"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警世通言</a:t>
            </a:r>
            <a:r>
              <a:rPr lang="zh-CN"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喻世明言</a:t>
            </a:r>
            <a:r>
              <a:rPr lang="zh-CN"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醒世通言</a:t>
            </a:r>
            <a:r>
              <a:rPr lang="zh-CN"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冯梦龙</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r>
              <a:rPr lang="zh-CN"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初刻拍案惊奇</a:t>
            </a:r>
            <a:r>
              <a:rPr lang="zh-CN"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续刻拍案惊奇</a:t>
            </a:r>
            <a:r>
              <a:rPr lang="zh-CN" altLang="zh-CN" sz="2400" b="1" dirty="0">
                <a:latin typeface="楷体" panose="02010609060101010101" pitchFamily="49" charset="-122"/>
                <a:ea typeface="楷体" panose="02010609060101010101" pitchFamily="49" charset="-122"/>
              </a:rPr>
              <a:t>》</a:t>
            </a:r>
            <a:endParaRPr lang="zh-CN" altLang="zh-CN" sz="2400" b="1" dirty="0">
              <a:latin typeface="楷体" panose="02010609060101010101" pitchFamily="49" charset="-122"/>
              <a:ea typeface="楷体" panose="02010609060101010101" pitchFamily="49" charset="-122"/>
            </a:endParaRPr>
          </a:p>
          <a:p>
            <a:r>
              <a:rPr lang="zh-CN" altLang="zh-CN" sz="2400" b="1" dirty="0">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凌蒙初</a:t>
            </a:r>
            <a:r>
              <a:rPr lang="zh-CN" altLang="zh-CN" sz="2400" b="1" dirty="0">
                <a:latin typeface="楷体" panose="02010609060101010101" pitchFamily="49" charset="-122"/>
                <a:ea typeface="楷体" panose="02010609060101010101" pitchFamily="49" charset="-122"/>
              </a:rPr>
              <a:t>)</a:t>
            </a:r>
            <a:endParaRPr lang="en-US" altLang="zh-CN" sz="2400" b="1">
              <a:latin typeface="楷体" panose="02010609060101010101" pitchFamily="49" charset="-122"/>
              <a:ea typeface="楷体" panose="02010609060101010101" pitchFamily="49" charset="-122"/>
            </a:endParaRPr>
          </a:p>
        </p:txBody>
      </p:sp>
      <p:sp>
        <p:nvSpPr>
          <p:cNvPr id="98308" name="矩形 98307"/>
          <p:cNvSpPr/>
          <p:nvPr/>
        </p:nvSpPr>
        <p:spPr>
          <a:xfrm>
            <a:off x="6888480" y="2908618"/>
            <a:ext cx="4375150" cy="3538220"/>
          </a:xfrm>
          <a:prstGeom prst="rect">
            <a:avLst/>
          </a:prstGeom>
          <a:gradFill rotWithShape="1">
            <a:gsLst>
              <a:gs pos="0">
                <a:schemeClr val="accent1"/>
              </a:gs>
              <a:gs pos="100000">
                <a:schemeClr val="bg1"/>
              </a:gs>
            </a:gsLst>
            <a:lin ang="0" scaled="1"/>
            <a:tileRect/>
          </a:gradFill>
          <a:ln w="9525">
            <a:noFill/>
          </a:ln>
        </p:spPr>
        <p:txBody>
          <a:bodyPr wrap="square" anchor="ctr">
            <a:spAutoFit/>
          </a:bodyPr>
          <a:p>
            <a:r>
              <a:rPr lang="zh-CN" altLang="en-US" sz="2800" b="1" dirty="0">
                <a:solidFill>
                  <a:srgbClr val="FF0000"/>
                </a:solidFill>
                <a:latin typeface="宋体" panose="02010600030101010101" pitchFamily="2" charset="-122"/>
                <a:ea typeface="宋体" panose="02010600030101010101" pitchFamily="2" charset="-122"/>
              </a:rPr>
              <a:t>“三言”“二拍”</a:t>
            </a:r>
            <a:r>
              <a:rPr lang="zh-CN" altLang="en-US" sz="2800" b="1" dirty="0">
                <a:latin typeface="宋体" panose="02010600030101010101" pitchFamily="2" charset="-122"/>
                <a:ea typeface="宋体" panose="02010600030101010101" pitchFamily="2" charset="-122"/>
              </a:rPr>
              <a:t> 主体反映了市民生活中追求财富和享乐的社会风气，同时反映了资本主义萌芽时期人们渴望爱情和平等的自由主义思想。</a:t>
            </a:r>
            <a:r>
              <a:rPr lang="zh-CN" altLang="en-US" sz="2800" b="1" dirty="0">
                <a:solidFill>
                  <a:srgbClr val="FF0000"/>
                </a:solidFill>
                <a:latin typeface="宋体" panose="02010600030101010101" pitchFamily="2" charset="-122"/>
                <a:ea typeface="宋体" panose="02010600030101010101" pitchFamily="2" charset="-122"/>
              </a:rPr>
              <a:t>商人第一次作为被歌颂的对象进入文学世界。</a:t>
            </a:r>
            <a:endParaRPr lang="en-US" altLang="zh-CN" sz="2400" dirty="0">
              <a:solidFill>
                <a:srgbClr val="FF0000"/>
              </a:solidFill>
              <a:latin typeface="宋体" panose="02010600030101010101" pitchFamily="2" charset="-122"/>
              <a:ea typeface="宋体" panose="02010600030101010101" pitchFamily="2" charset="-122"/>
            </a:endParaRPr>
          </a:p>
        </p:txBody>
      </p:sp>
      <p:graphicFrame>
        <p:nvGraphicFramePr>
          <p:cNvPr id="98309" name="对象 98308"/>
          <p:cNvGraphicFramePr/>
          <p:nvPr/>
        </p:nvGraphicFramePr>
        <p:xfrm>
          <a:off x="1847850" y="2708275"/>
          <a:ext cx="4895850" cy="3889375"/>
        </p:xfrm>
        <a:graphic>
          <a:graphicData uri="http://schemas.openxmlformats.org/presentationml/2006/ole">
            <mc:AlternateContent xmlns:mc="http://schemas.openxmlformats.org/markup-compatibility/2006">
              <mc:Choice xmlns:v="urn:schemas-microsoft-com:vml" Requires="v">
                <p:oleObj spid="_x0000_s3076" name="" r:id="rId2" imgW="7162800" imgH="4248150" progId="Paint.Picture">
                  <p:embed/>
                </p:oleObj>
              </mc:Choice>
              <mc:Fallback>
                <p:oleObj name="" r:id="rId2" imgW="7162800" imgH="4248150" progId="Paint.Picture">
                  <p:embed/>
                  <p:pic>
                    <p:nvPicPr>
                      <p:cNvPr id="0" name="图片 3075"/>
                      <p:cNvPicPr/>
                      <p:nvPr/>
                    </p:nvPicPr>
                    <p:blipFill>
                      <a:blip r:embed="rId3"/>
                      <a:stretch>
                        <a:fillRect/>
                      </a:stretch>
                    </p:blipFill>
                    <p:spPr>
                      <a:xfrm>
                        <a:off x="1847850" y="2708275"/>
                        <a:ext cx="4895850" cy="3889375"/>
                      </a:xfrm>
                      <a:prstGeom prst="rect">
                        <a:avLst/>
                      </a:prstGeom>
                      <a:noFill/>
                      <a:ln w="9525" cap="flat" cmpd="sng">
                        <a:solidFill>
                          <a:schemeClr val="tx1"/>
                        </a:solidFill>
                        <a:prstDash val="solid"/>
                        <a:miter/>
                        <a:headEnd type="none" w="med" len="med"/>
                        <a:tailEnd type="none" w="med" len="med"/>
                      </a:ln>
                    </p:spPr>
                  </p:pic>
                </p:oleObj>
              </mc:Fallback>
            </mc:AlternateContent>
          </a:graphicData>
        </a:graphic>
      </p:graphicFrame>
      <p:graphicFrame>
        <p:nvGraphicFramePr>
          <p:cNvPr id="98310" name="对象 98309"/>
          <p:cNvGraphicFramePr/>
          <p:nvPr/>
        </p:nvGraphicFramePr>
        <p:xfrm>
          <a:off x="698500" y="2565400"/>
          <a:ext cx="4895850" cy="3935413"/>
        </p:xfrm>
        <a:graphic>
          <a:graphicData uri="http://schemas.openxmlformats.org/presentationml/2006/ole">
            <mc:AlternateContent xmlns:mc="http://schemas.openxmlformats.org/markup-compatibility/2006">
              <mc:Choice xmlns:v="urn:schemas-microsoft-com:vml" Requires="v">
                <p:oleObj spid="_x0000_s3077" name="" r:id="rId4" imgW="5448300" imgH="4457700" progId="Paint.Picture">
                  <p:embed/>
                </p:oleObj>
              </mc:Choice>
              <mc:Fallback>
                <p:oleObj name="" r:id="rId4" imgW="5448300" imgH="4457700" progId="Paint.Picture">
                  <p:embed/>
                  <p:pic>
                    <p:nvPicPr>
                      <p:cNvPr id="0" name="图片 3076"/>
                      <p:cNvPicPr/>
                      <p:nvPr/>
                    </p:nvPicPr>
                    <p:blipFill>
                      <a:blip r:embed="rId5"/>
                      <a:stretch>
                        <a:fillRect/>
                      </a:stretch>
                    </p:blipFill>
                    <p:spPr>
                      <a:xfrm>
                        <a:off x="698500" y="2565400"/>
                        <a:ext cx="4895850" cy="3935413"/>
                      </a:xfrm>
                      <a:prstGeom prst="rect">
                        <a:avLst/>
                      </a:prstGeom>
                      <a:noFill/>
                      <a:ln w="9525" cap="flat" cmpd="sng">
                        <a:solidFill>
                          <a:schemeClr val="tx1"/>
                        </a:solidFill>
                        <a:prstDash val="solid"/>
                        <a:miter/>
                        <a:headEnd type="none" w="med" len="med"/>
                        <a:tailEnd type="none" w="med" len="med"/>
                      </a:ln>
                    </p:spPr>
                  </p:pic>
                </p:oleObj>
              </mc:Fallback>
            </mc:AlternateContent>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99330" name="对象 99329"/>
          <p:cNvGraphicFramePr/>
          <p:nvPr/>
        </p:nvGraphicFramePr>
        <p:xfrm>
          <a:off x="7967663" y="333375"/>
          <a:ext cx="2016125" cy="2951163"/>
        </p:xfrm>
        <a:graphic>
          <a:graphicData uri="http://schemas.openxmlformats.org/presentationml/2006/ole">
            <mc:AlternateContent xmlns:mc="http://schemas.openxmlformats.org/markup-compatibility/2006">
              <mc:Choice xmlns:v="urn:schemas-microsoft-com:vml" Requires="v">
                <p:oleObj spid="_x0000_s3078" name="" r:id="rId1" imgW="1466850" imgH="2381250" progId="Paint.Picture">
                  <p:embed/>
                </p:oleObj>
              </mc:Choice>
              <mc:Fallback>
                <p:oleObj name="" r:id="rId1" imgW="1466850" imgH="2381250" progId="Paint.Picture">
                  <p:embed/>
                  <p:pic>
                    <p:nvPicPr>
                      <p:cNvPr id="0" name="图片 3077"/>
                      <p:cNvPicPr/>
                      <p:nvPr/>
                    </p:nvPicPr>
                    <p:blipFill>
                      <a:blip r:embed="rId2"/>
                      <a:stretch>
                        <a:fillRect/>
                      </a:stretch>
                    </p:blipFill>
                    <p:spPr>
                      <a:xfrm>
                        <a:off x="7967663" y="333375"/>
                        <a:ext cx="2016125" cy="2951163"/>
                      </a:xfrm>
                      <a:prstGeom prst="rect">
                        <a:avLst/>
                      </a:prstGeom>
                      <a:noFill/>
                      <a:ln w="9525" cap="flat" cmpd="sng">
                        <a:solidFill>
                          <a:schemeClr val="tx1"/>
                        </a:solidFill>
                        <a:prstDash val="solid"/>
                        <a:miter/>
                        <a:headEnd type="none" w="med" len="med"/>
                        <a:tailEnd type="none" w="med" len="med"/>
                      </a:ln>
                    </p:spPr>
                  </p:pic>
                </p:oleObj>
              </mc:Fallback>
            </mc:AlternateContent>
          </a:graphicData>
        </a:graphic>
      </p:graphicFrame>
      <p:pic>
        <p:nvPicPr>
          <p:cNvPr id="99331" name="图片 99330" descr="xinsrc_031102281144344482762"/>
          <p:cNvPicPr/>
          <p:nvPr/>
        </p:nvPicPr>
        <p:blipFill>
          <a:blip r:embed="rId3"/>
          <a:stretch>
            <a:fillRect/>
          </a:stretch>
        </p:blipFill>
        <p:spPr>
          <a:xfrm>
            <a:off x="2495550" y="333375"/>
            <a:ext cx="2160588" cy="3024188"/>
          </a:xfrm>
          <a:prstGeom prst="rect">
            <a:avLst/>
          </a:prstGeom>
          <a:noFill/>
          <a:ln w="9525" cap="flat" cmpd="sng">
            <a:solidFill>
              <a:schemeClr val="tx1"/>
            </a:solidFill>
            <a:prstDash val="solid"/>
            <a:miter/>
            <a:headEnd type="none" w="med" len="med"/>
            <a:tailEnd type="none" w="med" len="med"/>
          </a:ln>
        </p:spPr>
      </p:pic>
      <p:pic>
        <p:nvPicPr>
          <p:cNvPr id="99332" name="图片 99331" descr="W020060627621540418522"/>
          <p:cNvPicPr/>
          <p:nvPr/>
        </p:nvPicPr>
        <p:blipFill>
          <a:blip r:embed="rId4"/>
          <a:stretch>
            <a:fillRect/>
          </a:stretch>
        </p:blipFill>
        <p:spPr>
          <a:xfrm>
            <a:off x="5232400" y="333375"/>
            <a:ext cx="2089150" cy="2952750"/>
          </a:xfrm>
          <a:prstGeom prst="rect">
            <a:avLst/>
          </a:prstGeom>
          <a:noFill/>
          <a:ln w="9525" cap="flat" cmpd="sng">
            <a:solidFill>
              <a:schemeClr val="tx1"/>
            </a:solidFill>
            <a:prstDash val="solid"/>
            <a:miter/>
            <a:headEnd type="none" w="med" len="med"/>
            <a:tailEnd type="none" w="med" len="med"/>
          </a:ln>
        </p:spPr>
      </p:pic>
      <p:sp>
        <p:nvSpPr>
          <p:cNvPr id="99335" name="文本框 99334"/>
          <p:cNvSpPr txBox="1"/>
          <p:nvPr/>
        </p:nvSpPr>
        <p:spPr>
          <a:xfrm>
            <a:off x="4872038" y="6092825"/>
            <a:ext cx="2632710" cy="583565"/>
          </a:xfrm>
          <a:prstGeom prst="rect">
            <a:avLst/>
          </a:prstGeom>
          <a:noFill/>
          <a:ln w="9525">
            <a:noFill/>
          </a:ln>
        </p:spPr>
        <p:txBody>
          <a:bodyPr wrap="none" anchor="t">
            <a:spAutoFit/>
          </a:bodyPr>
          <a:p>
            <a:r>
              <a:rPr lang="zh-CN" altLang="zh-CN" sz="3200" b="1" dirty="0">
                <a:latin typeface="Arial" panose="020B0604020202020204" pitchFamily="34" charset="0"/>
                <a:ea typeface="黑体" panose="02010609060101010101" pitchFamily="2" charset="-122"/>
              </a:rPr>
              <a:t>《</a:t>
            </a:r>
            <a:r>
              <a:rPr lang="zh-CN" altLang="en-US" sz="3200" b="1" dirty="0">
                <a:latin typeface="Arial" panose="020B0604020202020204" pitchFamily="34" charset="0"/>
                <a:ea typeface="黑体" panose="02010609060101010101" pitchFamily="2" charset="-122"/>
              </a:rPr>
              <a:t>聊斋志异</a:t>
            </a:r>
            <a:r>
              <a:rPr lang="zh-CN" altLang="zh-CN" sz="3200" b="1" dirty="0">
                <a:latin typeface="Arial" panose="020B0604020202020204" pitchFamily="34" charset="0"/>
                <a:ea typeface="黑体" panose="02010609060101010101" pitchFamily="2" charset="-122"/>
              </a:rPr>
              <a:t>》</a:t>
            </a:r>
            <a:endParaRPr lang="en-US" altLang="zh-CN" sz="3200" b="1">
              <a:latin typeface="Arial" panose="020B0604020202020204" pitchFamily="34" charset="0"/>
              <a:ea typeface="黑体" panose="02010609060101010101" pitchFamily="2" charset="-122"/>
            </a:endParaRPr>
          </a:p>
        </p:txBody>
      </p:sp>
      <p:sp>
        <p:nvSpPr>
          <p:cNvPr id="99336" name="文本框 99335"/>
          <p:cNvSpPr txBox="1"/>
          <p:nvPr/>
        </p:nvSpPr>
        <p:spPr>
          <a:xfrm>
            <a:off x="2492058" y="333375"/>
            <a:ext cx="675005" cy="1316355"/>
          </a:xfrm>
          <a:prstGeom prst="rect">
            <a:avLst/>
          </a:prstGeom>
          <a:noFill/>
          <a:ln w="9525">
            <a:noFill/>
          </a:ln>
        </p:spPr>
        <p:txBody>
          <a:bodyPr vert="eaVert" wrap="none" anchor="t">
            <a:spAutoFit/>
          </a:bodyPr>
          <a:p>
            <a:r>
              <a:rPr lang="zh-CN" altLang="en-US" sz="3200" b="1" dirty="0">
                <a:latin typeface="Arial" panose="020B0604020202020204" pitchFamily="34" charset="0"/>
                <a:ea typeface="黑体" panose="02010609060101010101" pitchFamily="2" charset="-122"/>
              </a:rPr>
              <a:t>曹雪芹</a:t>
            </a:r>
            <a:endParaRPr lang="en-US" altLang="zh-CN" sz="3200" b="1" dirty="0">
              <a:latin typeface="Arial" panose="020B0604020202020204" pitchFamily="34" charset="0"/>
              <a:ea typeface="黑体" panose="02010609060101010101" pitchFamily="2" charset="-122"/>
            </a:endParaRPr>
          </a:p>
        </p:txBody>
      </p:sp>
      <p:sp>
        <p:nvSpPr>
          <p:cNvPr id="99337" name="文本框 99336"/>
          <p:cNvSpPr txBox="1"/>
          <p:nvPr/>
        </p:nvSpPr>
        <p:spPr>
          <a:xfrm>
            <a:off x="5228908" y="333375"/>
            <a:ext cx="675005" cy="1316355"/>
          </a:xfrm>
          <a:prstGeom prst="rect">
            <a:avLst/>
          </a:prstGeom>
          <a:noFill/>
          <a:ln w="9525">
            <a:noFill/>
          </a:ln>
        </p:spPr>
        <p:txBody>
          <a:bodyPr vert="eaVert" wrap="none" anchor="t">
            <a:spAutoFit/>
          </a:bodyPr>
          <a:p>
            <a:r>
              <a:rPr lang="zh-CN" altLang="en-US" sz="3200" b="1" dirty="0">
                <a:latin typeface="Arial" panose="020B0604020202020204" pitchFamily="34" charset="0"/>
                <a:ea typeface="黑体" panose="02010609060101010101" pitchFamily="2" charset="-122"/>
              </a:rPr>
              <a:t>蒲松龄</a:t>
            </a:r>
            <a:endParaRPr lang="en-US" altLang="zh-CN" sz="3200" b="1" dirty="0">
              <a:latin typeface="Arial" panose="020B0604020202020204" pitchFamily="34" charset="0"/>
              <a:ea typeface="黑体" panose="02010609060101010101" pitchFamily="2" charset="-122"/>
            </a:endParaRPr>
          </a:p>
        </p:txBody>
      </p:sp>
      <p:sp>
        <p:nvSpPr>
          <p:cNvPr id="99338" name="文本框 99337"/>
          <p:cNvSpPr txBox="1"/>
          <p:nvPr/>
        </p:nvSpPr>
        <p:spPr>
          <a:xfrm>
            <a:off x="7964170" y="333375"/>
            <a:ext cx="675005" cy="1316355"/>
          </a:xfrm>
          <a:prstGeom prst="rect">
            <a:avLst/>
          </a:prstGeom>
          <a:noFill/>
          <a:ln w="9525">
            <a:noFill/>
          </a:ln>
        </p:spPr>
        <p:txBody>
          <a:bodyPr vert="eaVert" wrap="none" anchor="t">
            <a:spAutoFit/>
          </a:bodyPr>
          <a:p>
            <a:r>
              <a:rPr lang="zh-CN" altLang="en-US" sz="3200" b="1" dirty="0">
                <a:latin typeface="Arial" panose="020B0604020202020204" pitchFamily="34" charset="0"/>
                <a:ea typeface="黑体" panose="02010609060101010101" pitchFamily="2" charset="-122"/>
              </a:rPr>
              <a:t>吴敬梓</a:t>
            </a:r>
            <a:endParaRPr lang="en-US" altLang="zh-CN" sz="3200" b="1" dirty="0">
              <a:latin typeface="Arial" panose="020B0604020202020204" pitchFamily="34" charset="0"/>
              <a:ea typeface="黑体" panose="02010609060101010101" pitchFamily="2" charset="-122"/>
            </a:endParaRPr>
          </a:p>
        </p:txBody>
      </p:sp>
      <p:sp>
        <p:nvSpPr>
          <p:cNvPr id="99339" name="文本框 99338"/>
          <p:cNvSpPr txBox="1"/>
          <p:nvPr/>
        </p:nvSpPr>
        <p:spPr>
          <a:xfrm>
            <a:off x="2279650" y="6092825"/>
            <a:ext cx="2224405" cy="583565"/>
          </a:xfrm>
          <a:prstGeom prst="rect">
            <a:avLst/>
          </a:prstGeom>
          <a:noFill/>
          <a:ln w="9525">
            <a:noFill/>
          </a:ln>
        </p:spPr>
        <p:txBody>
          <a:bodyPr wrap="none" anchor="t">
            <a:spAutoFit/>
          </a:bodyPr>
          <a:p>
            <a:r>
              <a:rPr lang="zh-CN" altLang="zh-CN" sz="3200" b="1" dirty="0">
                <a:latin typeface="Arial" panose="020B0604020202020204" pitchFamily="34" charset="0"/>
                <a:ea typeface="黑体" panose="02010609060101010101" pitchFamily="2" charset="-122"/>
              </a:rPr>
              <a:t>《</a:t>
            </a:r>
            <a:r>
              <a:rPr lang="zh-CN" altLang="en-US" sz="3200" b="1" dirty="0">
                <a:latin typeface="Arial" panose="020B0604020202020204" pitchFamily="34" charset="0"/>
                <a:ea typeface="黑体" panose="02010609060101010101" pitchFamily="2" charset="-122"/>
              </a:rPr>
              <a:t>红楼梦</a:t>
            </a:r>
            <a:r>
              <a:rPr lang="zh-CN" altLang="zh-CN" sz="3200" b="1" dirty="0">
                <a:latin typeface="Arial" panose="020B0604020202020204" pitchFamily="34" charset="0"/>
                <a:ea typeface="黑体" panose="02010609060101010101" pitchFamily="2" charset="-122"/>
              </a:rPr>
              <a:t>》</a:t>
            </a:r>
            <a:endParaRPr lang="en-US" altLang="zh-CN" sz="3200" b="1">
              <a:latin typeface="Arial" panose="020B0604020202020204" pitchFamily="34" charset="0"/>
              <a:ea typeface="黑体" panose="02010609060101010101" pitchFamily="2" charset="-122"/>
            </a:endParaRPr>
          </a:p>
        </p:txBody>
      </p:sp>
      <p:sp>
        <p:nvSpPr>
          <p:cNvPr id="99340" name="文本框 99339"/>
          <p:cNvSpPr txBox="1"/>
          <p:nvPr/>
        </p:nvSpPr>
        <p:spPr>
          <a:xfrm>
            <a:off x="7608888" y="6092825"/>
            <a:ext cx="2632710" cy="583565"/>
          </a:xfrm>
          <a:prstGeom prst="rect">
            <a:avLst/>
          </a:prstGeom>
          <a:noFill/>
          <a:ln w="9525">
            <a:noFill/>
          </a:ln>
        </p:spPr>
        <p:txBody>
          <a:bodyPr wrap="none" anchor="t">
            <a:spAutoFit/>
          </a:bodyPr>
          <a:p>
            <a:r>
              <a:rPr lang="zh-CN" altLang="zh-CN" sz="3200" b="1" dirty="0">
                <a:latin typeface="Arial" panose="020B0604020202020204" pitchFamily="34" charset="0"/>
                <a:ea typeface="黑体" panose="02010609060101010101" pitchFamily="2" charset="-122"/>
              </a:rPr>
              <a:t>《</a:t>
            </a:r>
            <a:r>
              <a:rPr lang="zh-CN" altLang="en-US" sz="3200" b="1" dirty="0">
                <a:latin typeface="Arial" panose="020B0604020202020204" pitchFamily="34" charset="0"/>
                <a:ea typeface="黑体" panose="02010609060101010101" pitchFamily="2" charset="-122"/>
              </a:rPr>
              <a:t>儒林外史</a:t>
            </a:r>
            <a:r>
              <a:rPr lang="zh-CN" altLang="zh-CN" sz="3200" b="1" dirty="0">
                <a:latin typeface="Arial" panose="020B0604020202020204" pitchFamily="34" charset="0"/>
                <a:ea typeface="黑体" panose="02010609060101010101" pitchFamily="2" charset="-122"/>
              </a:rPr>
              <a:t>》</a:t>
            </a:r>
            <a:endParaRPr lang="en-US" altLang="zh-CN" sz="3200" b="1">
              <a:latin typeface="Arial" panose="020B0604020202020204" pitchFamily="34" charset="0"/>
              <a:ea typeface="黑体" panose="02010609060101010101" pitchFamily="2" charset="-122"/>
            </a:endParaRPr>
          </a:p>
        </p:txBody>
      </p:sp>
      <p:pic>
        <p:nvPicPr>
          <p:cNvPr id="99345" name="图片 99344" descr="1"/>
          <p:cNvPicPr>
            <a:picLocks noChangeAspect="1"/>
          </p:cNvPicPr>
          <p:nvPr/>
        </p:nvPicPr>
        <p:blipFill>
          <a:blip r:embed="rId5"/>
          <a:stretch>
            <a:fillRect/>
          </a:stretch>
        </p:blipFill>
        <p:spPr>
          <a:xfrm>
            <a:off x="2566988" y="3429000"/>
            <a:ext cx="1870075" cy="2352675"/>
          </a:xfrm>
          <a:prstGeom prst="rect">
            <a:avLst/>
          </a:prstGeom>
          <a:noFill/>
          <a:ln w="9525">
            <a:noFill/>
          </a:ln>
        </p:spPr>
      </p:pic>
      <p:sp>
        <p:nvSpPr>
          <p:cNvPr id="99346" name="文本框 99345"/>
          <p:cNvSpPr txBox="1"/>
          <p:nvPr/>
        </p:nvSpPr>
        <p:spPr>
          <a:xfrm>
            <a:off x="1610995" y="430213"/>
            <a:ext cx="675005" cy="1717040"/>
          </a:xfrm>
          <a:prstGeom prst="rect">
            <a:avLst/>
          </a:prstGeom>
          <a:noFill/>
          <a:ln w="28575" cap="flat" cmpd="sng">
            <a:solidFill>
              <a:srgbClr val="0000FF"/>
            </a:solidFill>
            <a:prstDash val="solid"/>
            <a:miter/>
            <a:headEnd type="none" w="med" len="med"/>
            <a:tailEnd type="none" w="med" len="med"/>
          </a:ln>
        </p:spPr>
        <p:txBody>
          <a:bodyPr vert="eaVert" wrap="none" anchor="t">
            <a:spAutoFit/>
          </a:bodyPr>
          <a:p>
            <a:r>
              <a:rPr lang="zh-CN" altLang="en-US" sz="3200" dirty="0">
                <a:latin typeface="Arial" panose="020B0604020202020204" pitchFamily="34" charset="0"/>
                <a:ea typeface="宋体" panose="02010600030101010101" pitchFamily="2" charset="-122"/>
              </a:rPr>
              <a:t>讽喻小说</a:t>
            </a:r>
            <a:endParaRPr lang="zh-CN" altLang="en-US" sz="3200" dirty="0">
              <a:latin typeface="Arial" panose="020B0604020202020204" pitchFamily="34" charset="0"/>
              <a:ea typeface="宋体" panose="02010600030101010101" pitchFamily="2" charset="-122"/>
            </a:endParaRPr>
          </a:p>
        </p:txBody>
      </p:sp>
      <p:pic>
        <p:nvPicPr>
          <p:cNvPr id="99347" name="Picture 5" descr="1"/>
          <p:cNvPicPr>
            <a:picLocks noChangeAspect="1"/>
          </p:cNvPicPr>
          <p:nvPr/>
        </p:nvPicPr>
        <p:blipFill>
          <a:blip r:embed="rId6"/>
          <a:stretch>
            <a:fillRect/>
          </a:stretch>
        </p:blipFill>
        <p:spPr>
          <a:xfrm>
            <a:off x="5303838" y="3429000"/>
            <a:ext cx="1989137" cy="2600325"/>
          </a:xfrm>
          <a:prstGeom prst="rect">
            <a:avLst/>
          </a:prstGeom>
          <a:noFill/>
          <a:ln w="9525">
            <a:noFill/>
          </a:ln>
        </p:spPr>
      </p:pic>
      <p:pic>
        <p:nvPicPr>
          <p:cNvPr id="99348" name="Picture 4" descr="1"/>
          <p:cNvPicPr>
            <a:picLocks noChangeAspect="1"/>
          </p:cNvPicPr>
          <p:nvPr/>
        </p:nvPicPr>
        <p:blipFill>
          <a:blip r:embed="rId7"/>
          <a:stretch>
            <a:fillRect/>
          </a:stretch>
        </p:blipFill>
        <p:spPr>
          <a:xfrm>
            <a:off x="8040688" y="3357563"/>
            <a:ext cx="1901825" cy="2735262"/>
          </a:xfrm>
          <a:prstGeom prst="rect">
            <a:avLst/>
          </a:prstGeom>
          <a:noFill/>
          <a:ln w="9525">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文本框 101377"/>
          <p:cNvSpPr txBox="1"/>
          <p:nvPr/>
        </p:nvSpPr>
        <p:spPr>
          <a:xfrm>
            <a:off x="721995" y="1123950"/>
            <a:ext cx="10751185" cy="953135"/>
          </a:xfrm>
          <a:prstGeom prst="rect">
            <a:avLst/>
          </a:prstGeom>
          <a:noFill/>
          <a:ln w="9525" cap="flat" cmpd="sng">
            <a:solidFill>
              <a:schemeClr val="folHlink"/>
            </a:solidFill>
            <a:prstDash val="solid"/>
            <a:miter/>
            <a:headEnd type="none" w="med" len="med"/>
            <a:tailEnd type="none" w="med" len="med"/>
          </a:ln>
        </p:spPr>
        <p:txBody>
          <a:bodyPr wrap="square">
            <a:spAutoFit/>
          </a:bodyPr>
          <a:p>
            <a:pPr>
              <a:spcBef>
                <a:spcPct val="50000"/>
              </a:spcBef>
            </a:pP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奏陶唐氏之舞，听葛天氏之歌，千人倡，万人和，山陵为之震动，川谷为之荡波。 ”</a:t>
            </a:r>
            <a:endParaRPr lang="zh-CN" altLang="en-US" sz="2800" b="1">
              <a:latin typeface="楷体" panose="02010609060101010101" pitchFamily="49" charset="-122"/>
              <a:ea typeface="楷体" panose="02010609060101010101" pitchFamily="49" charset="-122"/>
            </a:endParaRPr>
          </a:p>
        </p:txBody>
      </p:sp>
      <p:sp>
        <p:nvSpPr>
          <p:cNvPr id="101379" name="文本框 101378"/>
          <p:cNvSpPr txBox="1"/>
          <p:nvPr/>
        </p:nvSpPr>
        <p:spPr>
          <a:xfrm>
            <a:off x="721995" y="2348230"/>
            <a:ext cx="10750550" cy="953135"/>
          </a:xfrm>
          <a:prstGeom prst="rect">
            <a:avLst/>
          </a:prstGeom>
          <a:noFill/>
          <a:ln w="9525" cap="flat" cmpd="sng">
            <a:solidFill>
              <a:srgbClr val="0000FF"/>
            </a:solidFill>
            <a:prstDash val="solid"/>
            <a:miter/>
            <a:headEnd type="none" w="med" len="med"/>
            <a:tailEnd type="none" w="med" len="med"/>
          </a:ln>
        </p:spPr>
        <p:txBody>
          <a:bodyPr wrap="square">
            <a:spAutoFit/>
          </a:bodyPr>
          <a:p>
            <a:r>
              <a:rPr lang="zh-CN" altLang="zh-CN" sz="2800" b="1" dirty="0">
                <a:solidFill>
                  <a:srgbClr val="000000"/>
                </a:solidFill>
                <a:latin typeface="Arial" panose="020B0604020202020204" pitchFamily="34" charset="0"/>
                <a:ea typeface="楷体" panose="02010609060101010101" pitchFamily="49" charset="-122"/>
              </a:rPr>
              <a:t>　海客谈瀛洲，烟涛微茫信难求。越人语天姥，云霞明灭或可睹。</a:t>
            </a:r>
            <a:r>
              <a:rPr lang="en-US" altLang="zh-CN" sz="2800" b="1">
                <a:solidFill>
                  <a:srgbClr val="000000"/>
                </a:solidFill>
                <a:latin typeface="Arial" panose="020B0604020202020204" pitchFamily="34" charset="0"/>
                <a:ea typeface="楷体" panose="02010609060101010101" pitchFamily="49" charset="-122"/>
              </a:rPr>
              <a:t>……</a:t>
            </a:r>
            <a:endParaRPr lang="en-US" altLang="zh-CN" sz="2800" b="1">
              <a:solidFill>
                <a:srgbClr val="000000"/>
              </a:solidFill>
              <a:latin typeface="Arial" panose="020B0604020202020204" pitchFamily="34" charset="0"/>
              <a:ea typeface="楷体" panose="02010609060101010101" pitchFamily="49" charset="-122"/>
            </a:endParaRPr>
          </a:p>
        </p:txBody>
      </p:sp>
      <p:sp>
        <p:nvSpPr>
          <p:cNvPr id="101380" name="文本框 101379"/>
          <p:cNvSpPr txBox="1"/>
          <p:nvPr/>
        </p:nvSpPr>
        <p:spPr>
          <a:xfrm>
            <a:off x="721995" y="3802380"/>
            <a:ext cx="10749915" cy="521970"/>
          </a:xfrm>
          <a:prstGeom prst="rect">
            <a:avLst/>
          </a:prstGeom>
          <a:noFill/>
          <a:ln w="9525" cap="flat" cmpd="sng">
            <a:solidFill>
              <a:schemeClr val="accent2"/>
            </a:solidFill>
            <a:prstDash val="solid"/>
            <a:miter/>
            <a:headEnd type="none" w="med" len="med"/>
            <a:tailEnd type="none" w="med" len="med"/>
          </a:ln>
        </p:spPr>
        <p:txBody>
          <a:bodyPr wrap="square">
            <a:spAutoFit/>
          </a:bodyPr>
          <a:p>
            <a:pPr>
              <a:spcBef>
                <a:spcPct val="50000"/>
              </a:spcBef>
            </a:pPr>
            <a:r>
              <a:rPr lang="zh-CN" altLang="en-US" sz="2800" b="1" dirty="0">
                <a:latin typeface="Arial" panose="020B0604020202020204" pitchFamily="34" charset="0"/>
                <a:ea typeface="楷体" panose="02010609060101010101" pitchFamily="49" charset="-122"/>
              </a:rPr>
              <a:t>乱石穿空，惊涛拍岸，卷起千堆雪，江山如画，一时多少豪杰。</a:t>
            </a:r>
            <a:endParaRPr lang="zh-CN" altLang="en-US" sz="2800" b="1" dirty="0">
              <a:latin typeface="Arial" panose="020B0604020202020204" pitchFamily="34" charset="0"/>
              <a:ea typeface="楷体" panose="02010609060101010101" pitchFamily="49" charset="-122"/>
            </a:endParaRPr>
          </a:p>
        </p:txBody>
      </p:sp>
      <p:sp>
        <p:nvSpPr>
          <p:cNvPr id="101381" name="文本框 101380"/>
          <p:cNvSpPr txBox="1"/>
          <p:nvPr/>
        </p:nvSpPr>
        <p:spPr>
          <a:xfrm>
            <a:off x="720725" y="4563745"/>
            <a:ext cx="10751185" cy="953135"/>
          </a:xfrm>
          <a:prstGeom prst="rect">
            <a:avLst/>
          </a:prstGeom>
          <a:noFill/>
          <a:ln w="9525" cap="flat" cmpd="sng">
            <a:solidFill>
              <a:schemeClr val="folHlink"/>
            </a:solidFill>
            <a:prstDash val="solid"/>
            <a:miter/>
            <a:headEnd type="none" w="med" len="med"/>
            <a:tailEnd type="none" w="med" len="med"/>
          </a:ln>
        </p:spPr>
        <p:txBody>
          <a:bodyPr wrap="square">
            <a:spAutoFit/>
          </a:bodyPr>
          <a:p>
            <a:r>
              <a:rPr lang="zh-CN" altLang="en-US" sz="2800" b="1" dirty="0">
                <a:solidFill>
                  <a:srgbClr val="000000"/>
                </a:solidFill>
                <a:latin typeface="Arial" panose="020B0604020202020204" pitchFamily="34" charset="0"/>
                <a:ea typeface="楷体" panose="02010609060101010101" pitchFamily="49" charset="-122"/>
              </a:rPr>
              <a:t>地也，你不分好歹何为地？天也，你错勘贤愚枉做天！</a:t>
            </a:r>
            <a:endParaRPr lang="zh-CN" altLang="en-US" sz="2800" b="1" dirty="0">
              <a:solidFill>
                <a:srgbClr val="000000"/>
              </a:solidFill>
              <a:latin typeface="Arial" panose="020B0604020202020204" pitchFamily="34" charset="0"/>
              <a:ea typeface="楷体" panose="02010609060101010101" pitchFamily="49" charset="-122"/>
            </a:endParaRPr>
          </a:p>
          <a:p>
            <a:r>
              <a:rPr lang="zh-CN" altLang="en-US" sz="2800" b="1" dirty="0">
                <a:solidFill>
                  <a:srgbClr val="000000"/>
                </a:solidFill>
                <a:latin typeface="Arial" panose="020B0604020202020204" pitchFamily="34" charset="0"/>
                <a:ea typeface="楷体" panose="02010609060101010101" pitchFamily="49" charset="-122"/>
              </a:rPr>
              <a:t>哎，只落得两泪涟涟。</a:t>
            </a:r>
            <a:endParaRPr lang="zh-CN" altLang="en-US" sz="2800" b="1">
              <a:solidFill>
                <a:srgbClr val="000000"/>
              </a:solidFill>
              <a:latin typeface="Arial" panose="020B0604020202020204" pitchFamily="34" charset="0"/>
              <a:ea typeface="楷体" panose="02010609060101010101" pitchFamily="49" charset="-122"/>
            </a:endParaRPr>
          </a:p>
        </p:txBody>
      </p:sp>
      <p:sp>
        <p:nvSpPr>
          <p:cNvPr id="101382" name="文本框 101381"/>
          <p:cNvSpPr txBox="1"/>
          <p:nvPr/>
        </p:nvSpPr>
        <p:spPr>
          <a:xfrm>
            <a:off x="718185" y="5689600"/>
            <a:ext cx="10751185" cy="953135"/>
          </a:xfrm>
          <a:prstGeom prst="rect">
            <a:avLst/>
          </a:prstGeom>
          <a:noFill/>
          <a:ln w="9525" cap="flat" cmpd="sng">
            <a:solidFill>
              <a:srgbClr val="0000FF"/>
            </a:solidFill>
            <a:prstDash val="solid"/>
            <a:miter/>
            <a:headEnd type="none" w="med" len="med"/>
            <a:tailEnd type="none" w="med" len="med"/>
          </a:ln>
        </p:spPr>
        <p:txBody>
          <a:bodyPr wrap="square">
            <a:spAutoFit/>
          </a:bodyPr>
          <a:p>
            <a:pPr>
              <a:spcBef>
                <a:spcPct val="50000"/>
              </a:spcBef>
            </a:pPr>
            <a:r>
              <a:rPr lang="zh-CN" altLang="en-US" sz="2800" b="1" dirty="0">
                <a:latin typeface="Arial" panose="020B0604020202020204" pitchFamily="34" charset="0"/>
                <a:ea typeface="楷体" panose="02010609060101010101" pitchFamily="49" charset="-122"/>
              </a:rPr>
              <a:t>潘甲外出经商，妻子姚滴珠不堪公婆辱骂，负气出走。途中被汪锡拐骗，卖予财主为外室</a:t>
            </a:r>
            <a:r>
              <a:rPr lang="en-US" altLang="zh-CN" sz="2800" b="1">
                <a:latin typeface="Arial" panose="020B0604020202020204" pitchFamily="34" charset="0"/>
                <a:ea typeface="楷体" panose="02010609060101010101" pitchFamily="49" charset="-122"/>
              </a:rPr>
              <a:t>……</a:t>
            </a:r>
            <a:endParaRPr lang="en-US" altLang="zh-CN" sz="2800" b="1">
              <a:latin typeface="Arial" panose="020B0604020202020204" pitchFamily="34" charset="0"/>
              <a:ea typeface="楷体" panose="02010609060101010101" pitchFamily="49" charset="-122"/>
            </a:endParaRPr>
          </a:p>
        </p:txBody>
      </p:sp>
      <p:sp>
        <p:nvSpPr>
          <p:cNvPr id="101383" name="矩形 101382"/>
          <p:cNvSpPr/>
          <p:nvPr/>
        </p:nvSpPr>
        <p:spPr>
          <a:xfrm>
            <a:off x="8895715" y="1629093"/>
            <a:ext cx="1222375" cy="719137"/>
          </a:xfrm>
          <a:prstGeom prst="rect">
            <a:avLst/>
          </a:prstGeom>
        </p:spPr>
        <p:txBody>
          <a:bodyPr wrap="none" fromWordArt="1">
            <a:prstTxWarp prst="textPlain">
              <a:avLst>
                <a:gd name="adj" fmla="val 50000"/>
              </a:avLst>
            </a:prstTxWarp>
            <a:normAutofit/>
          </a:bodyPr>
          <a:p>
            <a:pPr algn="ctr"/>
            <a:r>
              <a:rPr lang="zh-CN" altLang="en-US" sz="3600" b="1">
                <a:solidFill>
                  <a:srgbClr val="FF0000"/>
                </a:solidFill>
                <a:effectLst>
                  <a:outerShdw dist="35921" dir="2699999" algn="ctr" rotWithShape="0">
                    <a:srgbClr val="C0C0C0">
                      <a:alpha val="80000"/>
                    </a:srgbClr>
                  </a:outerShdw>
                </a:effectLst>
                <a:latin typeface="宋体" panose="02010600030101010101" pitchFamily="2" charset="-122"/>
                <a:ea typeface="宋体" panose="02010600030101010101" pitchFamily="2" charset="-122"/>
              </a:rPr>
              <a:t>汉赋</a:t>
            </a:r>
            <a:endParaRPr lang="zh-CN" altLang="en-US" sz="3600" b="1">
              <a:solidFill>
                <a:srgbClr val="FF0000"/>
              </a:solidFill>
              <a:effectLst>
                <a:outerShdw dist="35921" dir="2699999" algn="ctr" rotWithShape="0">
                  <a:srgbClr val="C0C0C0">
                    <a:alpha val="80000"/>
                  </a:srgbClr>
                </a:outerShdw>
              </a:effectLst>
              <a:latin typeface="宋体" panose="02010600030101010101" pitchFamily="2" charset="-122"/>
              <a:ea typeface="宋体" panose="02010600030101010101" pitchFamily="2" charset="-122"/>
            </a:endParaRPr>
          </a:p>
        </p:txBody>
      </p:sp>
      <p:sp>
        <p:nvSpPr>
          <p:cNvPr id="101384" name="矩形 101383"/>
          <p:cNvSpPr/>
          <p:nvPr/>
        </p:nvSpPr>
        <p:spPr>
          <a:xfrm>
            <a:off x="10394315" y="2581910"/>
            <a:ext cx="1077913" cy="719138"/>
          </a:xfrm>
          <a:prstGeom prst="rect">
            <a:avLst/>
          </a:prstGeom>
        </p:spPr>
        <p:txBody>
          <a:bodyPr wrap="none" fromWordArt="1">
            <a:prstTxWarp prst="textPlain">
              <a:avLst>
                <a:gd name="adj" fmla="val 50000"/>
              </a:avLst>
            </a:prstTxWarp>
            <a:normAutofit/>
          </a:bodyPr>
          <a:p>
            <a:pPr algn="ctr"/>
            <a:r>
              <a:rPr lang="zh-CN" altLang="en-US" sz="3600" b="1">
                <a:solidFill>
                  <a:srgbClr val="FF0000"/>
                </a:solidFill>
                <a:effectLst>
                  <a:outerShdw dist="35921" dir="2699999" algn="ctr" rotWithShape="0">
                    <a:srgbClr val="C0C0C0">
                      <a:alpha val="80000"/>
                    </a:srgbClr>
                  </a:outerShdw>
                </a:effectLst>
                <a:latin typeface="宋体" panose="02010600030101010101" pitchFamily="2" charset="-122"/>
                <a:ea typeface="宋体" panose="02010600030101010101" pitchFamily="2" charset="-122"/>
              </a:rPr>
              <a:t>唐诗</a:t>
            </a:r>
            <a:endParaRPr lang="zh-CN" altLang="en-US" sz="3600" b="1">
              <a:solidFill>
                <a:srgbClr val="FF0000"/>
              </a:solidFill>
              <a:effectLst>
                <a:outerShdw dist="35921" dir="2699999" algn="ctr" rotWithShape="0">
                  <a:srgbClr val="C0C0C0">
                    <a:alpha val="80000"/>
                  </a:srgbClr>
                </a:outerShdw>
              </a:effectLst>
              <a:latin typeface="宋体" panose="02010600030101010101" pitchFamily="2" charset="-122"/>
              <a:ea typeface="宋体" panose="02010600030101010101" pitchFamily="2" charset="-122"/>
            </a:endParaRPr>
          </a:p>
        </p:txBody>
      </p:sp>
      <p:sp>
        <p:nvSpPr>
          <p:cNvPr id="101385" name="矩形 101384"/>
          <p:cNvSpPr/>
          <p:nvPr/>
        </p:nvSpPr>
        <p:spPr>
          <a:xfrm>
            <a:off x="10651808" y="3532188"/>
            <a:ext cx="1006475" cy="792162"/>
          </a:xfrm>
          <a:prstGeom prst="rect">
            <a:avLst/>
          </a:prstGeom>
        </p:spPr>
        <p:txBody>
          <a:bodyPr wrap="none" fromWordArt="1">
            <a:prstTxWarp prst="textPlain">
              <a:avLst>
                <a:gd name="adj" fmla="val 50000"/>
              </a:avLst>
            </a:prstTxWarp>
            <a:normAutofit/>
          </a:bodyPr>
          <a:p>
            <a:pPr algn="ctr"/>
            <a:r>
              <a:rPr lang="zh-CN" altLang="en-US" sz="3600" b="1">
                <a:solidFill>
                  <a:srgbClr val="FF0000"/>
                </a:solidFill>
                <a:effectLst>
                  <a:outerShdw dist="35921" dir="2699999" algn="ctr" rotWithShape="0">
                    <a:srgbClr val="C0C0C0">
                      <a:alpha val="80000"/>
                    </a:srgbClr>
                  </a:outerShdw>
                </a:effectLst>
                <a:latin typeface="宋体" panose="02010600030101010101" pitchFamily="2" charset="-122"/>
                <a:ea typeface="宋体" panose="02010600030101010101" pitchFamily="2" charset="-122"/>
              </a:rPr>
              <a:t>宋词</a:t>
            </a:r>
            <a:endParaRPr lang="zh-CN" altLang="en-US" sz="3600" b="1">
              <a:solidFill>
                <a:srgbClr val="FF0000"/>
              </a:solidFill>
              <a:effectLst>
                <a:outerShdw dist="35921" dir="2699999" algn="ctr" rotWithShape="0">
                  <a:srgbClr val="C0C0C0">
                    <a:alpha val="80000"/>
                  </a:srgbClr>
                </a:outerShdw>
              </a:effectLst>
              <a:latin typeface="宋体" panose="02010600030101010101" pitchFamily="2" charset="-122"/>
              <a:ea typeface="宋体" panose="02010600030101010101" pitchFamily="2" charset="-122"/>
            </a:endParaRPr>
          </a:p>
        </p:txBody>
      </p:sp>
      <p:sp>
        <p:nvSpPr>
          <p:cNvPr id="101386" name="矩形 101385"/>
          <p:cNvSpPr/>
          <p:nvPr/>
        </p:nvSpPr>
        <p:spPr>
          <a:xfrm>
            <a:off x="10270808" y="4644390"/>
            <a:ext cx="1077912" cy="792163"/>
          </a:xfrm>
          <a:prstGeom prst="rect">
            <a:avLst/>
          </a:prstGeom>
        </p:spPr>
        <p:txBody>
          <a:bodyPr wrap="none" fromWordArt="1">
            <a:prstTxWarp prst="textPlain">
              <a:avLst>
                <a:gd name="adj" fmla="val 50000"/>
              </a:avLst>
            </a:prstTxWarp>
            <a:normAutofit/>
          </a:bodyPr>
          <a:p>
            <a:pPr algn="ctr"/>
            <a:r>
              <a:rPr lang="zh-CN" altLang="en-US" sz="3600" b="1">
                <a:solidFill>
                  <a:srgbClr val="FF0000"/>
                </a:solidFill>
                <a:effectLst>
                  <a:outerShdw dist="35921" dir="2699999" algn="ctr" rotWithShape="0">
                    <a:srgbClr val="C0C0C0">
                      <a:alpha val="80000"/>
                    </a:srgbClr>
                  </a:outerShdw>
                </a:effectLst>
                <a:latin typeface="宋体" panose="02010600030101010101" pitchFamily="2" charset="-122"/>
                <a:ea typeface="宋体" panose="02010600030101010101" pitchFamily="2" charset="-122"/>
              </a:rPr>
              <a:t>元曲</a:t>
            </a:r>
            <a:endParaRPr lang="zh-CN" altLang="en-US" sz="3600" b="1">
              <a:solidFill>
                <a:srgbClr val="FF0000"/>
              </a:solidFill>
              <a:effectLst>
                <a:outerShdw dist="35921" dir="2699999" algn="ctr" rotWithShape="0">
                  <a:srgbClr val="C0C0C0">
                    <a:alpha val="80000"/>
                  </a:srgbClr>
                </a:outerShdw>
              </a:effectLst>
              <a:latin typeface="宋体" panose="02010600030101010101" pitchFamily="2" charset="-122"/>
              <a:ea typeface="宋体" panose="02010600030101010101" pitchFamily="2" charset="-122"/>
            </a:endParaRPr>
          </a:p>
        </p:txBody>
      </p:sp>
      <p:sp>
        <p:nvSpPr>
          <p:cNvPr id="101387" name="矩形 101386"/>
          <p:cNvSpPr/>
          <p:nvPr/>
        </p:nvSpPr>
        <p:spPr>
          <a:xfrm>
            <a:off x="10391458" y="5850573"/>
            <a:ext cx="1077912" cy="792162"/>
          </a:xfrm>
          <a:prstGeom prst="rect">
            <a:avLst/>
          </a:prstGeom>
        </p:spPr>
        <p:txBody>
          <a:bodyPr wrap="none" fromWordArt="1">
            <a:prstTxWarp prst="textPlain">
              <a:avLst>
                <a:gd name="adj" fmla="val 50000"/>
              </a:avLst>
            </a:prstTxWarp>
            <a:normAutofit/>
          </a:bodyPr>
          <a:p>
            <a:pPr algn="ctr"/>
            <a:r>
              <a:rPr lang="zh-CN" altLang="en-US" sz="3600" b="1">
                <a:solidFill>
                  <a:srgbClr val="FF0000"/>
                </a:solidFill>
                <a:effectLst>
                  <a:outerShdw dist="35921" dir="2699999" algn="ctr" rotWithShape="0">
                    <a:srgbClr val="C0C0C0">
                      <a:alpha val="80000"/>
                    </a:srgbClr>
                  </a:outerShdw>
                </a:effectLst>
                <a:latin typeface="宋体" panose="02010600030101010101" pitchFamily="2" charset="-122"/>
                <a:ea typeface="宋体" panose="02010600030101010101" pitchFamily="2" charset="-122"/>
              </a:rPr>
              <a:t>小说</a:t>
            </a:r>
            <a:endParaRPr lang="zh-CN" altLang="en-US" sz="3600" b="1">
              <a:solidFill>
                <a:srgbClr val="FF0000"/>
              </a:solidFill>
              <a:effectLst>
                <a:outerShdw dist="35921" dir="2699999" algn="ctr" rotWithShape="0">
                  <a:srgbClr val="C0C0C0">
                    <a:alpha val="80000"/>
                  </a:srgbClr>
                </a:outerShdw>
              </a:effectLst>
              <a:latin typeface="宋体" panose="02010600030101010101" pitchFamily="2" charset="-122"/>
              <a:ea typeface="宋体" panose="02010600030101010101" pitchFamily="2" charset="-122"/>
            </a:endParaRPr>
          </a:p>
        </p:txBody>
      </p:sp>
      <p:sp>
        <p:nvSpPr>
          <p:cNvPr id="101389" name="文本框 101388"/>
          <p:cNvSpPr txBox="1"/>
          <p:nvPr/>
        </p:nvSpPr>
        <p:spPr>
          <a:xfrm>
            <a:off x="4845685" y="1341438"/>
            <a:ext cx="1659890" cy="3790950"/>
          </a:xfrm>
          <a:prstGeom prst="rect">
            <a:avLst/>
          </a:prstGeom>
          <a:solidFill>
            <a:schemeClr val="accent1"/>
          </a:solidFill>
          <a:ln w="57150" cap="flat" cmpd="sng">
            <a:solidFill>
              <a:srgbClr val="800080"/>
            </a:solidFill>
            <a:prstDash val="solid"/>
            <a:miter/>
            <a:headEnd type="none" w="med" len="med"/>
            <a:tailEnd type="none" w="med" len="med"/>
          </a:ln>
        </p:spPr>
        <p:txBody>
          <a:bodyPr vert="eaVert">
            <a:spAutoFit/>
          </a:bodyPr>
          <a:p>
            <a:r>
              <a:rPr lang="zh-CN" altLang="en-US" sz="9600" b="1" dirty="0">
                <a:solidFill>
                  <a:srgbClr val="FF0000"/>
                </a:solidFill>
                <a:latin typeface="Arial" panose="020B0604020202020204" pitchFamily="34" charset="0"/>
                <a:ea typeface="宋体" panose="02010600030101010101" pitchFamily="2" charset="-122"/>
              </a:rPr>
              <a:t>通俗化</a:t>
            </a:r>
            <a:endParaRPr lang="zh-CN" altLang="en-US" sz="9600" b="1" dirty="0">
              <a:solidFill>
                <a:srgbClr val="FF0000"/>
              </a:solidFill>
              <a:latin typeface="Arial" panose="020B0604020202020204" pitchFamily="34" charset="0"/>
              <a:ea typeface="宋体" panose="02010600030101010101" pitchFamily="2" charset="-122"/>
            </a:endParaRPr>
          </a:p>
        </p:txBody>
      </p:sp>
      <p:sp>
        <p:nvSpPr>
          <p:cNvPr id="2" name="矩形 1"/>
          <p:cNvSpPr/>
          <p:nvPr/>
        </p:nvSpPr>
        <p:spPr>
          <a:xfrm>
            <a:off x="605790" y="219075"/>
            <a:ext cx="10867390" cy="645160"/>
          </a:xfrm>
          <a:prstGeom prst="rect">
            <a:avLst/>
          </a:prstGeom>
          <a:noFill/>
          <a:ln>
            <a:noFill/>
          </a:ln>
        </p:spPr>
        <p:txBody>
          <a:bodyPr wrap="square" rtlCol="0" anchor="t">
            <a:spAutoFit/>
          </a:bodyPr>
          <a:p>
            <a:pPr algn="ctr"/>
            <a:r>
              <a:rPr lang="zh-CN" altLang="en-US" sz="3600" b="1">
                <a:solidFill>
                  <a:schemeClr val="tx1"/>
                </a:solidFill>
                <a:effectLst>
                  <a:outerShdw blurRad="38100" dist="19050" dir="2700000" algn="tl" rotWithShape="0">
                    <a:schemeClr val="dk1">
                      <a:alpha val="40000"/>
                    </a:schemeClr>
                  </a:outerShdw>
                </a:effectLst>
              </a:rPr>
              <a:t>根据所学，判断下列句子的文学体裁</a:t>
            </a:r>
            <a:endParaRPr lang="zh-CN" altLang="en-US" sz="3600" b="1">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1383"/>
                                        </p:tgtEl>
                                        <p:attrNameLst>
                                          <p:attrName>style.visibility</p:attrName>
                                        </p:attrNameLst>
                                      </p:cBhvr>
                                      <p:to>
                                        <p:strVal val="visible"/>
                                      </p:to>
                                    </p:set>
                                    <p:animEffect transition="in" filter="checkerboard(across)">
                                      <p:cBhvr>
                                        <p:cTn id="7" dur="500"/>
                                        <p:tgtEl>
                                          <p:spTgt spid="10138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1384"/>
                                        </p:tgtEl>
                                        <p:attrNameLst>
                                          <p:attrName>style.visibility</p:attrName>
                                        </p:attrNameLst>
                                      </p:cBhvr>
                                      <p:to>
                                        <p:strVal val="visible"/>
                                      </p:to>
                                    </p:set>
                                    <p:animEffect transition="in" filter="checkerboard(across)">
                                      <p:cBhvr>
                                        <p:cTn id="12" dur="500"/>
                                        <p:tgtEl>
                                          <p:spTgt spid="10138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1385"/>
                                        </p:tgtEl>
                                        <p:attrNameLst>
                                          <p:attrName>style.visibility</p:attrName>
                                        </p:attrNameLst>
                                      </p:cBhvr>
                                      <p:to>
                                        <p:strVal val="visible"/>
                                      </p:to>
                                    </p:set>
                                    <p:animEffect transition="in" filter="checkerboard(across)">
                                      <p:cBhvr>
                                        <p:cTn id="17" dur="500"/>
                                        <p:tgtEl>
                                          <p:spTgt spid="10138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1386"/>
                                        </p:tgtEl>
                                        <p:attrNameLst>
                                          <p:attrName>style.visibility</p:attrName>
                                        </p:attrNameLst>
                                      </p:cBhvr>
                                      <p:to>
                                        <p:strVal val="visible"/>
                                      </p:to>
                                    </p:set>
                                    <p:animEffect transition="in" filter="checkerboard(across)">
                                      <p:cBhvr>
                                        <p:cTn id="22" dur="500"/>
                                        <p:tgtEl>
                                          <p:spTgt spid="10138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1387"/>
                                        </p:tgtEl>
                                        <p:attrNameLst>
                                          <p:attrName>style.visibility</p:attrName>
                                        </p:attrNameLst>
                                      </p:cBhvr>
                                      <p:to>
                                        <p:strVal val="visible"/>
                                      </p:to>
                                    </p:set>
                                    <p:animEffect transition="in" filter="checkerboard(across)">
                                      <p:cBhvr>
                                        <p:cTn id="27" dur="500"/>
                                        <p:tgtEl>
                                          <p:spTgt spid="101387"/>
                                        </p:tgtEl>
                                      </p:cBhvr>
                                    </p:animEffect>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grpId="0" nodeType="clickEffect">
                                  <p:stCondLst>
                                    <p:cond delay="0"/>
                                  </p:stCondLst>
                                  <p:childTnLst>
                                    <p:set>
                                      <p:cBhvr>
                                        <p:cTn id="31" dur="1" fill="hold">
                                          <p:stCondLst>
                                            <p:cond delay="0"/>
                                          </p:stCondLst>
                                        </p:cTn>
                                        <p:tgtEl>
                                          <p:spTgt spid="101389"/>
                                        </p:tgtEl>
                                        <p:attrNameLst>
                                          <p:attrName>style.visibility</p:attrName>
                                        </p:attrNameLst>
                                      </p:cBhvr>
                                      <p:to>
                                        <p:strVal val="visible"/>
                                      </p:to>
                                    </p:set>
                                    <p:anim calcmode="lin" valueType="num">
                                      <p:cBhvr>
                                        <p:cTn id="32" dur="1000" fill="hold"/>
                                        <p:tgtEl>
                                          <p:spTgt spid="101389"/>
                                        </p:tgtEl>
                                        <p:attrNameLst>
                                          <p:attrName>ppt_w</p:attrName>
                                        </p:attrNameLst>
                                      </p:cBhvr>
                                      <p:tavLst>
                                        <p:tav tm="0">
                                          <p:val>
                                            <p:fltVal val="0.000000"/>
                                          </p:val>
                                        </p:tav>
                                        <p:tav tm="100000">
                                          <p:val>
                                            <p:strVal val="#ppt_w"/>
                                          </p:val>
                                        </p:tav>
                                      </p:tavLst>
                                    </p:anim>
                                    <p:anim calcmode="lin" valueType="num">
                                      <p:cBhvr>
                                        <p:cTn id="33" dur="1000" fill="hold"/>
                                        <p:tgtEl>
                                          <p:spTgt spid="101389"/>
                                        </p:tgtEl>
                                        <p:attrNameLst>
                                          <p:attrName>ppt_h</p:attrName>
                                        </p:attrNameLst>
                                      </p:cBhvr>
                                      <p:tavLst>
                                        <p:tav tm="0">
                                          <p:val>
                                            <p:fltVal val="0.000000"/>
                                          </p:val>
                                        </p:tav>
                                        <p:tav tm="100000">
                                          <p:val>
                                            <p:strVal val="#ppt_h"/>
                                          </p:val>
                                        </p:tav>
                                      </p:tavLst>
                                    </p:anim>
                                    <p:anim calcmode="lin" valueType="num">
                                      <p:cBhvr>
                                        <p:cTn id="34" dur="1000" fill="hold"/>
                                        <p:tgtEl>
                                          <p:spTgt spid="101389"/>
                                        </p:tgtEl>
                                        <p:attrNameLst>
                                          <p:attrName>ppt_x</p:attrName>
                                        </p:attrNameLst>
                                      </p:cBhvr>
                                      <p:tavLst>
                                        <p:tav tm="0" fmla="#ppt_x+(cos(-2*pi*(1-$))*-#ppt_x-sin(-2*pi*(1-$))*(1-#ppt_y))*(1-$)">
                                          <p:val>
                                            <p:fltVal val="0.000000"/>
                                          </p:val>
                                        </p:tav>
                                        <p:tav tm="100000">
                                          <p:val>
                                            <p:fltVal val="1.000000"/>
                                          </p:val>
                                        </p:tav>
                                      </p:tavLst>
                                    </p:anim>
                                    <p:anim calcmode="lin" valueType="num">
                                      <p:cBhvr>
                                        <p:cTn id="35" dur="1000" fill="hold"/>
                                        <p:tgtEl>
                                          <p:spTgt spid="101389"/>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Picture 20" descr="BJ1207"/>
          <p:cNvPicPr>
            <a:picLocks noChangeAspect="1"/>
          </p:cNvPicPr>
          <p:nvPr/>
        </p:nvPicPr>
        <p:blipFill>
          <a:blip r:embed="rId1"/>
          <a:stretch>
            <a:fillRect/>
          </a:stretch>
        </p:blipFill>
        <p:spPr>
          <a:xfrm>
            <a:off x="-5715" y="-12065"/>
            <a:ext cx="12203430" cy="6881495"/>
          </a:xfrm>
          <a:prstGeom prst="rect">
            <a:avLst/>
          </a:prstGeom>
          <a:noFill/>
          <a:ln w="9525">
            <a:noFill/>
          </a:ln>
        </p:spPr>
      </p:pic>
      <p:sp>
        <p:nvSpPr>
          <p:cNvPr id="13333" name="Text Box 21"/>
          <p:cNvSpPr txBox="1">
            <a:spLocks noChangeArrowheads="1"/>
          </p:cNvSpPr>
          <p:nvPr/>
        </p:nvSpPr>
        <p:spPr bwMode="auto">
          <a:xfrm>
            <a:off x="2842260" y="859155"/>
            <a:ext cx="5105400" cy="5139055"/>
          </a:xfrm>
          <a:prstGeom prst="rect">
            <a:avLst/>
          </a:prstGeom>
          <a:noFill/>
          <a:ln w="9525">
            <a:noFill/>
            <a:miter lim="800000"/>
          </a:ln>
          <a:effectLst/>
        </p:spPr>
        <p:txBody>
          <a:bodyPr>
            <a:spAutoFit/>
          </a:bodyPr>
          <a:lstStyle/>
          <a:p>
            <a:pPr marR="0" defTabSz="914400" fontAlgn="auto">
              <a:spcBef>
                <a:spcPts val="0"/>
              </a:spcBef>
              <a:spcAft>
                <a:spcPts val="0"/>
              </a:spcAft>
              <a:buClrTx/>
              <a:buSzTx/>
              <a:buFontTx/>
              <a:buNone/>
              <a:defRPr/>
            </a:pPr>
            <a:r>
              <a:rPr kumimoji="1" lang="zh-CN" altLang="en-US" sz="4000" b="1" kern="1200" cap="none" spc="0" normalizeH="0" baseline="0" noProof="0">
                <a:solidFill>
                  <a:srgbClr val="0000FF"/>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什么是戏曲？</a:t>
            </a:r>
            <a:endParaRPr kumimoji="1" lang="zh-CN" altLang="en-US" sz="4000" b="1" kern="1200" cap="none" spc="0" normalizeH="0" baseline="0" noProof="0">
              <a:solidFill>
                <a:srgbClr val="0000FF"/>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endParaRPr>
          </a:p>
          <a:p>
            <a:pPr marR="0" defTabSz="914400" fontAlgn="auto">
              <a:spcBef>
                <a:spcPts val="0"/>
              </a:spcBef>
              <a:spcAft>
                <a:spcPts val="0"/>
              </a:spcAft>
              <a:buClrTx/>
              <a:buSzTx/>
              <a:buFontTx/>
              <a:buNone/>
              <a:defRPr/>
            </a:pPr>
            <a:r>
              <a:rPr kumimoji="1" lang="zh-CN" altLang="en-US" sz="3200" kern="1200" cap="none" spc="0" normalizeH="0" baseline="0" noProof="0">
                <a:solidFill>
                  <a:srgbClr val="FF3300"/>
                </a:solidFill>
                <a:latin typeface="Times New Roman" panose="02020603050405020304" pitchFamily="18" charset="0"/>
                <a:ea typeface="黑体" panose="02010609060101010101" pitchFamily="2" charset="-122"/>
                <a:cs typeface="+mn-cs"/>
              </a:rPr>
              <a:t> 清末学者王国维说：</a:t>
            </a:r>
            <a:r>
              <a:rPr kumimoji="0" lang="zh-CN" altLang="en-US" sz="3200" b="1" kern="1200" cap="none" spc="0" normalizeH="0" baseline="0" noProof="0">
                <a:latin typeface="Arial" panose="020B0604020202020204" pitchFamily="34" charset="0"/>
                <a:ea typeface="宋体" panose="02010600030101010101" pitchFamily="2" charset="-122"/>
                <a:cs typeface="+mn-cs"/>
                <a:sym typeface="Wingdings" panose="05000000000000000000" pitchFamily="2" charset="2"/>
              </a:rPr>
              <a:t>“戏曲者，谓</a:t>
            </a:r>
            <a:r>
              <a:rPr kumimoji="0" lang="zh-CN" altLang="en-US" sz="3200" b="1" kern="1200" cap="none" spc="0" normalizeH="0" baseline="0" noProof="0">
                <a:latin typeface="Arial" panose="020B0604020202020204" pitchFamily="34" charset="0"/>
                <a:ea typeface="宋体" panose="02010600030101010101" pitchFamily="2" charset="-122"/>
                <a:cs typeface="+mn-cs"/>
              </a:rPr>
              <a:t>以</a:t>
            </a:r>
            <a:r>
              <a:rPr kumimoji="0" lang="zh-CN" altLang="en-US" sz="3200" b="1" kern="1200" cap="none" spc="0" normalizeH="0" baseline="0" noProof="0">
                <a:solidFill>
                  <a:srgbClr val="FF0000"/>
                </a:solidFill>
                <a:latin typeface="Arial" panose="020B0604020202020204" pitchFamily="34" charset="0"/>
                <a:ea typeface="宋体" panose="02010600030101010101" pitchFamily="2" charset="-122"/>
                <a:cs typeface="+mn-cs"/>
              </a:rPr>
              <a:t>歌舞</a:t>
            </a:r>
            <a:r>
              <a:rPr kumimoji="0" lang="zh-CN" altLang="en-US" sz="3200" b="1" kern="1200" cap="none" spc="0" normalizeH="0" baseline="0" noProof="0">
                <a:latin typeface="Arial" panose="020B0604020202020204" pitchFamily="34" charset="0"/>
                <a:ea typeface="宋体" panose="02010600030101010101" pitchFamily="2" charset="-122"/>
                <a:cs typeface="+mn-cs"/>
              </a:rPr>
              <a:t>演</a:t>
            </a:r>
            <a:r>
              <a:rPr kumimoji="0" lang="zh-CN" altLang="en-US" sz="3200" b="1" kern="1200" cap="none" spc="0" normalizeH="0" baseline="0" noProof="0">
                <a:solidFill>
                  <a:srgbClr val="FF0000"/>
                </a:solidFill>
                <a:latin typeface="Arial" panose="020B0604020202020204" pitchFamily="34" charset="0"/>
                <a:ea typeface="宋体" panose="02010600030101010101" pitchFamily="2" charset="-122"/>
                <a:cs typeface="+mn-cs"/>
              </a:rPr>
              <a:t>故事</a:t>
            </a:r>
            <a:r>
              <a:rPr kumimoji="0" lang="zh-CN" altLang="en-US" sz="3200" b="1" kern="1200" cap="none" spc="0" normalizeH="0" baseline="0" noProof="0">
                <a:latin typeface="Arial" panose="020B0604020202020204" pitchFamily="34" charset="0"/>
                <a:ea typeface="宋体" panose="02010600030101010101" pitchFamily="2" charset="-122"/>
                <a:cs typeface="+mn-cs"/>
              </a:rPr>
              <a:t>也。” 戏曲就是运用音乐化的对话和舞蹈化的动作去表现一定长度的故事情节。 </a:t>
            </a:r>
            <a:endParaRPr kumimoji="0" lang="zh-CN" altLang="en-US" sz="3200" b="1" kern="1200" cap="none" spc="0" normalizeH="0" baseline="0" noProof="0">
              <a:latin typeface="Arial" panose="020B0604020202020204" pitchFamily="34" charset="0"/>
              <a:ea typeface="宋体" panose="02010600030101010101" pitchFamily="2" charset="-122"/>
              <a:cs typeface="+mn-cs"/>
            </a:endParaRPr>
          </a:p>
          <a:p>
            <a:pPr marR="0" defTabSz="914400" fontAlgn="auto">
              <a:spcBef>
                <a:spcPts val="0"/>
              </a:spcBef>
              <a:spcAft>
                <a:spcPts val="0"/>
              </a:spcAft>
              <a:buClrTx/>
              <a:buSzTx/>
              <a:buFontTx/>
              <a:buNone/>
              <a:defRPr/>
            </a:pPr>
            <a:r>
              <a:rPr kumimoji="0" lang="zh-CN" altLang="en-US" sz="3200" b="1" kern="1200" cap="none" spc="0" normalizeH="0" baseline="0" noProof="0">
                <a:latin typeface="Arial" panose="020B0604020202020204" pitchFamily="34" charset="0"/>
                <a:ea typeface="宋体" panose="02010600030101010101" pitchFamily="2" charset="-122"/>
                <a:cs typeface="+mn-cs"/>
              </a:rPr>
              <a:t>          在世界剧坛上也占有独特的位置，与古</a:t>
            </a:r>
            <a:r>
              <a:rPr kumimoji="0" lang="zh-CN" altLang="en-US" sz="3200" b="1" kern="1200" cap="none" spc="0" normalizeH="0" baseline="0" noProof="0">
                <a:solidFill>
                  <a:srgbClr val="FF0000"/>
                </a:solidFill>
                <a:latin typeface="Arial" panose="020B0604020202020204" pitchFamily="34" charset="0"/>
                <a:ea typeface="宋体" panose="02010600030101010101" pitchFamily="2" charset="-122"/>
                <a:cs typeface="+mn-cs"/>
              </a:rPr>
              <a:t>希腊悲喜剧、印度梵剧</a:t>
            </a:r>
            <a:r>
              <a:rPr kumimoji="0" lang="zh-CN" altLang="en-US" sz="3200" b="1" kern="1200" cap="none" spc="0" normalizeH="0" baseline="0" noProof="0">
                <a:latin typeface="Arial" panose="020B0604020202020204" pitchFamily="34" charset="0"/>
                <a:ea typeface="宋体" panose="02010600030101010101" pitchFamily="2" charset="-122"/>
                <a:cs typeface="+mn-cs"/>
              </a:rPr>
              <a:t>并称为世界三大古剧。</a:t>
            </a:r>
            <a:endParaRPr kumimoji="0" lang="zh-CN" altLang="en-US" sz="3200" b="1" kern="1200" cap="none" spc="0" normalizeH="0" baseline="0" noProof="0">
              <a:latin typeface="Arial" panose="020B0604020202020204" pitchFamily="34" charset="0"/>
              <a:ea typeface="宋体" panose="02010600030101010101" pitchFamily="2" charset="-122"/>
              <a:cs typeface="+mn-cs"/>
            </a:endParaRPr>
          </a:p>
        </p:txBody>
      </p:sp>
    </p:spTree>
  </p:cSld>
  <p:clrMapOvr>
    <a:masterClrMapping/>
  </p:clrMapOvr>
  <p:transition spd="slow"/>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1772</Words>
  <Application>WPS 演示</Application>
  <PresentationFormat>宽屏</PresentationFormat>
  <Paragraphs>306</Paragraphs>
  <Slides>17</Slides>
  <Notes>0</Notes>
  <HiddenSlides>0</HiddenSlides>
  <MMClips>0</MMClips>
  <ScaleCrop>false</ScaleCrop>
  <HeadingPairs>
    <vt:vector size="8" baseType="variant">
      <vt:variant>
        <vt:lpstr>已用的字体</vt:lpstr>
      </vt:variant>
      <vt:variant>
        <vt:i4>17</vt:i4>
      </vt:variant>
      <vt:variant>
        <vt:lpstr>主题</vt:lpstr>
      </vt:variant>
      <vt:variant>
        <vt:i4>2</vt:i4>
      </vt:variant>
      <vt:variant>
        <vt:lpstr>嵌入 OLE 服务器</vt:lpstr>
      </vt:variant>
      <vt:variant>
        <vt:i4>3</vt:i4>
      </vt:variant>
      <vt:variant>
        <vt:lpstr>幻灯片标题</vt:lpstr>
      </vt:variant>
      <vt:variant>
        <vt:i4>17</vt:i4>
      </vt:variant>
    </vt:vector>
  </HeadingPairs>
  <TitlesOfParts>
    <vt:vector size="39" baseType="lpstr">
      <vt:lpstr>Arial</vt:lpstr>
      <vt:lpstr>宋体</vt:lpstr>
      <vt:lpstr>Wingdings</vt:lpstr>
      <vt:lpstr>华文行楷</vt:lpstr>
      <vt:lpstr>华文彩云</vt:lpstr>
      <vt:lpstr>楷体_GB2312</vt:lpstr>
      <vt:lpstr>微软雅黑</vt:lpstr>
      <vt:lpstr>Times New Roman</vt:lpstr>
      <vt:lpstr>黑体</vt:lpstr>
      <vt:lpstr>楷体</vt:lpstr>
      <vt:lpstr>Times New Roman</vt:lpstr>
      <vt:lpstr>仿宋_GB2312</vt:lpstr>
      <vt:lpstr>Calibri Light</vt:lpstr>
      <vt:lpstr>Calibri</vt:lpstr>
      <vt:lpstr>Arial Unicode MS</vt:lpstr>
      <vt:lpstr>新宋体</vt:lpstr>
      <vt:lpstr>仿宋</vt:lpstr>
      <vt:lpstr>Office 主题</vt:lpstr>
      <vt:lpstr>默认设计模板</vt:lpstr>
      <vt:lpstr>Paint.Picture</vt:lpstr>
      <vt:lpstr>Paint.Picture</vt:lpstr>
      <vt:lpstr>Paint.Picture</vt:lpstr>
      <vt:lpstr>诗歌小说与戏曲艺术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10</cp:revision>
  <dcterms:created xsi:type="dcterms:W3CDTF">2017-10-09T14:04:00Z</dcterms:created>
  <dcterms:modified xsi:type="dcterms:W3CDTF">2017-10-10T08:07:07Z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