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wav" ContentType="audio/x-wav"/>
  <Default Extension="gif" ContentType="image/gif"/>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 id="2147483674" r:id="rId4"/>
  </p:sldMasterIdLst>
  <p:notesMasterIdLst>
    <p:notesMasterId r:id="rId9"/>
  </p:notesMasterIdLst>
  <p:sldIdLst>
    <p:sldId id="359" r:id="rId5"/>
    <p:sldId id="260" r:id="rId6"/>
    <p:sldId id="261" r:id="rId7"/>
    <p:sldId id="328" r:id="rId8"/>
    <p:sldId id="293" r:id="rId10"/>
    <p:sldId id="262" r:id="rId11"/>
    <p:sldId id="263" r:id="rId12"/>
    <p:sldId id="358" r:id="rId13"/>
    <p:sldId id="264" r:id="rId14"/>
    <p:sldId id="265" r:id="rId15"/>
    <p:sldId id="266" r:id="rId16"/>
    <p:sldId id="267" r:id="rId17"/>
    <p:sldId id="268" r:id="rId18"/>
    <p:sldId id="269" r:id="rId19"/>
    <p:sldId id="292" r:id="rId20"/>
    <p:sldId id="270" r:id="rId21"/>
    <p:sldId id="271" r:id="rId22"/>
    <p:sldId id="294" r:id="rId23"/>
    <p:sldId id="272" r:id="rId24"/>
    <p:sldId id="283" r:id="rId25"/>
    <p:sldId id="273" r:id="rId26"/>
    <p:sldId id="274" r:id="rId27"/>
    <p:sldId id="275" r:id="rId28"/>
    <p:sldId id="287" r:id="rId29"/>
    <p:sldId id="288" r:id="rId30"/>
    <p:sldId id="289" r:id="rId31"/>
    <p:sldId id="280" r:id="rId32"/>
    <p:sldId id="281" r:id="rId33"/>
    <p:sldId id="276" r:id="rId34"/>
    <p:sldId id="296" r:id="rId35"/>
    <p:sldId id="295" r:id="rId36"/>
    <p:sldId id="285" r:id="rId37"/>
    <p:sldId id="290" r:id="rId38"/>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76" d="100"/>
          <a:sy n="76" d="100"/>
        </p:scale>
        <p:origin x="-342" y="-96"/>
      </p:cViewPr>
      <p:guideLst>
        <p:guide orient="horz" pos="2160"/>
        <p:guide pos="2880"/>
      </p:guideLst>
    </p:cSldViewPr>
  </p:slideViewPr>
  <p:notesTextViewPr>
    <p:cViewPr>
      <p:scale>
        <a:sx n="100" d="100"/>
        <a:sy n="100" d="100"/>
      </p:scale>
      <p:origin x="0" y="0"/>
    </p:cViewPr>
  </p:notesText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Master" Target="slideMasters/slideMaster3.xml"/><Relationship Id="rId39" Type="http://schemas.openxmlformats.org/officeDocument/2006/relationships/presProps" Target="presProps.xml"/><Relationship Id="rId38" Type="http://schemas.openxmlformats.org/officeDocument/2006/relationships/slide" Target="slides/slide33.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93186"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0" hangingPunct="0">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93187"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en-US" altLang="zh-CN" sz="1200" b="0" i="0" u="none" strike="noStrike" kern="1200" cap="none" spc="0" normalizeH="0" baseline="0" noProof="0" smtClean="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2292" name="Rectangle 4"/>
          <p:cNvSpPr>
            <a:spLocks noRot="1"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93189"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endParaRPr>
          </a:p>
          <a:p>
            <a:pPr marL="457200" marR="0" lvl="1"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rPr>
              <a:t>第二级</a:t>
            </a:r>
            <a:endPar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endParaRPr>
          </a:p>
          <a:p>
            <a:pPr marL="914400" marR="0" lvl="2"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rPr>
              <a:t>第三级</a:t>
            </a:r>
            <a:endPar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endParaRPr>
          </a:p>
          <a:p>
            <a:pPr marL="1371600" marR="0" lvl="3"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rPr>
              <a:t>第四级</a:t>
            </a:r>
            <a:endPar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endParaRPr>
          </a:p>
          <a:p>
            <a:pPr marL="1828800" marR="0" lvl="4"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rPr>
              <a:t>第五级</a:t>
            </a:r>
            <a:endParaRPr kumimoji="0" lang="zh-CN" altLang="en-US" sz="1200" b="0" i="0" u="none" strike="noStrike" kern="1200" cap="none" spc="0" normalizeH="0" baseline="0" noProof="0" smtClean="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93190"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0" hangingPunct="0">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altLang="zh-CN" sz="1200" b="0" i="0" u="none" strike="noStrike" kern="1200" cap="none" spc="0" normalizeH="0" baseline="0" noProof="0" smtClean="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93191"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fontAlgn="base"/>
            <a:fld id="{9A0DB2DC-4C9A-4742-B13C-FB6460FD3503}" type="slidenum">
              <a:rPr lang="zh-CN" altLang="en-US" sz="1200" strike="noStrike" noProof="1" dirty="0">
                <a:latin typeface="Verdana" panose="020B0604030504040204" pitchFamily="34" charset="0"/>
                <a:ea typeface="宋体" panose="02010600030101010101" pitchFamily="2" charset="-122"/>
                <a:cs typeface="+mn-ea"/>
              </a:rPr>
            </a:fld>
            <a:endParaRPr lang="zh-CN" altLang="en-US" sz="1200" strike="noStrike" noProof="1"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1pPr>
    <a:lvl2pPr marL="457200" algn="l" rtl="0" fontAlgn="base">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2pPr>
    <a:lvl3pPr marL="914400" algn="l" rtl="0" fontAlgn="base">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3pPr>
    <a:lvl4pPr marL="1371600" algn="l" rtl="0" fontAlgn="base">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4pPr>
    <a:lvl5pPr marL="1828800" algn="l" rtl="0" fontAlgn="base">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8609" name="幻灯片图像占位符 54273"/>
          <p:cNvSpPr>
            <a:spLocks noRot="1" noTextEdit="1"/>
          </p:cNvSpPr>
          <p:nvPr>
            <p:ph type="sldImg"/>
          </p:nvPr>
        </p:nvSpPr>
        <p:spPr/>
      </p:sp>
      <p:sp>
        <p:nvSpPr>
          <p:cNvPr id="68610" name="文本占位符 54274"/>
          <p:cNvSpPr>
            <a:spLocks noGrp="1"/>
          </p:cNvSpPr>
          <p:nvPr>
            <p:ph type="body"/>
          </p:nvPr>
        </p:nvSpPr>
        <p:spPr/>
        <p:txBody>
          <a:bodyPr wrap="square" lIns="91440" tIns="45720" rIns="91440" bIns="45720" anchor="t"/>
          <a:p>
            <a:pPr lvl="0" eaLnBrk="1" hangingPunct="1"/>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幻灯片图像占位符 53249"/>
          <p:cNvSpPr>
            <a:spLocks noRot="1" noTextEdit="1"/>
          </p:cNvSpPr>
          <p:nvPr>
            <p:ph type="sldImg"/>
          </p:nvPr>
        </p:nvSpPr>
        <p:spPr/>
      </p:sp>
      <p:sp>
        <p:nvSpPr>
          <p:cNvPr id="46082" name="文本占位符 53250"/>
          <p:cNvSpPr>
            <a:spLocks noGrp="1"/>
          </p:cNvSpPr>
          <p:nvPr>
            <p:ph type="body"/>
          </p:nvPr>
        </p:nvSpPr>
        <p:spPr/>
        <p:txBody>
          <a:bodyPr wrap="square" lIns="91440" tIns="45720" rIns="91440" bIns="45720" anchor="t"/>
          <a:p>
            <a:pPr lvl="0" eaLnBrk="1" hangingPunct="1"/>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Rectangle 7"/>
          <p:cNvSpPr txBox="1">
            <a:spLocks noGrp="1"/>
          </p:cNvSpPr>
          <p:nvPr/>
        </p:nvSpPr>
        <p:spPr>
          <a:xfrm>
            <a:off x="3884613" y="8685213"/>
            <a:ext cx="2971800" cy="457200"/>
          </a:xfrm>
          <a:prstGeom prst="rect">
            <a:avLst/>
          </a:prstGeom>
          <a:noFill/>
          <a:ln w="9525">
            <a:noFill/>
          </a:ln>
        </p:spPr>
        <p:txBody>
          <a:bodyPr anchor="b"/>
          <a:p>
            <a:pPr lvl="0" indent="0" algn="r"/>
            <a:fld id="{9A0DB2DC-4C9A-4742-B13C-FB6460FD3503}" type="slidenum">
              <a:rPr lang="en-US" altLang="zh-CN" sz="1200" dirty="0">
                <a:latin typeface="Arial" panose="020B0604020202020204" pitchFamily="34" charset="0"/>
              </a:rPr>
            </a:fld>
            <a:endParaRPr lang="en-US" altLang="zh-CN" sz="1200" dirty="0">
              <a:latin typeface="Arial" panose="020B0604020202020204" pitchFamily="34" charset="0"/>
            </a:endParaRPr>
          </a:p>
        </p:txBody>
      </p:sp>
      <p:sp>
        <p:nvSpPr>
          <p:cNvPr id="43010" name="备注占位符 1"/>
          <p:cNvSpPr>
            <a:spLocks noGrp="1"/>
          </p:cNvSpPr>
          <p:nvPr>
            <p:ph type="body"/>
          </p:nvPr>
        </p:nvSpPr>
        <p:spPr/>
        <p:txBody>
          <a:bodyPr wrap="square" lIns="91440" tIns="45720" rIns="91440" bIns="45720" anchor="t"/>
          <a:p>
            <a:pPr lvl="0" eaLnBrk="1" hangingPunct="1">
              <a:spcBef>
                <a:spcPct val="0"/>
              </a:spcBef>
            </a:pPr>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1266" name="Rectangle 2"/>
          <p:cNvSpPr>
            <a:spLocks noGrp="1" noChangeArrowheads="1"/>
          </p:cNvSpPr>
          <p:nvPr>
            <p:ph type="ctrTitle"/>
          </p:nvPr>
        </p:nvSpPr>
        <p:spPr>
          <a:xfrm>
            <a:off x="685800" y="990600"/>
            <a:ext cx="7772400" cy="1371600"/>
          </a:xfrm>
        </p:spPr>
        <p:txBody>
          <a:bodyPr/>
          <a:lstStyle>
            <a:lvl1pPr>
              <a:defRPr sz="4000"/>
            </a:lvl1pPr>
          </a:lstStyle>
          <a:p>
            <a:pPr fontAlgn="base"/>
            <a:r>
              <a:rPr lang="zh-CN" altLang="en-US" strike="noStrike" noProof="1"/>
              <a:t>单击此处编辑母版标题样式</a:t>
            </a:r>
            <a:endParaRPr lang="zh-CN" altLang="en-US" strike="noStrike" noProof="1"/>
          </a:p>
        </p:txBody>
      </p:sp>
      <p:sp>
        <p:nvSpPr>
          <p:cNvPr id="11267" name="Rectangle 3"/>
          <p:cNvSpPr>
            <a:spLocks noGrp="1" noChangeArrowheads="1"/>
          </p:cNvSpPr>
          <p:nvPr>
            <p:ph type="subTitle" idx="1"/>
          </p:nvPr>
        </p:nvSpPr>
        <p:spPr>
          <a:xfrm>
            <a:off x="1447800" y="3429000"/>
            <a:ext cx="7010400" cy="1600200"/>
          </a:xfrm>
        </p:spPr>
        <p:txBody>
          <a:bodyPr/>
          <a:lstStyle>
            <a:lvl1pPr marL="0" indent="0">
              <a:buFont typeface="Wingdings" panose="05000000000000000000" pitchFamily="2" charset="2"/>
              <a:buNone/>
              <a:defRPr sz="2800"/>
            </a:lvl1pPr>
          </a:lstStyle>
          <a:p>
            <a:pPr fontAlgn="base"/>
            <a:r>
              <a:rPr lang="zh-CN" altLang="en-US" strike="noStrike" noProof="1"/>
              <a:t>单击此处编辑母版副标题样式</a:t>
            </a:r>
            <a:endParaRPr lang="zh-CN" altLang="en-US" strike="noStrike" noProof="1"/>
          </a:p>
        </p:txBody>
      </p:sp>
      <p:sp>
        <p:nvSpPr>
          <p:cNvPr id="10" name="Rectangle 4"/>
          <p:cNvSpPr>
            <a:spLocks noGrp="1" noChangeArrowheads="1"/>
          </p:cNvSpPr>
          <p:nvPr>
            <p:ph type="dt" sz="half" idx="2"/>
          </p:nvPr>
        </p:nvSpPr>
        <p:spPr bwMode="auto">
          <a:xfrm>
            <a:off x="685800" y="6248400"/>
            <a:ext cx="1905000" cy="457200"/>
          </a:xfrm>
          <a:prstGeom prst="rect">
            <a:avLst/>
          </a:prstGeom>
          <a:noFill/>
          <a:ln w="9525">
            <a:noFill/>
            <a:miter lim="800000"/>
          </a:ln>
          <a:effectLst/>
        </p:spPr>
        <p:txBody>
          <a:bodyPr vert="horz" wrap="square" lIns="91440" tIns="45720" rIns="91440" bIns="45720" numCol="1" anchor="t" anchorCtr="0" compatLnSpc="1"/>
          <a:lstStyle>
            <a:lvl1pPr>
              <a:defRPr smtClean="0"/>
            </a:lvl1pPr>
          </a:lstStyle>
          <a:p>
            <a:pPr marL="0" marR="0" indent="0" algn="l" defTabSz="914400" rtl="0" eaLnBrk="1" fontAlgn="base" latinLnBrk="0" hangingPunct="1">
              <a:lnSpc>
                <a:spcPct val="100000"/>
              </a:lnSpc>
              <a:spcBef>
                <a:spcPct val="0"/>
              </a:spcBef>
              <a:spcAft>
                <a:spcPct val="0"/>
              </a:spcAft>
              <a:buClrTx/>
              <a:buSzTx/>
              <a:buFontTx/>
              <a:buNone/>
              <a:defRPr/>
            </a:pPr>
            <a:endParaRPr kumimoji="0" lang="en-US" altLang="zh-CN" b="0" i="0" strike="noStrike" kern="1200" cap="none" spc="0" normalizeH="0" baseline="0" noProof="0">
              <a:solidFill>
                <a:schemeClr val="tx1"/>
              </a:solidFill>
              <a:latin typeface="Verdana" panose="020B0604030504040204" pitchFamily="34" charset="0"/>
              <a:ea typeface="宋体" panose="02010600030101010101" pitchFamily="2" charset="-122"/>
              <a:cs typeface="+mn-cs"/>
            </a:endParaRPr>
          </a:p>
        </p:txBody>
      </p:sp>
      <p:sp>
        <p:nvSpPr>
          <p:cNvPr id="11" name="Rectangle 5"/>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defRPr smtClean="0"/>
            </a:lvl1pPr>
          </a:lstStyle>
          <a:p>
            <a:pPr marL="0" marR="0" indent="0" defTabSz="914400" rtl="0" eaLnBrk="1" fontAlgn="base" latinLnBrk="0" hangingPunct="1">
              <a:lnSpc>
                <a:spcPct val="100000"/>
              </a:lnSpc>
              <a:spcBef>
                <a:spcPct val="0"/>
              </a:spcBef>
              <a:spcAft>
                <a:spcPct val="0"/>
              </a:spcAft>
              <a:buClrTx/>
              <a:buSzTx/>
              <a:buFontTx/>
              <a:buNone/>
              <a:defRPr/>
            </a:pPr>
            <a:endParaRPr kumimoji="0" lang="en-US" altLang="zh-CN" b="0" i="0" strike="noStrike" kern="1200" cap="none" spc="0" normalizeH="0" baseline="0" noProof="0">
              <a:solidFill>
                <a:schemeClr val="tx1"/>
              </a:solidFill>
              <a:latin typeface="Verdana" panose="020B0604030504040204" pitchFamily="34" charset="0"/>
              <a:ea typeface="宋体" panose="02010600030101010101" pitchFamily="2" charset="-122"/>
              <a:cs typeface="+mn-cs"/>
            </a:endParaRPr>
          </a:p>
        </p:txBody>
      </p:sp>
      <p:sp>
        <p:nvSpPr>
          <p:cNvPr id="12" name="Rectangle 6"/>
          <p:cNvSpPr>
            <a:spLocks noGrp="1" noChangeArrowheads="1"/>
          </p:cNvSpPr>
          <p:nvPr>
            <p:ph type="sldNum" sz="quarter" idx="4"/>
          </p:nvPr>
        </p:nvSpPr>
        <p:spPr bwMode="auto">
          <a:xfrm>
            <a:off x="6553200" y="6248400"/>
            <a:ext cx="1905000" cy="457200"/>
          </a:xfrm>
          <a:prstGeom prst="rect">
            <a:avLst/>
          </a:prstGeom>
          <a:noFill/>
          <a:ln w="9525">
            <a:noFill/>
            <a:miter lim="800000"/>
          </a:ln>
          <a:effectLst/>
        </p:spPr>
        <p:txBody>
          <a:bodyPr vert="horz" wrap="square" lIns="91440" tIns="45720" rIns="91440" bIns="45720" numCol="1" anchor="t" anchorCtr="0" compatLnSpc="1"/>
          <a:p>
            <a:pPr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838" y="304800"/>
            <a:ext cx="2001837" cy="5715000"/>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566738" y="304800"/>
            <a:ext cx="5854700" cy="5715000"/>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574675" y="304800"/>
            <a:ext cx="8001000" cy="1216025"/>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sz="half" idx="1"/>
          </p:nvPr>
        </p:nvSpPr>
        <p:spPr>
          <a:xfrm>
            <a:off x="566738" y="1752600"/>
            <a:ext cx="3924300" cy="42672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3438" y="1752600"/>
            <a:ext cx="3924300" cy="42672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表格占位符 2"/>
          <p:cNvSpPr>
            <a:spLocks noGrp="1"/>
          </p:cNvSpPr>
          <p:nvPr>
            <p:ph type="tbl" idx="1"/>
          </p:nvPr>
        </p:nvSpPr>
        <p:spPr/>
        <p:txBody>
          <a:bodyPr vert="horz" wrap="square" lIns="91440" tIns="45720" rIns="91440" bIns="45720" numCol="1" anchor="t" anchorCtr="0" compatLnSpc="1"/>
          <a:lstStyle/>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endParaRPr kumimoji="0" lang="zh-CN" altLang="en-US" sz="2400" b="0" i="0" u="none" strike="noStrike" kern="1200" cap="none" spc="0" normalizeH="0" baseline="0" noProof="1">
              <a:ln>
                <a:noFill/>
              </a:ln>
              <a:solidFill>
                <a:srgbClr val="6499AA"/>
              </a:solidFill>
              <a:effectLst/>
              <a:uLnTx/>
              <a:uFillTx/>
              <a:latin typeface="+mn-lt"/>
              <a:ea typeface="+mn-ea"/>
              <a:cs typeface="+mn-cs"/>
            </a:endParaRPr>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000" b="0" i="0" u="none" strike="noStrike" kern="1200" cap="none" spc="0" normalizeH="0" baseline="0" noProof="1">
              <a:ln>
                <a:noFill/>
              </a:ln>
              <a:solidFill>
                <a:srgbClr val="9D9D9D"/>
              </a:solidFill>
              <a:effectLst/>
              <a:uLnTx/>
              <a:uFillTx/>
              <a:latin typeface="Calibri" panose="020F0502020204030204" pitchFamily="34" charset="0"/>
              <a:ea typeface="幼圆" panose="02010509060101010101" pitchFamily="49" charset="-122"/>
              <a:cs typeface="+mn-cs"/>
              <a:sym typeface="微软雅黑" panose="020B0503020204020204" charset="-122"/>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000" b="0" i="0" u="none" strike="noStrike" kern="1200" cap="none" spc="0" normalizeH="0" baseline="0" noProof="1">
              <a:ln>
                <a:noFill/>
              </a:ln>
              <a:solidFill>
                <a:srgbClr val="9D9D9D"/>
              </a:solidFill>
              <a:effectLst/>
              <a:uLnTx/>
              <a:uFillTx/>
              <a:latin typeface="Calibri" panose="020F0502020204030204" pitchFamily="34" charset="0"/>
              <a:ea typeface="幼圆" panose="02010509060101010101" pitchFamily="49" charset="-122"/>
              <a:cs typeface="+mn-cs"/>
              <a:sym typeface="微软雅黑" panose="020B0503020204020204" charset="-122"/>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zh-CN" altLang="en-US" sz="1000" strike="noStrike" noProof="1" dirty="0">
                <a:solidFill>
                  <a:srgbClr val="9D9D9D"/>
                </a:solidFill>
                <a:latin typeface="Calibri" panose="020F0502020204030204" pitchFamily="34" charset="0"/>
                <a:ea typeface="幼圆" panose="02010509060101010101" pitchFamily="49" charset="-122"/>
                <a:cs typeface="+mn-ea"/>
              </a:rPr>
            </a:fld>
            <a:endParaRPr lang="zh-CN" altLang="en-US" sz="1000" strike="noStrike" noProof="1" dirty="0">
              <a:solidFill>
                <a:srgbClr val="9D9D9D"/>
              </a:solidFill>
              <a:ea typeface="幼圆" panose="02010509060101010101" pitchFamily="49" charset="-122"/>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51202" name="Rectangle 2"/>
          <p:cNvSpPr>
            <a:spLocks noGrp="1" noChangeArrowheads="1"/>
          </p:cNvSpPr>
          <p:nvPr>
            <p:ph type="ctrTitle" sz="quarter"/>
          </p:nvPr>
        </p:nvSpPr>
        <p:spPr>
          <a:xfrm>
            <a:off x="685800" y="1676400"/>
            <a:ext cx="7772400" cy="1828800"/>
          </a:xfrm>
        </p:spPr>
        <p:txBody>
          <a:bodyPr/>
          <a:lstStyle>
            <a:lvl1pPr>
              <a:defRPr/>
            </a:lvl1pPr>
          </a:lstStyle>
          <a:p>
            <a:pPr fontAlgn="base"/>
            <a:r>
              <a:rPr lang="zh-CN" altLang="en-US" strike="noStrike" noProof="1"/>
              <a:t>单击此处编辑母版标题样式</a:t>
            </a:r>
            <a:endParaRPr lang="zh-CN" altLang="en-US" strike="noStrike" noProof="1"/>
          </a:p>
        </p:txBody>
      </p:sp>
      <p:sp>
        <p:nvSpPr>
          <p:cNvPr id="5120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fontAlgn="base"/>
            <a:r>
              <a:rPr lang="zh-CN" altLang="en-US" strike="noStrike" noProof="1"/>
              <a:t>单击此处编辑母版副标题样式</a:t>
            </a:r>
            <a:endParaRPr lang="zh-CN" altLang="en-US" strike="noStrike" noProof="1"/>
          </a:p>
        </p:txBody>
      </p:sp>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Pct val="65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381000"/>
            <a:ext cx="2057400" cy="5715000"/>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381000"/>
            <a:ext cx="6019800" cy="5715000"/>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3" name="直接连接符 12"/>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29" name="标题 28"/>
          <p:cNvSpPr>
            <a:spLocks noGrp="1"/>
          </p:cNvSpPr>
          <p:nvPr>
            <p:ph type="ctrTitle"/>
          </p:nvPr>
        </p:nvSpPr>
        <p:spPr>
          <a:xfrm>
            <a:off x="381000" y="4853411"/>
            <a:ext cx="8458200" cy="1222375"/>
          </a:xfrm>
        </p:spPr>
        <p:txBody>
          <a:bodyPr anchor="t"/>
          <a:lstStyle/>
          <a:p>
            <a:pPr fontAlgn="base"/>
            <a:r>
              <a:rPr lang="zh-CN" altLang="en-US" strike="noStrike" noProof="1" smtClean="0"/>
              <a:t>单击此处编辑母版标题样式</a:t>
            </a:r>
            <a:endParaRPr lang="en-US" strike="noStrike" noProof="1"/>
          </a:p>
        </p:txBody>
      </p:sp>
      <p:sp>
        <p:nvSpPr>
          <p:cNvPr id="9" name="副标题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fontAlgn="base"/>
            <a:r>
              <a:rPr lang="zh-CN" altLang="en-US" strike="noStrike" noProof="1" smtClean="0"/>
              <a:t>单击此处编辑母版副标题样式</a:t>
            </a:r>
            <a:endParaRPr lang="en-US" strike="noStrike" noProof="1"/>
          </a:p>
        </p:txBody>
      </p:sp>
      <p:sp>
        <p:nvSpPr>
          <p:cNvPr id="14" name="日期占位符 15"/>
          <p:cNvSpPr>
            <a:spLocks noGrp="1"/>
          </p:cNvSpPr>
          <p:nvPr>
            <p:ph type="dt" sz="half" idx="2"/>
          </p:nvPr>
        </p:nvSpPr>
        <p:spPr>
          <a:xfrm>
            <a:off x="6477000" y="76200"/>
            <a:ext cx="2514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5" name="页脚占位符 1"/>
          <p:cNvSpPr>
            <a:spLocks noGrp="1"/>
          </p:cNvSpPr>
          <p:nvPr>
            <p:ph type="ftr" sz="quarter" idx="3"/>
          </p:nvPr>
        </p:nvSpPr>
        <p:spPr>
          <a:xfrm>
            <a:off x="3124200" y="76200"/>
            <a:ext cx="33528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6" name="灯片编号占位符 14"/>
          <p:cNvSpPr>
            <a:spLocks noGrp="1"/>
          </p:cNvSpPr>
          <p:nvPr>
            <p:ph type="sldNum" sz="quarter" idx="4"/>
          </p:nvPr>
        </p:nvSpPr>
        <p:spPr>
          <a:xfrm>
            <a:off x="8229600" y="6473825"/>
            <a:ext cx="758825" cy="247650"/>
          </a:xfrm>
          <a:prstGeom prst="rect">
            <a:avLst/>
          </a:prstGeom>
        </p:spPr>
        <p:txBody>
          <a:bodyPr vert="horz"/>
          <a:p>
            <a:pPr algn="r"/>
            <a:fld id="{9A0DB2DC-4C9A-4742-B13C-FB6460FD3503}" type="slidenum">
              <a:rPr lang="en-US" altLang="zh-CN" dirty="0">
                <a:latin typeface="Verdana" panose="020B0604030504040204" pitchFamily="34" charset="0"/>
                <a:ea typeface="华文楷体" panose="02010600040101010101" pitchFamily="2" charset="-122"/>
              </a:rPr>
            </a:fld>
            <a:endParaRPr lang="en-US" altLang="zh-CN" dirty="0">
              <a:latin typeface="Verdana" panose="020B0604030504040204" pitchFamily="34" charset="0"/>
              <a:ea typeface="华文楷体" panose="02010600040101010101" pitchFamily="2" charset="-122"/>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2" name="标题 21"/>
          <p:cNvSpPr>
            <a:spLocks noGrp="1"/>
          </p:cNvSpPr>
          <p:nvPr>
            <p:ph type="title"/>
          </p:nvPr>
        </p:nvSpPr>
        <p:spPr/>
        <p:txBody>
          <a:bodyPr/>
          <a:lstStyle/>
          <a:p>
            <a:pPr fontAlgn="base"/>
            <a:r>
              <a:rPr lang="zh-CN" altLang="en-US" strike="noStrike" noProof="1" smtClean="0"/>
              <a:t>单击此处编辑母版标题样式</a:t>
            </a:r>
            <a:endParaRPr lang="en-US" strike="noStrike" noProof="1"/>
          </a:p>
        </p:txBody>
      </p:sp>
      <p:sp>
        <p:nvSpPr>
          <p:cNvPr id="27" name="内容占位符 26"/>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13" name="日期占位符 24"/>
          <p:cNvSpPr>
            <a:spLocks noGrp="1"/>
          </p:cNvSpPr>
          <p:nvPr>
            <p:ph type="dt" sz="half" idx="2"/>
          </p:nvPr>
        </p:nvSpPr>
        <p:spPr>
          <a:xfrm>
            <a:off x="6477000" y="76200"/>
            <a:ext cx="2514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4" name="页脚占位符 18"/>
          <p:cNvSpPr>
            <a:spLocks noGrp="1"/>
          </p:cNvSpPr>
          <p:nvPr>
            <p:ph type="ftr" sz="quarter" idx="3"/>
          </p:nvPr>
        </p:nvSpPr>
        <p:spPr>
          <a:xfrm>
            <a:off x="3581400" y="76200"/>
            <a:ext cx="2895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5" name="灯片编号占位符 15"/>
          <p:cNvSpPr>
            <a:spLocks noGrp="1"/>
          </p:cNvSpPr>
          <p:nvPr>
            <p:ph type="sldNum" sz="quarter" idx="4"/>
          </p:nvPr>
        </p:nvSpPr>
        <p:spPr>
          <a:xfrm>
            <a:off x="8229600" y="6473825"/>
            <a:ext cx="758825" cy="247650"/>
          </a:xfrm>
          <a:prstGeom prst="rect">
            <a:avLst/>
          </a:prstGeom>
        </p:spPr>
        <p:txBody>
          <a:bodyPr vert="horz"/>
          <a:p>
            <a:pPr algn="r"/>
            <a:fld id="{9A0DB2DC-4C9A-4742-B13C-FB6460FD3503}" type="slidenum">
              <a:rPr lang="en-US" altLang="zh-CN" dirty="0">
                <a:latin typeface="Verdana" panose="020B0604030504040204" pitchFamily="34" charset="0"/>
                <a:ea typeface="华文楷体" panose="02010600040101010101" pitchFamily="2" charset="-122"/>
              </a:rPr>
            </a:fld>
            <a:endParaRPr lang="en-US" altLang="zh-CN" dirty="0">
              <a:latin typeface="Verdana" panose="020B0604030504040204" pitchFamily="34" charset="0"/>
              <a:ea typeface="华文楷体" panose="02010600040101010101" pitchFamily="2" charset="-122"/>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13" name="直接连接符 12"/>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文本占位符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fontAlgn="base"/>
            <a:r>
              <a:rPr lang="zh-CN" altLang="en-US" strike="noStrike" noProof="1" smtClean="0"/>
              <a:t>单击此处编辑母版文本样式</a:t>
            </a:r>
            <a:endParaRPr lang="zh-CN" altLang="en-US" strike="noStrike" noProof="1" smtClean="0"/>
          </a:p>
        </p:txBody>
      </p:sp>
      <p:sp>
        <p:nvSpPr>
          <p:cNvPr id="8" name="标题 7"/>
          <p:cNvSpPr>
            <a:spLocks noGrp="1"/>
          </p:cNvSpPr>
          <p:nvPr>
            <p:ph type="title"/>
          </p:nvPr>
        </p:nvSpPr>
        <p:spPr>
          <a:xfrm>
            <a:off x="180475" y="2947085"/>
            <a:ext cx="8686800" cy="1184825"/>
          </a:xfrm>
        </p:spPr>
        <p:txBody>
          <a:bodyPr rtlCol="0" anchor="t"/>
          <a:lstStyle>
            <a:lvl1pPr algn="r">
              <a:defRPr/>
            </a:lvl1pPr>
          </a:lstStyle>
          <a:p>
            <a:pPr fontAlgn="base"/>
            <a:r>
              <a:rPr lang="zh-CN" altLang="en-US" strike="noStrike" noProof="1" smtClean="0"/>
              <a:t>单击此处编辑母版标题样式</a:t>
            </a:r>
            <a:endParaRPr lang="en-US" strike="noStrike" noProof="1"/>
          </a:p>
        </p:txBody>
      </p:sp>
      <p:sp>
        <p:nvSpPr>
          <p:cNvPr id="14" name="日期占位符 18"/>
          <p:cNvSpPr>
            <a:spLocks noGrp="1"/>
          </p:cNvSpPr>
          <p:nvPr>
            <p:ph type="dt" sz="half" idx="2"/>
          </p:nvPr>
        </p:nvSpPr>
        <p:spPr>
          <a:xfrm>
            <a:off x="6477000" y="76200"/>
            <a:ext cx="2514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5" name="页脚占位符 10"/>
          <p:cNvSpPr>
            <a:spLocks noGrp="1"/>
          </p:cNvSpPr>
          <p:nvPr>
            <p:ph type="ftr" sz="quarter" idx="3"/>
          </p:nvPr>
        </p:nvSpPr>
        <p:spPr>
          <a:xfrm>
            <a:off x="3124200" y="76200"/>
            <a:ext cx="33528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6" name="灯片编号占位符 15"/>
          <p:cNvSpPr>
            <a:spLocks noGrp="1"/>
          </p:cNvSpPr>
          <p:nvPr>
            <p:ph type="sldNum" sz="quarter" idx="4"/>
          </p:nvPr>
        </p:nvSpPr>
        <p:spPr>
          <a:xfrm>
            <a:off x="8229600" y="6477000"/>
            <a:ext cx="762000" cy="244475"/>
          </a:xfrm>
          <a:prstGeom prst="rect">
            <a:avLst/>
          </a:prstGeom>
        </p:spPr>
        <p:txBody>
          <a:bodyPr vert="horz"/>
          <a:p>
            <a:pPr algn="r"/>
            <a:fld id="{9A0DB2DC-4C9A-4742-B13C-FB6460FD3503}" type="slidenum">
              <a:rPr lang="en-US" altLang="zh-CN" dirty="0">
                <a:latin typeface="Verdana" panose="020B0604030504040204" pitchFamily="34" charset="0"/>
                <a:ea typeface="华文楷体" panose="02010600040101010101" pitchFamily="2" charset="-122"/>
              </a:rPr>
            </a:fld>
            <a:endParaRPr lang="en-US" altLang="zh-CN" dirty="0">
              <a:latin typeface="Verdana" panose="020B0604030504040204" pitchFamily="34" charset="0"/>
              <a:ea typeface="华文楷体" panose="02010600040101010101" pitchFamily="2" charset="-122"/>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0" name="标题 19"/>
          <p:cNvSpPr>
            <a:spLocks noGrp="1"/>
          </p:cNvSpPr>
          <p:nvPr>
            <p:ph type="title"/>
          </p:nvPr>
        </p:nvSpPr>
        <p:spPr>
          <a:xfrm>
            <a:off x="301752" y="457200"/>
            <a:ext cx="8686800" cy="841248"/>
          </a:xfrm>
        </p:spPr>
        <p:txBody>
          <a:bodyPr/>
          <a:lstStyle/>
          <a:p>
            <a:pPr fontAlgn="base"/>
            <a:r>
              <a:rPr lang="zh-CN" altLang="en-US" strike="noStrike" noProof="1" smtClean="0"/>
              <a:t>单击此处编辑母版标题样式</a:t>
            </a:r>
            <a:endParaRPr lang="en-US" strike="noStrike" noProof="1"/>
          </a:p>
        </p:txBody>
      </p:sp>
      <p:sp>
        <p:nvSpPr>
          <p:cNvPr id="14" name="内容占位符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13" name="内容占位符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a:fld id="{9A0DB2DC-4C9A-4742-B13C-FB6460FD3503}" type="slidenum">
              <a:rPr lang="en-US" altLang="zh-CN" dirty="0"/>
            </a:fld>
            <a:endParaRPr lang="en-US" altLang="zh-CN"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直接连接符 12"/>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29" name="标题 28"/>
          <p:cNvSpPr>
            <a:spLocks noGrp="1"/>
          </p:cNvSpPr>
          <p:nvPr>
            <p:ph type="title"/>
          </p:nvPr>
        </p:nvSpPr>
        <p:spPr>
          <a:xfrm>
            <a:off x="304800" y="5410200"/>
            <a:ext cx="8610600" cy="882650"/>
          </a:xfrm>
        </p:spPr>
        <p:txBody>
          <a:bodyPr/>
          <a:lstStyle>
            <a:lvl1pPr>
              <a:defRPr/>
            </a:lvl1pPr>
          </a:lstStyle>
          <a:p>
            <a:pPr fontAlgn="base"/>
            <a:r>
              <a:rPr lang="zh-CN" altLang="en-US" strike="noStrike" noProof="1" smtClean="0"/>
              <a:t>单击此处编辑母版标题样式</a:t>
            </a:r>
            <a:endParaRPr lang="en-US" strike="noStrike" noProof="1"/>
          </a:p>
        </p:txBody>
      </p:sp>
      <p:sp>
        <p:nvSpPr>
          <p:cNvPr id="13" name="文本占位符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fontAlgn="base"/>
            <a:r>
              <a:rPr lang="zh-CN" altLang="en-US" strike="noStrike" noProof="1" smtClean="0"/>
              <a:t>单击此处编辑母版文本样式</a:t>
            </a:r>
            <a:endParaRPr lang="zh-CN" altLang="en-US" strike="noStrike" noProof="1" smtClean="0"/>
          </a:p>
        </p:txBody>
      </p:sp>
      <p:sp>
        <p:nvSpPr>
          <p:cNvPr id="25" name="文本占位符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28" name="内容占位符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14" name="日期占位符 9"/>
          <p:cNvSpPr>
            <a:spLocks noGrp="1"/>
          </p:cNvSpPr>
          <p:nvPr>
            <p:ph type="dt" sz="half" idx="12"/>
          </p:nvPr>
        </p:nvSpPr>
        <p:spPr>
          <a:xfrm>
            <a:off x="6477000" y="76200"/>
            <a:ext cx="2514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5" name="页脚占位符 5"/>
          <p:cNvSpPr>
            <a:spLocks noGrp="1"/>
          </p:cNvSpPr>
          <p:nvPr>
            <p:ph type="ftr" sz="quarter" idx="13"/>
          </p:nvPr>
        </p:nvSpPr>
        <p:spPr>
          <a:xfrm>
            <a:off x="3124200" y="76200"/>
            <a:ext cx="33528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6" name="灯片编号占位符 6"/>
          <p:cNvSpPr>
            <a:spLocks noGrp="1"/>
          </p:cNvSpPr>
          <p:nvPr>
            <p:ph type="sldNum" sz="quarter" idx="14"/>
          </p:nvPr>
        </p:nvSpPr>
        <p:spPr>
          <a:xfrm>
            <a:off x="8229600" y="6477000"/>
            <a:ext cx="762000" cy="247650"/>
          </a:xfrm>
          <a:prstGeom prst="rect">
            <a:avLst/>
          </a:prstGeom>
        </p:spPr>
        <p:txBody>
          <a:bodyPr vert="horz"/>
          <a:p>
            <a:pPr algn="r"/>
            <a:fld id="{9A0DB2DC-4C9A-4742-B13C-FB6460FD3503}" type="slidenum">
              <a:rPr lang="en-US" altLang="zh-CN" dirty="0">
                <a:latin typeface="Verdana" panose="020B0604030504040204" pitchFamily="34" charset="0"/>
                <a:ea typeface="华文楷体" panose="02010600040101010101" pitchFamily="2" charset="-122"/>
              </a:rPr>
            </a:fld>
            <a:endParaRPr lang="en-US" altLang="zh-CN" dirty="0">
              <a:latin typeface="Verdana" panose="020B0604030504040204" pitchFamily="34" charset="0"/>
              <a:ea typeface="华文楷体" panose="02010600040101010101" pitchFamily="2"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0" name="标题 29"/>
          <p:cNvSpPr>
            <a:spLocks noGrp="1"/>
          </p:cNvSpPr>
          <p:nvPr>
            <p:ph type="title"/>
          </p:nvPr>
        </p:nvSpPr>
        <p:spPr>
          <a:xfrm>
            <a:off x="301752" y="457200"/>
            <a:ext cx="8686800" cy="841248"/>
          </a:xfrm>
        </p:spPr>
        <p:txBody>
          <a:bodyPr/>
          <a:lstStyle/>
          <a:p>
            <a:pPr fontAlgn="base"/>
            <a:r>
              <a:rPr lang="zh-CN" altLang="en-US" strike="noStrike" noProof="1" smtClean="0"/>
              <a:t>单击此处编辑母版标题样式</a:t>
            </a:r>
            <a:endParaRPr lang="en-US" strike="noStrike" noProof="1"/>
          </a:p>
        </p:txBody>
      </p:sp>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a:fld id="{9A0DB2DC-4C9A-4742-B13C-FB6460FD3503}" type="slidenum">
              <a:rPr lang="en-US" altLang="zh-CN" dirty="0"/>
            </a:fld>
            <a:endParaRPr lang="en-US" altLang="zh-CN"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13" name="日期占位符 2"/>
          <p:cNvSpPr>
            <a:spLocks noGrp="1"/>
          </p:cNvSpPr>
          <p:nvPr>
            <p:ph type="dt" sz="half" idx="2"/>
          </p:nvPr>
        </p:nvSpPr>
        <p:spPr>
          <a:xfrm>
            <a:off x="6477000" y="76200"/>
            <a:ext cx="2514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4" name="页脚占位符 23"/>
          <p:cNvSpPr>
            <a:spLocks noGrp="1"/>
          </p:cNvSpPr>
          <p:nvPr>
            <p:ph type="ftr" sz="quarter" idx="3"/>
          </p:nvPr>
        </p:nvSpPr>
        <p:spPr>
          <a:xfrm>
            <a:off x="3124200" y="76200"/>
            <a:ext cx="33528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5" name="灯片编号占位符 6"/>
          <p:cNvSpPr>
            <a:spLocks noGrp="1"/>
          </p:cNvSpPr>
          <p:nvPr>
            <p:ph type="sldNum" sz="quarter" idx="4"/>
          </p:nvPr>
        </p:nvSpPr>
        <p:spPr>
          <a:xfrm>
            <a:off x="8229600" y="6477000"/>
            <a:ext cx="762000" cy="244475"/>
          </a:xfrm>
          <a:prstGeom prst="rect">
            <a:avLst/>
          </a:prstGeom>
        </p:spPr>
        <p:txBody>
          <a:bodyPr vert="horz"/>
          <a:p>
            <a:pPr algn="r"/>
            <a:fld id="{9A0DB2DC-4C9A-4742-B13C-FB6460FD3503}" type="slidenum">
              <a:rPr lang="en-US" altLang="zh-CN" dirty="0">
                <a:latin typeface="Verdana" panose="020B0604030504040204" pitchFamily="34" charset="0"/>
                <a:ea typeface="华文楷体" panose="02010600040101010101" pitchFamily="2" charset="-122"/>
              </a:rPr>
            </a:fld>
            <a:endParaRPr lang="en-US" altLang="zh-CN" dirty="0">
              <a:latin typeface="Verdana" panose="020B0604030504040204" pitchFamily="34" charset="0"/>
              <a:ea typeface="华文楷体" panose="02010600040101010101" pitchFamily="2" charset="-122"/>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13" name="图片占位符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vert="horz" wrap="square" lIns="91440" tIns="45720" rIns="91440" bIns="45720" numCol="1" anchor="t" anchorCtr="0" compatLnSpc="1">
            <a:normAutofit/>
          </a:bodyPr>
          <a:lstStyle>
            <a:lvl1pPr marL="0" indent="0">
              <a:buNone/>
              <a:defRPr sz="3200"/>
            </a:lvl1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2" panose="05020102010507070707" pitchFamily="18" charset="2"/>
              <a:buNone/>
              <a:defRPr/>
            </a:pPr>
            <a:r>
              <a:rPr kumimoji="0" lang="zh-CN" altLang="en-US" sz="3200" b="0" i="0" u="none" strike="noStrike" kern="1200" cap="none" spc="0" normalizeH="0" baseline="0" noProof="0" smtClean="0">
                <a:ln>
                  <a:noFill/>
                </a:ln>
                <a:solidFill>
                  <a:schemeClr val="tx2"/>
                </a:solidFill>
                <a:effectLst/>
                <a:uLnTx/>
                <a:uFillTx/>
                <a:latin typeface="+mn-lt"/>
                <a:ea typeface="+mn-ea"/>
                <a:cs typeface="+mn-cs"/>
              </a:rPr>
              <a:t>单击图标添加图片</a:t>
            </a:r>
            <a:endParaRPr kumimoji="0" lang="en-US"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17" name="标题 16"/>
          <p:cNvSpPr>
            <a:spLocks noGrp="1"/>
          </p:cNvSpPr>
          <p:nvPr>
            <p:ph type="title"/>
          </p:nvPr>
        </p:nvSpPr>
        <p:spPr>
          <a:xfrm>
            <a:off x="381000" y="4993760"/>
            <a:ext cx="5867400" cy="522288"/>
          </a:xfrm>
        </p:spPr>
        <p:txBody>
          <a:bodyPr/>
          <a:lstStyle>
            <a:lvl1pPr algn="l">
              <a:buNone/>
              <a:defRPr sz="2000" b="1"/>
            </a:lvl1pPr>
          </a:lstStyle>
          <a:p>
            <a:pPr fontAlgn="base"/>
            <a:r>
              <a:rPr lang="zh-CN" altLang="en-US" strike="noStrike" noProof="1" smtClean="0"/>
              <a:t>单击此处编辑母版标题样式</a:t>
            </a:r>
            <a:endParaRPr lang="en-US" strike="noStrike" noProof="1"/>
          </a:p>
        </p:txBody>
      </p:sp>
      <p:sp>
        <p:nvSpPr>
          <p:cNvPr id="26" name="文本占位符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fontAlgn="base"/>
            <a:r>
              <a:rPr lang="zh-CN" altLang="en-US" strike="noStrike" noProof="1" smtClean="0"/>
              <a:t>单击此处编辑母版文本样式</a:t>
            </a:r>
            <a:endParaRPr lang="zh-CN" altLang="en-US" strike="noStrike" noProof="1" smtClean="0"/>
          </a:p>
        </p:txBody>
      </p:sp>
      <p:sp>
        <p:nvSpPr>
          <p:cNvPr id="2" name="日期占位符 6"/>
          <p:cNvSpPr>
            <a:spLocks noGrp="1"/>
          </p:cNvSpPr>
          <p:nvPr>
            <p:ph type="dt" sz="half" idx="12"/>
          </p:nvPr>
        </p:nvSpPr>
        <p:spPr>
          <a:xfrm>
            <a:off x="6477000" y="76200"/>
            <a:ext cx="2514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4" name="页脚占位符 4"/>
          <p:cNvSpPr>
            <a:spLocks noGrp="1"/>
          </p:cNvSpPr>
          <p:nvPr>
            <p:ph type="ftr" sz="quarter" idx="3"/>
          </p:nvPr>
        </p:nvSpPr>
        <p:spPr>
          <a:xfrm>
            <a:off x="3124200" y="76200"/>
            <a:ext cx="33528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5" name="灯片编号占位符 30"/>
          <p:cNvSpPr>
            <a:spLocks noGrp="1"/>
          </p:cNvSpPr>
          <p:nvPr>
            <p:ph type="sldNum" sz="quarter" idx="4"/>
          </p:nvPr>
        </p:nvSpPr>
        <p:spPr>
          <a:xfrm>
            <a:off x="8229600" y="6477000"/>
            <a:ext cx="762000" cy="244475"/>
          </a:xfrm>
          <a:prstGeom prst="rect">
            <a:avLst/>
          </a:prstGeom>
        </p:spPr>
        <p:txBody>
          <a:bodyPr vert="horz"/>
          <a:p>
            <a:pPr algn="r"/>
            <a:fld id="{9A0DB2DC-4C9A-4742-B13C-FB6460FD3503}" type="slidenum">
              <a:rPr lang="en-US" altLang="zh-CN" dirty="0">
                <a:latin typeface="Verdana" panose="020B0604030504040204" pitchFamily="34" charset="0"/>
                <a:ea typeface="华文楷体" panose="02010600040101010101" pitchFamily="2" charset="-122"/>
              </a:rPr>
            </a:fld>
            <a:endParaRPr lang="en-US" altLang="zh-CN" dirty="0">
              <a:latin typeface="Verdana" panose="020B0604030504040204" pitchFamily="34" charset="0"/>
              <a:ea typeface="华文楷体" panose="02010600040101010101" pitchFamily="2" charset="-122"/>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a:fld id="{9A0DB2DC-4C9A-4742-B13C-FB6460FD3503}" type="slidenum">
              <a:rPr lang="en-US" altLang="zh-CN" dirty="0"/>
            </a:fld>
            <a:endParaRPr lang="en-US" altLang="zh-CN"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549276"/>
            <a:ext cx="1828800" cy="5851525"/>
          </a:xfrm>
        </p:spPr>
        <p:txBody>
          <a:bodyPr vert="eaVert"/>
          <a:lstStyle/>
          <a:p>
            <a:pPr fontAlgn="base"/>
            <a:r>
              <a:rPr lang="zh-CN" altLang="en-US" strike="noStrike" noProof="1" smtClean="0"/>
              <a:t>单击此处编辑母版标题样式</a:t>
            </a:r>
            <a:endParaRPr lang="en-US" strike="noStrike" noProof="1"/>
          </a:p>
        </p:txBody>
      </p:sp>
      <p:sp>
        <p:nvSpPr>
          <p:cNvPr id="3" name="竖排文字占位符 2"/>
          <p:cNvSpPr>
            <a:spLocks noGrp="1"/>
          </p:cNvSpPr>
          <p:nvPr>
            <p:ph type="body" orient="vert" idx="1"/>
          </p:nvPr>
        </p:nvSpPr>
        <p:spPr>
          <a:xfrm>
            <a:off x="457200" y="549276"/>
            <a:ext cx="624840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13" name="日期占位符 3"/>
          <p:cNvSpPr>
            <a:spLocks noGrp="1"/>
          </p:cNvSpPr>
          <p:nvPr>
            <p:ph type="dt" sz="half" idx="2"/>
          </p:nvPr>
        </p:nvSpPr>
        <p:spPr>
          <a:xfrm>
            <a:off x="6477000" y="76200"/>
            <a:ext cx="25146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4" name="页脚占位符 4"/>
          <p:cNvSpPr>
            <a:spLocks noGrp="1"/>
          </p:cNvSpPr>
          <p:nvPr>
            <p:ph type="ftr" sz="quarter" idx="3"/>
          </p:nvPr>
        </p:nvSpPr>
        <p:spPr>
          <a:xfrm>
            <a:off x="3124200" y="76200"/>
            <a:ext cx="3352800" cy="288925"/>
          </a:xfrm>
          <a:prstGeom prst="rect">
            <a:avLst/>
          </a:prstGeom>
        </p:spPr>
        <p:txBody>
          <a:bodyPr vert="horz"/>
          <a:lstStyle>
            <a:lvl1pPr>
              <a:defRPr/>
            </a:lvl1pPr>
          </a:lstStyle>
          <a:p>
            <a:pPr marL="0" marR="0" indent="0" defTabSz="914400" rtl="0" fontAlgn="base">
              <a:lnSpc>
                <a:spcPct val="100000"/>
              </a:lnSpc>
              <a:spcBef>
                <a:spcPct val="0"/>
              </a:spcBef>
              <a:spcAft>
                <a:spcPct val="0"/>
              </a:spcAft>
              <a:buClrTx/>
              <a:buSzTx/>
              <a:buFontTx/>
              <a:buNone/>
              <a:defRPr/>
            </a:pPr>
            <a:endParaRPr kumimoji="0" lang="en-US" altLang="zh-CN" b="0" i="0" strike="noStrike" kern="1200" cap="none" spc="0" normalizeH="0" baseline="0" noProof="0">
              <a:latin typeface="Verdana" panose="020B0604030504040204" pitchFamily="34" charset="0"/>
              <a:ea typeface="宋体" panose="02010600030101010101" pitchFamily="2" charset="-122"/>
              <a:cs typeface="+mn-cs"/>
            </a:endParaRPr>
          </a:p>
        </p:txBody>
      </p:sp>
      <p:sp>
        <p:nvSpPr>
          <p:cNvPr id="15" name="灯片编号占位符 5"/>
          <p:cNvSpPr>
            <a:spLocks noGrp="1"/>
          </p:cNvSpPr>
          <p:nvPr>
            <p:ph type="sldNum" sz="quarter" idx="4"/>
          </p:nvPr>
        </p:nvSpPr>
        <p:spPr>
          <a:xfrm>
            <a:off x="8229600" y="6477000"/>
            <a:ext cx="762000" cy="244475"/>
          </a:xfrm>
          <a:prstGeom prst="rect">
            <a:avLst/>
          </a:prstGeom>
        </p:spPr>
        <p:txBody>
          <a:bodyPr vert="horz"/>
          <a:p>
            <a:pPr algn="r"/>
            <a:fld id="{9A0DB2DC-4C9A-4742-B13C-FB6460FD3503}" type="slidenum">
              <a:rPr lang="en-US" altLang="zh-CN" dirty="0">
                <a:latin typeface="Verdana" panose="020B0604030504040204" pitchFamily="34" charset="0"/>
                <a:ea typeface="华文楷体" panose="02010600040101010101" pitchFamily="2" charset="-122"/>
              </a:rPr>
            </a:fld>
            <a:endParaRPr lang="en-US" altLang="zh-CN" dirty="0">
              <a:latin typeface="Verdana" panose="020B0604030504040204" pitchFamily="34" charset="0"/>
              <a:ea typeface="华文楷体" panose="02010600040101010101" pitchFamily="2" charset="-122"/>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accent2"/>
              </a:buClr>
              <a:buSzTx/>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3" Type="http://schemas.openxmlformats.org/officeDocument/2006/relationships/theme" Target="../theme/theme2.xml"/><Relationship Id="rId12" Type="http://schemas.openxmlformats.org/officeDocument/2006/relationships/image" Target="../media/image1.jpeg"/><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3.xml"/><Relationship Id="rId8" Type="http://schemas.openxmlformats.org/officeDocument/2006/relationships/slideLayout" Target="../slideLayouts/slideLayout32.xml"/><Relationship Id="rId7" Type="http://schemas.openxmlformats.org/officeDocument/2006/relationships/slideLayout" Target="../slideLayouts/slideLayout31.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1" Type="http://schemas.openxmlformats.org/officeDocument/2006/relationships/theme" Target="../theme/theme3.xml"/><Relationship Id="rId10" Type="http://schemas.openxmlformats.org/officeDocument/2006/relationships/slideLayout" Target="../slideLayouts/slideLayout34.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p:sp>
        <p:nvSpPr>
          <p:cNvPr id="1026" name="Rectangle 2"/>
          <p:cNvSpPr>
            <a:spLocks noGrp="1"/>
          </p:cNvSpPr>
          <p:nvPr>
            <p:ph type="title"/>
          </p:nvPr>
        </p:nvSpPr>
        <p:spPr>
          <a:xfrm>
            <a:off x="574675" y="304800"/>
            <a:ext cx="8001000" cy="1216025"/>
          </a:xfrm>
          <a:prstGeom prst="rect">
            <a:avLst/>
          </a:prstGeom>
          <a:noFill/>
          <a:ln w="9525">
            <a:noFill/>
          </a:ln>
        </p:spPr>
        <p:txBody>
          <a:bodyPr anchor="b"/>
          <a:p>
            <a:pPr lvl="0"/>
            <a:r>
              <a:rPr lang="zh-CN" altLang="en-US" dirty="0"/>
              <a:t>单击此处编辑母版标题样式</a:t>
            </a:r>
            <a:endParaRPr lang="zh-CN" altLang="en-US" dirty="0"/>
          </a:p>
        </p:txBody>
      </p:sp>
      <p:sp>
        <p:nvSpPr>
          <p:cNvPr id="1027" name="Rectangle 3"/>
          <p:cNvSpPr>
            <a:spLocks noGrp="1"/>
          </p:cNvSpPr>
          <p:nvPr>
            <p:ph type="body"/>
          </p:nvPr>
        </p:nvSpPr>
        <p:spPr>
          <a:xfrm>
            <a:off x="566738" y="1752600"/>
            <a:ext cx="8001000" cy="4267200"/>
          </a:xfrm>
          <a:prstGeom prst="rect">
            <a:avLst/>
          </a:prstGeom>
          <a:noFill/>
          <a:ln w="9525">
            <a:noFill/>
          </a:ln>
        </p:spPr>
        <p:txBody>
          <a:bodyPr anchor="t"/>
          <a:p>
            <a:pPr lvl="0" indent="-469900"/>
            <a:r>
              <a:rPr lang="zh-CN" altLang="en-US" dirty="0"/>
              <a:t>单击此处编辑母版文本样式</a:t>
            </a:r>
            <a:endParaRPr lang="zh-CN" altLang="en-US" dirty="0"/>
          </a:p>
          <a:p>
            <a:pPr lvl="1" indent="-436245"/>
            <a:r>
              <a:rPr lang="zh-CN" altLang="en-US" dirty="0"/>
              <a:t>第二级</a:t>
            </a:r>
            <a:endParaRPr lang="zh-CN" altLang="en-US" dirty="0"/>
          </a:p>
          <a:p>
            <a:pPr lvl="2" indent="-394970"/>
            <a:r>
              <a:rPr lang="zh-CN" altLang="en-US" dirty="0"/>
              <a:t>第三级</a:t>
            </a:r>
            <a:endParaRPr lang="zh-CN" altLang="en-US" dirty="0"/>
          </a:p>
          <a:p>
            <a:pPr lvl="3" indent="-387350"/>
            <a:r>
              <a:rPr lang="zh-CN" altLang="en-US" dirty="0"/>
              <a:t>第四级</a:t>
            </a:r>
            <a:endParaRPr lang="zh-CN" altLang="en-US" dirty="0"/>
          </a:p>
          <a:p>
            <a:pPr lvl="4" indent="-398780"/>
            <a:r>
              <a:rPr lang="zh-CN" altLang="en-US" dirty="0"/>
              <a:t>第五级</a:t>
            </a:r>
            <a:endParaRPr lang="zh-CN" altLang="en-US" dirty="0"/>
          </a:p>
        </p:txBody>
      </p:sp>
      <p:sp>
        <p:nvSpPr>
          <p:cNvPr id="10244" name="AutoShape 4"/>
          <p:cNvSpPr>
            <a:spLocks noChangeArrowheads="1"/>
          </p:cNvSpPr>
          <p:nvPr/>
        </p:nvSpPr>
        <p:spPr bwMode="auto">
          <a:xfrm>
            <a:off x="609600" y="1566863"/>
            <a:ext cx="7958138" cy="109538"/>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ln>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0245" name="Line 5"/>
          <p:cNvSpPr>
            <a:spLocks noChangeShapeType="1"/>
          </p:cNvSpPr>
          <p:nvPr/>
        </p:nvSpPr>
        <p:spPr bwMode="auto">
          <a:xfrm flipV="1">
            <a:off x="609600" y="6172200"/>
            <a:ext cx="7924800" cy="0"/>
          </a:xfrm>
          <a:prstGeom prst="line">
            <a:avLst/>
          </a:prstGeom>
          <a:noFill/>
          <a:ln w="3175">
            <a:solidFill>
              <a:schemeClr val="accent2"/>
            </a:solidFill>
            <a:rou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0246" name="Rectangle 6"/>
          <p:cNvSpPr>
            <a:spLocks noGrp="1" noChangeArrowheads="1"/>
          </p:cNvSpPr>
          <p:nvPr>
            <p:ph type="dt" sz="half" idx="2"/>
          </p:nvPr>
        </p:nvSpPr>
        <p:spPr bwMode="auto">
          <a:xfrm>
            <a:off x="609600" y="6245225"/>
            <a:ext cx="1981200" cy="476250"/>
          </a:xfrm>
          <a:prstGeom prst="rect">
            <a:avLst/>
          </a:prstGeom>
          <a:noFill/>
          <a:ln w="9525">
            <a:noFill/>
            <a:miter lim="800000"/>
          </a:ln>
          <a:effectLst/>
        </p:spPr>
        <p:txBody>
          <a:bodyPr vert="horz" wrap="square" lIns="91440" tIns="45720" rIns="91440" bIns="45720" numCol="1" anchor="t" anchorCtr="0" compatLnSpc="1"/>
          <a:lstStyle>
            <a:lvl1pPr>
              <a:defRPr sz="1200" smtClean="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0247" name="Rectangle 7"/>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200" smtClean="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0248" name="Rectangle 8"/>
          <p:cNvSpPr>
            <a:spLocks noGrp="1" noChangeArrowheads="1"/>
          </p:cNvSpPr>
          <p:nvPr>
            <p:ph type="sldNum" sz="quarter" idx="4"/>
          </p:nvPr>
        </p:nvSpPr>
        <p:spPr bwMode="auto">
          <a:xfrm>
            <a:off x="6553200" y="6245225"/>
            <a:ext cx="1981200" cy="476250"/>
          </a:xfrm>
          <a:prstGeom prst="rect">
            <a:avLst/>
          </a:prstGeom>
          <a:noFill/>
          <a:ln w="9525">
            <a:noFill/>
            <a:miter lim="800000"/>
          </a:ln>
          <a:effectLst/>
        </p:spPr>
        <p:txBody>
          <a:bodyPr vert="horz" wrap="square" lIns="91440" tIns="45720" rIns="91440" bIns="45720" numCol="1" anchor="t" anchorCtr="0" compatLnSpc="1"/>
          <a:p>
            <a:pPr lvl="0" algn="r" eaLnBrk="1" fontAlgn="base" hangingPunct="1"/>
            <a:fld id="{9A0DB2DC-4C9A-4742-B13C-FB6460FD3503}" type="slidenum">
              <a:rPr lang="en-US" altLang="zh-CN" sz="1200" strike="noStrike" noProof="1" dirty="0">
                <a:latin typeface="Verdana" panose="020B0604030504040204" pitchFamily="34" charset="0"/>
                <a:ea typeface="宋体" panose="02010600030101010101" pitchFamily="2" charset="-122"/>
                <a:cs typeface="+mn-ea"/>
              </a:rPr>
            </a:fld>
            <a:endParaRPr lang="en-US" altLang="zh-CN" sz="1200" strike="noStrike" noProof="1"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2pPr>
      <a:lvl3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3pPr>
      <a:lvl4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4pPr>
      <a:lvl5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5pPr>
      <a:lvl6pPr marL="4572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6pPr>
      <a:lvl7pPr marL="9144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7pPr>
      <a:lvl8pPr marL="13716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8pPr>
      <a:lvl9pPr marL="18288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880"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ea typeface="+mn-ea"/>
        </a:defRPr>
      </a:lvl2pPr>
      <a:lvl3pPr marL="1304925" indent="-395605"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ea typeface="+mn-ea"/>
        </a:defRPr>
      </a:lvl3pPr>
      <a:lvl4pPr marL="1694180"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ea typeface="+mn-ea"/>
        </a:defRPr>
      </a:lvl4pPr>
      <a:lvl5pPr marL="2094230" indent="-398780"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5pPr>
      <a:lvl6pPr marL="25514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6pPr>
      <a:lvl7pPr marL="30086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7pPr>
      <a:lvl8pPr marL="34658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8pPr>
      <a:lvl9pPr marL="3923030" indent="-398780" algn="l" rtl="0" fontAlgn="base">
        <a:spcBef>
          <a:spcPct val="25000"/>
        </a:spcBef>
        <a:spcAft>
          <a:spcPct val="0"/>
        </a:spcAft>
        <a:buClr>
          <a:schemeClr val="accent2"/>
        </a:buClr>
        <a:buFont typeface="Wingdings" panose="05000000000000000000" pitchFamily="2"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2">
            <a:duotone>
              <a:schemeClr val="bg1"/>
              <a:srgbClr val="FFFFFF"/>
            </a:duotone>
          </a:blip>
          <a:stretch>
            <a:fillRect/>
          </a:stretch>
        </a:blipFill>
        <a:effectLst/>
      </p:bgPr>
    </p:bg>
    <p:spTree>
      <p:nvGrpSpPr>
        <p:cNvPr id="1" name=""/>
        <p:cNvGrpSpPr/>
        <p:nvPr/>
      </p:nvGrpSpPr>
      <p:grpSpPr/>
      <p:sp>
        <p:nvSpPr>
          <p:cNvPr id="50178" name="Rectangle 2"/>
          <p:cNvSpPr>
            <a:spLocks noGrp="1" noChangeArrowheads="1"/>
          </p:cNvSpPr>
          <p:nvPr>
            <p:ph type="title"/>
          </p:nvPr>
        </p:nvSpPr>
        <p:spPr bwMode="auto">
          <a:xfrm>
            <a:off x="457200" y="381000"/>
            <a:ext cx="8229600" cy="1371600"/>
          </a:xfrm>
          <a:prstGeom prst="rect">
            <a:avLst/>
          </a:prstGeom>
          <a:noFill/>
          <a:ln w="9525">
            <a:noFill/>
            <a:miter lim="800000"/>
          </a:ln>
          <a:effectLst/>
        </p:spPr>
        <p:txBody>
          <a:bodyPr vert="horz" wrap="square" lIns="91440" tIns="45720" rIns="91440" bIns="45720" numCol="1" anchor="ctr" anchorCtr="0" compatLnSpc="1"/>
          <a:lstStyle/>
          <a:p>
            <a:pPr lvl="0" fontAlgn="base"/>
            <a:r>
              <a:rPr lang="zh-CN" altLang="en-US" strike="noStrike" noProof="1" smtClean="0"/>
              <a:t>单击此处编辑母版标题样式</a:t>
            </a:r>
            <a:endParaRPr lang="zh-CN" altLang="en-US" strike="noStrike" noProof="1" smtClean="0"/>
          </a:p>
        </p:txBody>
      </p:sp>
      <p:sp>
        <p:nvSpPr>
          <p:cNvPr id="50179" name="Rectangle 3"/>
          <p:cNvSpPr>
            <a:spLocks noGrp="1" noChangeArrowheads="1"/>
          </p:cNvSpPr>
          <p:nvPr>
            <p:ph type="body" idx="1"/>
          </p:nvPr>
        </p:nvSpPr>
        <p:spPr bwMode="auto">
          <a:xfrm>
            <a:off x="457200" y="1981200"/>
            <a:ext cx="8229600" cy="4114800"/>
          </a:xfrm>
          <a:prstGeom prst="rect">
            <a:avLst/>
          </a:prstGeom>
          <a:noFill/>
          <a:ln w="9525">
            <a:noFill/>
            <a:miter lim="800000"/>
          </a:ln>
          <a:effectLst/>
        </p:spPr>
        <p:txBody>
          <a:bodyPr vert="horz" wrap="square" lIns="91440" tIns="45720" rIns="91440" bIns="45720" numCol="1" anchor="t" anchorCtr="0" compatLnSpc="1"/>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smtClean="0"/>
          </a:p>
        </p:txBody>
      </p:sp>
      <p:sp>
        <p:nvSpPr>
          <p:cNvPr id="50180"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b" anchorCtr="0" compatLnSpc="1"/>
          <a:lstStyle>
            <a:lvl1pPr>
              <a:defRPr sz="1400" smtClean="0">
                <a:effectLst>
                  <a:outerShdw blurRad="38100" dist="38100" dir="2700000" algn="tl">
                    <a:srgbClr val="000000"/>
                  </a:outerShdw>
                </a:effectLst>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50181"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b" anchorCtr="0" compatLnSpc="1"/>
          <a:lstStyle>
            <a:lvl1pPr algn="ctr">
              <a:defRPr sz="1400" smtClean="0">
                <a:effectLst>
                  <a:outerShdw blurRad="38100" dist="38100" dir="2700000" algn="tl">
                    <a:srgbClr val="000000"/>
                  </a:outerShdw>
                </a:effectLst>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outerShdw blurRad="38100" dist="38100" dir="2700000" algn="tl">
                  <a:srgbClr val="000000"/>
                </a:outerShdw>
              </a:effectLst>
              <a:uLnTx/>
              <a:uFillTx/>
              <a:latin typeface="Arial" panose="020B0604020202020204" pitchFamily="34" charset="0"/>
              <a:ea typeface="宋体" panose="02010600030101010101" pitchFamily="2" charset="-122"/>
              <a:cs typeface="+mn-cs"/>
            </a:endParaRPr>
          </a:p>
        </p:txBody>
      </p:sp>
      <p:sp>
        <p:nvSpPr>
          <p:cNvPr id="50182"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b" anchorCtr="0" compatLnSpc="1"/>
          <a:p>
            <a:pPr lvl="0" algn="r" eaLnBrk="1" fontAlgn="base" hangingPunct="1"/>
            <a:fld id="{9A0DB2DC-4C9A-4742-B13C-FB6460FD3503}" type="slidenum">
              <a:rPr lang="en-US" altLang="zh-CN" sz="1400" strike="noStrike" noProof="1" dirty="0">
                <a:latin typeface="Arial" panose="020B0604020202020204" pitchFamily="34" charset="0"/>
                <a:ea typeface="宋体" panose="02010600030101010101" pitchFamily="2" charset="-122"/>
                <a:cs typeface="+mn-ea"/>
              </a:rPr>
            </a:fld>
            <a:endParaRPr lang="en-US" altLang="zh-CN" sz="1400" strike="noStrike" noProof="1" dirty="0">
              <a:latin typeface="Arial" panose="020B0604020202020204" pitchFamily="34" charset="0"/>
            </a:endParaRPr>
          </a:p>
        </p:txBody>
      </p:sp>
    </p:spTree>
  </p:cSld>
  <p:clrMap bg1="dk2" tx1="lt1" bg2="dk1"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white">
      <p:bgRef idx="1003">
        <a:schemeClr val="bg2"/>
      </p:bgRef>
    </p:bg>
    <p:spTree>
      <p:nvGrpSpPr>
        <p:cNvPr id="1" name=""/>
        <p:cNvGrpSpPr/>
        <p:nvPr/>
      </p:nvGrpSpPr>
      <p:grpSpPr/>
      <p:sp>
        <p:nvSpPr>
          <p:cNvPr id="7" name="直接连接符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3075" name="文本占位符 7"/>
          <p:cNvSpPr>
            <a:spLocks noGrp="1"/>
          </p:cNvSpPr>
          <p:nvPr>
            <p:ph type="body"/>
          </p:nvPr>
        </p:nvSpPr>
        <p:spPr>
          <a:xfrm>
            <a:off x="304800" y="1554163"/>
            <a:ext cx="8686800" cy="4525962"/>
          </a:xfrm>
          <a:prstGeom prst="rect">
            <a:avLst/>
          </a:prstGeom>
          <a:noFill/>
          <a:ln w="9525">
            <a:noFill/>
          </a:ln>
        </p:spPr>
        <p:txBody>
          <a:bodyPr anchor="t"/>
          <a:p>
            <a:pPr lvl="0" indent="-34290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en-US" altLang="x-none" dirty="0"/>
          </a:p>
        </p:txBody>
      </p:sp>
      <p:sp>
        <p:nvSpPr>
          <p:cNvPr id="11" name="日期占位符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28" name="页脚占位符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accent1">
                  <a:shade val="75000"/>
                </a:schemeClr>
              </a:solidFill>
              <a:effectLst/>
              <a:uLnTx/>
              <a:uFillTx/>
              <a:latin typeface="Verdana" panose="020B0604030504040204" pitchFamily="34" charset="0"/>
              <a:ea typeface="宋体" panose="02010600030101010101" pitchFamily="2" charset="-122"/>
              <a:cs typeface="+mn-cs"/>
            </a:endParaRPr>
          </a:p>
        </p:txBody>
      </p:sp>
      <p:sp>
        <p:nvSpPr>
          <p:cNvPr id="5" name="灯片编号占位符 4"/>
          <p:cNvSpPr>
            <a:spLocks noGrp="1"/>
          </p:cNvSpPr>
          <p:nvPr>
            <p:ph type="sldNum" sz="quarter" idx="4"/>
          </p:nvPr>
        </p:nvSpPr>
        <p:spPr>
          <a:xfrm>
            <a:off x="8229600" y="6477000"/>
            <a:ext cx="762000" cy="244475"/>
          </a:xfrm>
          <a:prstGeom prst="rect">
            <a:avLst/>
          </a:prstGeom>
        </p:spPr>
        <p:txBody>
          <a:bodyPr vert="horz"/>
          <a:lstStyle>
            <a:lvl1pPr indent="0" algn="r">
              <a:defRPr sz="1200">
                <a:solidFill>
                  <a:srgbClr val="D38E27"/>
                </a:solidFill>
                <a:latin typeface="Verdana" panose="020B0604030504040204" pitchFamily="34" charset="0"/>
                <a:ea typeface="华文楷体" panose="02010600040101010101" pitchFamily="2" charset="-122"/>
              </a:defRPr>
            </a:lvl1pPr>
          </a:lstStyle>
          <a:p>
            <a:pPr lvl="0"/>
            <a:fld id="{9A0DB2DC-4C9A-4742-B13C-FB6460FD3503}" type="slidenum">
              <a:rPr lang="en-US" altLang="zh-CN" dirty="0"/>
            </a:fld>
            <a:endParaRPr lang="en-US" altLang="zh-CN" dirty="0"/>
          </a:p>
        </p:txBody>
      </p:sp>
      <p:sp>
        <p:nvSpPr>
          <p:cNvPr id="10" name="标题占位符 9"/>
          <p:cNvSpPr>
            <a:spLocks noGrp="1"/>
          </p:cNvSpPr>
          <p:nvPr>
            <p:ph type="title"/>
          </p:nvPr>
        </p:nvSpPr>
        <p:spPr>
          <a:xfrm>
            <a:off x="304800" y="457200"/>
            <a:ext cx="8686800" cy="838200"/>
          </a:xfrm>
          <a:prstGeom prst="rect">
            <a:avLst/>
          </a:prstGeom>
        </p:spPr>
        <p:txBody>
          <a:bodyPr vert="horz" anchor="ctr">
            <a:normAutofit/>
          </a:bodyPr>
          <a:lstStyle/>
          <a:p>
            <a:pPr fontAlgn="base"/>
            <a:r>
              <a:rPr lang="zh-CN" altLang="en-US" strike="noStrike" noProof="1" smtClean="0"/>
              <a:t>单击此处编辑母版标题样式</a:t>
            </a:r>
            <a:endParaRPr lang="en-US" strike="noStrike" noProof="1"/>
          </a:p>
        </p:txBody>
      </p:sp>
      <p:sp>
        <p:nvSpPr>
          <p:cNvPr id="9" name="直接连接符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12" name="直接连接符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Lst>
  <p:hf sldNum="0" hdr="0" ftr="0" dt="0"/>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2pPr>
      <a:lvl3pPr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3pPr>
      <a:lvl4pPr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4pPr>
      <a:lvl5pPr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5pPr>
      <a:lvl6pPr marL="457200"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6pPr>
      <a:lvl7pPr marL="914400"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7pPr>
      <a:lvl8pPr marL="1371600"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8pPr>
      <a:lvl9pPr marL="1828800" algn="l" rtl="0" fontAlgn="base">
        <a:spcBef>
          <a:spcPct val="0"/>
        </a:spcBef>
        <a:spcAft>
          <a:spcPct val="0"/>
        </a:spcAft>
        <a:defRPr sz="3600">
          <a:solidFill>
            <a:schemeClr val="tx2"/>
          </a:solidFill>
          <a:latin typeface="Franklin Gothic Medium" panose="020B0603020102020204" pitchFamily="34" charset="0"/>
          <a:ea typeface="隶书" panose="02010509060101010101" pitchFamily="49" charset="-122"/>
        </a:defRPr>
      </a:lvl9pPr>
    </p:titleStyle>
    <p:bodyStyle>
      <a:lvl1pPr marL="342900" indent="-342900" algn="l" rtl="0" fontAlgn="base">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panose="05020102010507070707"/>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panose="05020102010507070707"/>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panose="05020102010507070707"/>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image" Target="../media/image5.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image" Target="../media/image10.GIF"/><Relationship Id="rId1" Type="http://schemas.openxmlformats.org/officeDocument/2006/relationships/image" Target="../media/image9.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GI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7.xml"/><Relationship Id="rId2" Type="http://schemas.openxmlformats.org/officeDocument/2006/relationships/image" Target="../media/image11.emf"/><Relationship Id="rId1"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audio1.wav"/><Relationship Id="rId1" Type="http://schemas.openxmlformats.org/officeDocument/2006/relationships/image" Target="../media/image12.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13.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noChangeArrowheads="1"/>
          </p:cNvSpPr>
          <p:nvPr>
            <p:ph type="ctrTitle"/>
          </p:nvPr>
        </p:nvSpPr>
        <p:spPr>
          <a:xfrm>
            <a:off x="782320" y="372110"/>
            <a:ext cx="7772400" cy="1371600"/>
          </a:xfrm>
        </p:spPr>
        <p:txBody>
          <a:bodyPr/>
          <a:p>
            <a:r>
              <a:rPr lang="en-US" altLang="zh-CN"/>
              <a:t>2018</a:t>
            </a:r>
            <a:r>
              <a:rPr lang="zh-CN" altLang="en-US"/>
              <a:t>届高三历史一轮复习</a:t>
            </a:r>
            <a:endParaRPr lang="zh-CN" altLang="en-US"/>
          </a:p>
        </p:txBody>
      </p:sp>
      <p:sp>
        <p:nvSpPr>
          <p:cNvPr id="13326" name="Rectangle 15"/>
          <p:cNvSpPr>
            <a:spLocks noGrp="1"/>
          </p:cNvSpPr>
          <p:nvPr/>
        </p:nvSpPr>
        <p:spPr>
          <a:xfrm>
            <a:off x="685800" y="4658360"/>
            <a:ext cx="9010650" cy="1098550"/>
          </a:xfrm>
          <a:prstGeom prst="rect">
            <a:avLst/>
          </a:prstGeom>
          <a:noFill/>
          <a:ln w="9525">
            <a:noFill/>
          </a:ln>
        </p:spPr>
        <p:txBody>
          <a:bodyPr wrap="square" lIns="91440" tIns="45720" rIns="91440" bIns="45720" anchor="b"/>
          <a:lst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2pPr>
            <a:lvl3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3pPr>
            <a:lvl4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4pPr>
            <a:lvl5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5pPr>
            <a:lvl6pPr marL="4572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6pPr>
            <a:lvl7pPr marL="9144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7pPr>
            <a:lvl8pPr marL="13716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8pPr>
            <a:lvl9pPr marL="18288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9pPr>
          </a:lstStyle>
          <a:p>
            <a:pPr eaLnBrk="1" hangingPunct="1"/>
            <a:r>
              <a:rPr lang="zh-CN" altLang="en-US" sz="2500" b="1" dirty="0">
                <a:solidFill>
                  <a:schemeClr val="tx1"/>
                </a:solidFill>
                <a:latin typeface="黑体" panose="02010609060101010101" pitchFamily="2" charset="-122"/>
                <a:ea typeface="黑体" panose="02010609060101010101" pitchFamily="2" charset="-122"/>
              </a:rPr>
              <a:t>专题六     从人文精神之源及到科学理性时代</a:t>
            </a:r>
            <a:br>
              <a:rPr lang="zh-CN" altLang="en-US" sz="2500" b="1" dirty="0">
                <a:solidFill>
                  <a:schemeClr val="tx1"/>
                </a:solidFill>
                <a:latin typeface="黑体" panose="02010609060101010101" pitchFamily="2" charset="-122"/>
                <a:ea typeface="黑体" panose="02010609060101010101" pitchFamily="2" charset="-122"/>
              </a:rPr>
            </a:br>
            <a:endParaRPr lang="zh-CN" altLang="en-US" sz="2500" b="1" dirty="0">
              <a:solidFill>
                <a:schemeClr val="tx1"/>
              </a:solidFill>
              <a:latin typeface="黑体" panose="02010609060101010101" pitchFamily="2" charset="-122"/>
              <a:ea typeface="黑体" panose="02010609060101010101" pitchFamily="2" charset="-122"/>
            </a:endParaRPr>
          </a:p>
          <a:p>
            <a:pPr eaLnBrk="1" hangingPunct="1"/>
            <a:r>
              <a:rPr lang="zh-CN" altLang="en-US" sz="3000" b="1" dirty="0">
                <a:solidFill>
                  <a:schemeClr val="tx1"/>
                </a:solidFill>
                <a:latin typeface="黑体" panose="02010609060101010101" pitchFamily="2" charset="-122"/>
                <a:ea typeface="黑体" panose="02010609060101010101" pitchFamily="2" charset="-122"/>
              </a:rPr>
              <a:t>主体线索</a:t>
            </a:r>
            <a:endParaRPr lang="zh-CN" altLang="en-US" sz="3000" b="1" dirty="0">
              <a:solidFill>
                <a:schemeClr val="tx1"/>
              </a:solidFill>
              <a:latin typeface="黑体" panose="02010609060101010101" pitchFamily="2" charset="-122"/>
              <a:ea typeface="黑体" panose="02010609060101010101" pitchFamily="2" charset="-122"/>
            </a:endParaRPr>
          </a:p>
          <a:p>
            <a:pPr eaLnBrk="1" hangingPunct="1"/>
            <a:endParaRPr lang="zh-CN" altLang="en-US" sz="3000" b="1" dirty="0">
              <a:solidFill>
                <a:schemeClr val="tx1"/>
              </a:solidFill>
              <a:latin typeface="黑体" panose="02010609060101010101" pitchFamily="2" charset="-122"/>
              <a:ea typeface="黑体" panose="02010609060101010101" pitchFamily="2" charset="-122"/>
            </a:endParaRPr>
          </a:p>
          <a:p>
            <a:pPr eaLnBrk="1" hangingPunct="1"/>
            <a:r>
              <a:rPr lang="zh-CN" altLang="en-US" sz="3000" b="1" dirty="0">
                <a:solidFill>
                  <a:schemeClr val="tx1"/>
                </a:solidFill>
                <a:latin typeface="黑体" panose="02010609060101010101" pitchFamily="2" charset="-122"/>
                <a:ea typeface="黑体" panose="02010609060101010101" pitchFamily="2" charset="-122"/>
              </a:rPr>
              <a:t>探究问题</a:t>
            </a:r>
            <a:endParaRPr lang="zh-CN" altLang="en-US" sz="3000" b="1" dirty="0">
              <a:solidFill>
                <a:schemeClr val="tx1"/>
              </a:solidFill>
              <a:latin typeface="黑体" panose="02010609060101010101" pitchFamily="2" charset="-122"/>
              <a:ea typeface="黑体" panose="02010609060101010101" pitchFamily="2" charset="-122"/>
            </a:endParaRPr>
          </a:p>
          <a:p>
            <a:pPr eaLnBrk="1" hangingPunct="1"/>
            <a:endParaRPr lang="zh-CN" altLang="en-US" sz="3000" b="1" dirty="0">
              <a:solidFill>
                <a:schemeClr val="tx1"/>
              </a:solidFill>
              <a:latin typeface="黑体" panose="02010609060101010101" pitchFamily="2" charset="-122"/>
              <a:ea typeface="黑体" panose="02010609060101010101" pitchFamily="2" charset="-122"/>
            </a:endParaRPr>
          </a:p>
          <a:p>
            <a:pPr eaLnBrk="1" hangingPunct="1"/>
            <a:r>
              <a:rPr lang="zh-CN" altLang="en-US" sz="3000" b="1" dirty="0">
                <a:solidFill>
                  <a:schemeClr val="tx1"/>
                </a:solidFill>
                <a:latin typeface="黑体" panose="02010609060101010101" pitchFamily="2" charset="-122"/>
                <a:ea typeface="黑体" panose="02010609060101010101" pitchFamily="2" charset="-122"/>
              </a:rPr>
              <a:t>拓展学习</a:t>
            </a:r>
            <a:endParaRPr lang="zh-CN" altLang="en-US" sz="3000" b="1" dirty="0">
              <a:solidFill>
                <a:schemeClr val="tx1"/>
              </a:solidFill>
              <a:latin typeface="黑体" panose="02010609060101010101" pitchFamily="2" charset="-122"/>
              <a:ea typeface="黑体" panose="0201060906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Rectangle 2"/>
          <p:cNvSpPr>
            <a:spLocks noGrp="1"/>
          </p:cNvSpPr>
          <p:nvPr>
            <p:ph type="title"/>
          </p:nvPr>
        </p:nvSpPr>
        <p:spPr>
          <a:xfrm>
            <a:off x="0" y="0"/>
            <a:ext cx="8540750" cy="1143000"/>
          </a:xfrm>
        </p:spPr>
        <p:txBody>
          <a:bodyPr wrap="square" lIns="91440" tIns="45720" rIns="91440" bIns="45720" anchor="b"/>
          <a:p>
            <a:pPr eaLnBrk="1" hangingPunct="1"/>
            <a:r>
              <a:rPr lang="zh-CN" altLang="en-US" sz="3400" b="1" dirty="0">
                <a:solidFill>
                  <a:schemeClr val="tx1"/>
                </a:solidFill>
              </a:rPr>
              <a:t>三、进程</a:t>
            </a:r>
            <a:endParaRPr lang="zh-CN" altLang="en-US" sz="3400" b="1" dirty="0">
              <a:solidFill>
                <a:schemeClr val="tx1"/>
              </a:solidFill>
            </a:endParaRPr>
          </a:p>
        </p:txBody>
      </p:sp>
      <p:sp>
        <p:nvSpPr>
          <p:cNvPr id="19459" name="Rectangle 3"/>
          <p:cNvSpPr>
            <a:spLocks noGrp="1"/>
          </p:cNvSpPr>
          <p:nvPr>
            <p:ph type="body" sz="half" idx="1"/>
          </p:nvPr>
        </p:nvSpPr>
        <p:spPr>
          <a:xfrm>
            <a:off x="395288" y="836613"/>
            <a:ext cx="6697662" cy="5688012"/>
          </a:xfrm>
        </p:spPr>
        <p:txBody>
          <a:bodyPr wrap="square" lIns="91440" tIns="45720" rIns="91440" bIns="45720" anchor="t"/>
          <a:p>
            <a:pPr eaLnBrk="1" hangingPunct="1">
              <a:lnSpc>
                <a:spcPct val="80000"/>
              </a:lnSpc>
            </a:pPr>
            <a:endParaRPr lang="en-US" altLang="zh-CN" sz="1300" dirty="0"/>
          </a:p>
          <a:p>
            <a:pPr eaLnBrk="1" hangingPunct="1">
              <a:lnSpc>
                <a:spcPct val="80000"/>
              </a:lnSpc>
            </a:pPr>
            <a:r>
              <a:rPr lang="en-US" altLang="zh-CN" b="1" dirty="0"/>
              <a:t>1</a:t>
            </a:r>
            <a:r>
              <a:rPr lang="zh-CN" altLang="en-US" b="1" dirty="0"/>
              <a:t>、</a:t>
            </a:r>
            <a:r>
              <a:rPr lang="en-US" altLang="zh-CN" b="1" dirty="0"/>
              <a:t>14</a:t>
            </a:r>
            <a:r>
              <a:rPr lang="zh-CN" altLang="en-US" b="1" dirty="0"/>
              <a:t>世纪开始：意大利文学三杰</a:t>
            </a: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r>
              <a:rPr lang="en-US" altLang="zh-CN" b="1" dirty="0"/>
              <a:t>2</a:t>
            </a:r>
            <a:r>
              <a:rPr lang="zh-CN" altLang="en-US" b="1" dirty="0"/>
              <a:t>、</a:t>
            </a:r>
            <a:r>
              <a:rPr lang="en-US" altLang="zh-CN" b="1" dirty="0"/>
              <a:t>15</a:t>
            </a:r>
            <a:r>
              <a:rPr lang="zh-CN" altLang="en-US" b="1" dirty="0"/>
              <a:t>世纪全盛：意大利美术三杰</a:t>
            </a: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r>
              <a:rPr lang="en-US" altLang="zh-CN" b="1" dirty="0"/>
              <a:t>3</a:t>
            </a:r>
            <a:r>
              <a:rPr lang="zh-CN" altLang="en-US" b="1" dirty="0"/>
              <a:t>、</a:t>
            </a:r>
            <a:r>
              <a:rPr lang="en-US" altLang="zh-CN" b="1" dirty="0"/>
              <a:t>16</a:t>
            </a:r>
            <a:r>
              <a:rPr lang="zh-CN" altLang="en-US" b="1" dirty="0"/>
              <a:t>世纪传播：英国莎士比亚</a:t>
            </a:r>
            <a:endParaRPr lang="zh-CN" altLang="en-US"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59">
                                            <p:txEl>
                                              <p:charRg st="1" end="18"/>
                                            </p:txEl>
                                          </p:spTgt>
                                        </p:tgtEl>
                                        <p:attrNameLst>
                                          <p:attrName>style.visibility</p:attrName>
                                        </p:attrNameLst>
                                      </p:cBhvr>
                                      <p:to>
                                        <p:strVal val="visible"/>
                                      </p:to>
                                    </p:set>
                                    <p:anim calcmode="lin" valueType="num">
                                      <p:cBhvr additive="base">
                                        <p:cTn id="7" dur="500" fill="hold"/>
                                        <p:tgtEl>
                                          <p:spTgt spid="19459">
                                            <p:txEl>
                                              <p:charRg st="1" end="1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9">
                                            <p:txEl>
                                              <p:charRg st="1" end="1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59">
                                            <p:txEl>
                                              <p:charRg st="21" end="38"/>
                                            </p:txEl>
                                          </p:spTgt>
                                        </p:tgtEl>
                                        <p:attrNameLst>
                                          <p:attrName>style.visibility</p:attrName>
                                        </p:attrNameLst>
                                      </p:cBhvr>
                                      <p:to>
                                        <p:strVal val="visible"/>
                                      </p:to>
                                    </p:set>
                                    <p:anim calcmode="lin" valueType="num">
                                      <p:cBhvr additive="base">
                                        <p:cTn id="13" dur="500" fill="hold"/>
                                        <p:tgtEl>
                                          <p:spTgt spid="19459">
                                            <p:txEl>
                                              <p:charRg st="21" end="3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charRg st="21" end="38"/>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459">
                                            <p:txEl>
                                              <p:charRg st="42" end="58"/>
                                            </p:txEl>
                                          </p:spTgt>
                                        </p:tgtEl>
                                        <p:attrNameLst>
                                          <p:attrName>style.visibility</p:attrName>
                                        </p:attrNameLst>
                                      </p:cBhvr>
                                      <p:to>
                                        <p:strVal val="visible"/>
                                      </p:to>
                                    </p:set>
                                    <p:anim calcmode="lin" valueType="num">
                                      <p:cBhvr additive="base">
                                        <p:cTn id="19" dur="500" fill="hold"/>
                                        <p:tgtEl>
                                          <p:spTgt spid="19459">
                                            <p:txEl>
                                              <p:charRg st="42" end="5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charRg st="42" end="5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Rectangle 2"/>
          <p:cNvSpPr>
            <a:spLocks noGrp="1"/>
          </p:cNvSpPr>
          <p:nvPr>
            <p:ph type="title"/>
          </p:nvPr>
        </p:nvSpPr>
        <p:spPr>
          <a:xfrm>
            <a:off x="0" y="0"/>
            <a:ext cx="8540750" cy="1143000"/>
          </a:xfrm>
        </p:spPr>
        <p:txBody>
          <a:bodyPr wrap="square" lIns="91440" tIns="45720" rIns="91440" bIns="45720" anchor="b"/>
          <a:p>
            <a:pPr eaLnBrk="1" hangingPunct="1"/>
            <a:r>
              <a:rPr lang="zh-CN" altLang="en-US" sz="3400" b="1" dirty="0">
                <a:solidFill>
                  <a:schemeClr val="tx1"/>
                </a:solidFill>
              </a:rPr>
              <a:t>三、进程</a:t>
            </a:r>
            <a:endParaRPr lang="zh-CN" altLang="en-US" sz="3400" b="1" dirty="0">
              <a:solidFill>
                <a:schemeClr val="tx1"/>
              </a:solidFill>
            </a:endParaRPr>
          </a:p>
        </p:txBody>
      </p:sp>
      <p:sp>
        <p:nvSpPr>
          <p:cNvPr id="20483" name="Rectangle 3"/>
          <p:cNvSpPr>
            <a:spLocks noGrp="1"/>
          </p:cNvSpPr>
          <p:nvPr>
            <p:ph type="body" sz="half" idx="1"/>
          </p:nvPr>
        </p:nvSpPr>
        <p:spPr>
          <a:xfrm>
            <a:off x="395288" y="836613"/>
            <a:ext cx="6697662" cy="5688012"/>
          </a:xfrm>
        </p:spPr>
        <p:txBody>
          <a:bodyPr wrap="square" lIns="91440" tIns="45720" rIns="91440" bIns="45720" anchor="t"/>
          <a:p>
            <a:pPr eaLnBrk="1" hangingPunct="1">
              <a:lnSpc>
                <a:spcPct val="80000"/>
              </a:lnSpc>
            </a:pPr>
            <a:endParaRPr lang="en-US" altLang="zh-CN" sz="1300"/>
          </a:p>
          <a:p>
            <a:pPr eaLnBrk="1" hangingPunct="1">
              <a:lnSpc>
                <a:spcPct val="80000"/>
              </a:lnSpc>
            </a:pPr>
            <a:r>
              <a:rPr lang="en-US" altLang="zh-CN" b="1"/>
              <a:t>1</a:t>
            </a:r>
            <a:r>
              <a:rPr lang="zh-CN" altLang="en-US" b="1" dirty="0"/>
              <a:t>、</a:t>
            </a:r>
            <a:r>
              <a:rPr lang="en-US" altLang="zh-CN" b="1"/>
              <a:t>14</a:t>
            </a:r>
            <a:r>
              <a:rPr lang="zh-CN" altLang="en-US" b="1" dirty="0"/>
              <a:t>世纪开始：意大利文学三杰</a:t>
            </a: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r>
              <a:rPr lang="en-US" altLang="zh-CN" b="1"/>
              <a:t>2</a:t>
            </a:r>
            <a:r>
              <a:rPr lang="zh-CN" altLang="en-US" b="1" dirty="0"/>
              <a:t>、</a:t>
            </a:r>
            <a:r>
              <a:rPr lang="en-US" altLang="zh-CN" b="1"/>
              <a:t>15</a:t>
            </a:r>
            <a:r>
              <a:rPr lang="zh-CN" altLang="en-US" b="1" dirty="0"/>
              <a:t>世纪全盛：意大利美术三杰</a:t>
            </a: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endParaRPr lang="zh-CN" altLang="en-US" b="1" dirty="0"/>
          </a:p>
          <a:p>
            <a:pPr eaLnBrk="1" hangingPunct="1">
              <a:lnSpc>
                <a:spcPct val="80000"/>
              </a:lnSpc>
            </a:pPr>
            <a:r>
              <a:rPr lang="en-US" altLang="zh-CN" b="1"/>
              <a:t>3</a:t>
            </a:r>
            <a:r>
              <a:rPr lang="zh-CN" altLang="en-US" b="1" dirty="0"/>
              <a:t>、</a:t>
            </a:r>
            <a:r>
              <a:rPr lang="en-US" altLang="zh-CN" b="1"/>
              <a:t>16</a:t>
            </a:r>
            <a:r>
              <a:rPr lang="zh-CN" altLang="en-US" b="1" dirty="0"/>
              <a:t>世纪传播：英国莎士比亚</a:t>
            </a:r>
            <a:endParaRPr lang="zh-CN" altLang="en-US" b="1" dirty="0"/>
          </a:p>
        </p:txBody>
      </p:sp>
      <p:sp>
        <p:nvSpPr>
          <p:cNvPr id="20484" name="Text Box 4"/>
          <p:cNvSpPr txBox="1"/>
          <p:nvPr/>
        </p:nvSpPr>
        <p:spPr>
          <a:xfrm>
            <a:off x="2124075" y="3573463"/>
            <a:ext cx="1152525" cy="457200"/>
          </a:xfrm>
          <a:prstGeom prst="rect">
            <a:avLst/>
          </a:prstGeom>
          <a:noFill/>
          <a:ln w="9525">
            <a:noFill/>
          </a:ln>
        </p:spPr>
        <p:txBody>
          <a:bodyPr anchor="t">
            <a:spAutoFit/>
          </a:bodyPr>
          <a:p>
            <a:pPr algn="ctr"/>
            <a:r>
              <a:rPr lang="zh-CN" altLang="en-US" sz="2400" b="1" dirty="0">
                <a:solidFill>
                  <a:srgbClr val="000000"/>
                </a:solidFill>
                <a:latin typeface="Arial" panose="020B0604020202020204" pitchFamily="34" charset="0"/>
                <a:ea typeface="宋体" panose="02010600030101010101" pitchFamily="2" charset="-122"/>
              </a:rPr>
              <a:t>达芬奇</a:t>
            </a:r>
            <a:endParaRPr lang="zh-CN" altLang="en-US" sz="2400" b="1" dirty="0">
              <a:solidFill>
                <a:srgbClr val="000000"/>
              </a:solidFill>
              <a:latin typeface="Arial" panose="020B0604020202020204" pitchFamily="34" charset="0"/>
              <a:ea typeface="宋体" panose="02010600030101010101" pitchFamily="2" charset="-122"/>
            </a:endParaRPr>
          </a:p>
        </p:txBody>
      </p:sp>
      <p:sp>
        <p:nvSpPr>
          <p:cNvPr id="20485" name="Text Box 5"/>
          <p:cNvSpPr txBox="1"/>
          <p:nvPr/>
        </p:nvSpPr>
        <p:spPr>
          <a:xfrm>
            <a:off x="1692275" y="4941888"/>
            <a:ext cx="5113338" cy="457200"/>
          </a:xfrm>
          <a:prstGeom prst="rect">
            <a:avLst/>
          </a:prstGeom>
          <a:noFill/>
          <a:ln w="9525">
            <a:noFill/>
          </a:ln>
        </p:spPr>
        <p:txBody>
          <a:bodyPr anchor="t">
            <a:spAutoFit/>
          </a:bodyPr>
          <a:p>
            <a:pPr algn="ctr"/>
            <a:r>
              <a:rPr lang="zh-CN" altLang="en-US" sz="2400" b="1" dirty="0">
                <a:solidFill>
                  <a:srgbClr val="000000"/>
                </a:solidFill>
                <a:latin typeface="Arial" panose="020B0604020202020204" pitchFamily="34" charset="0"/>
                <a:ea typeface="宋体" panose="02010600030101010101" pitchFamily="2" charset="-122"/>
              </a:rPr>
              <a:t>拉斐尔（画圣）</a:t>
            </a:r>
            <a:r>
              <a:rPr lang="en-US" altLang="zh-CN" sz="2400" b="1">
                <a:solidFill>
                  <a:srgbClr val="000000"/>
                </a:solidFill>
                <a:latin typeface="Times New Roman" panose="02020603050405020304" pitchFamily="18" charset="0"/>
                <a:ea typeface="宋体" panose="02010600030101010101" pitchFamily="2" charset="-122"/>
              </a:rPr>
              <a:t>《</a:t>
            </a:r>
            <a:r>
              <a:rPr lang="zh-CN" altLang="en-US" sz="2400" b="1" dirty="0">
                <a:solidFill>
                  <a:srgbClr val="000000"/>
                </a:solidFill>
                <a:latin typeface="Times New Roman" panose="02020603050405020304" pitchFamily="18" charset="0"/>
                <a:ea typeface="宋体" panose="02010600030101010101" pitchFamily="2" charset="-122"/>
              </a:rPr>
              <a:t>西斯廷圣母</a:t>
            </a:r>
            <a:r>
              <a:rPr lang="en-US" altLang="zh-CN" sz="2400" b="1">
                <a:solidFill>
                  <a:srgbClr val="000000"/>
                </a:solidFill>
                <a:latin typeface="Times New Roman" panose="02020603050405020304" pitchFamily="18" charset="0"/>
                <a:ea typeface="宋体" panose="02010600030101010101" pitchFamily="2" charset="-122"/>
              </a:rPr>
              <a:t>》</a:t>
            </a:r>
            <a:endParaRPr lang="en-US" altLang="zh-CN" sz="2400" b="1">
              <a:solidFill>
                <a:srgbClr val="000000"/>
              </a:solidFill>
              <a:latin typeface="Arial" panose="020B0604020202020204" pitchFamily="34" charset="0"/>
              <a:ea typeface="宋体" panose="02010600030101010101" pitchFamily="2" charset="-122"/>
            </a:endParaRPr>
          </a:p>
        </p:txBody>
      </p:sp>
      <p:sp>
        <p:nvSpPr>
          <p:cNvPr id="2" name="Text Box 6"/>
          <p:cNvSpPr txBox="1"/>
          <p:nvPr/>
        </p:nvSpPr>
        <p:spPr>
          <a:xfrm>
            <a:off x="2051050" y="1628775"/>
            <a:ext cx="1152525" cy="457200"/>
          </a:xfrm>
          <a:prstGeom prst="rect">
            <a:avLst/>
          </a:prstGeom>
          <a:noFill/>
          <a:ln w="9525">
            <a:noFill/>
          </a:ln>
        </p:spPr>
        <p:txBody>
          <a:bodyPr anchor="t">
            <a:spAutoFit/>
          </a:bodyPr>
          <a:p>
            <a:pPr algn="ctr"/>
            <a:r>
              <a:rPr lang="zh-CN" altLang="en-US" sz="2400" b="1" dirty="0">
                <a:solidFill>
                  <a:srgbClr val="000000"/>
                </a:solidFill>
                <a:latin typeface="Arial" panose="020B0604020202020204" pitchFamily="34" charset="0"/>
                <a:ea typeface="宋体" panose="02010600030101010101" pitchFamily="2" charset="-122"/>
              </a:rPr>
              <a:t>薄伽丘</a:t>
            </a:r>
            <a:endParaRPr lang="zh-CN" altLang="en-US" b="1" dirty="0">
              <a:solidFill>
                <a:srgbClr val="000000"/>
              </a:solidFill>
              <a:latin typeface="Arial" panose="020B0604020202020204" pitchFamily="34" charset="0"/>
              <a:ea typeface="宋体" panose="02010600030101010101" pitchFamily="2" charset="-122"/>
            </a:endParaRPr>
          </a:p>
        </p:txBody>
      </p:sp>
      <p:sp>
        <p:nvSpPr>
          <p:cNvPr id="20486" name="Text Box 7"/>
          <p:cNvSpPr txBox="1"/>
          <p:nvPr/>
        </p:nvSpPr>
        <p:spPr>
          <a:xfrm>
            <a:off x="1908175" y="2060575"/>
            <a:ext cx="1152525" cy="457200"/>
          </a:xfrm>
          <a:prstGeom prst="rect">
            <a:avLst/>
          </a:prstGeom>
          <a:noFill/>
          <a:ln w="9525">
            <a:noFill/>
          </a:ln>
        </p:spPr>
        <p:txBody>
          <a:bodyPr anchor="t">
            <a:spAutoFit/>
          </a:bodyPr>
          <a:p>
            <a:pPr algn="ctr"/>
            <a:r>
              <a:rPr lang="zh-CN" altLang="en-US" sz="2400" b="1" dirty="0">
                <a:solidFill>
                  <a:srgbClr val="000000"/>
                </a:solidFill>
                <a:latin typeface="Arial" panose="020B0604020202020204" pitchFamily="34" charset="0"/>
                <a:ea typeface="宋体" panose="02010600030101010101" pitchFamily="2" charset="-122"/>
              </a:rPr>
              <a:t>但丁</a:t>
            </a:r>
            <a:endParaRPr lang="zh-CN" altLang="en-US" sz="2400" b="1" dirty="0">
              <a:solidFill>
                <a:srgbClr val="000000"/>
              </a:solidFill>
              <a:latin typeface="Arial" panose="020B0604020202020204" pitchFamily="34" charset="0"/>
              <a:ea typeface="宋体" panose="02010600030101010101" pitchFamily="2" charset="-122"/>
            </a:endParaRPr>
          </a:p>
        </p:txBody>
      </p:sp>
      <p:sp>
        <p:nvSpPr>
          <p:cNvPr id="20488" name="Text Box 8"/>
          <p:cNvSpPr txBox="1"/>
          <p:nvPr/>
        </p:nvSpPr>
        <p:spPr>
          <a:xfrm>
            <a:off x="3132138" y="3573463"/>
            <a:ext cx="3960812" cy="822325"/>
          </a:xfrm>
          <a:prstGeom prst="rect">
            <a:avLst/>
          </a:prstGeom>
          <a:noFill/>
          <a:ln w="9525">
            <a:noFill/>
          </a:ln>
        </p:spPr>
        <p:txBody>
          <a:bodyPr anchor="t">
            <a:spAutoFit/>
          </a:bodyPr>
          <a:p>
            <a:r>
              <a:rPr lang="en-US" altLang="zh-CN" sz="2400" b="1">
                <a:solidFill>
                  <a:srgbClr val="000000"/>
                </a:solidFill>
                <a:latin typeface="Times New Roman" panose="02020603050405020304" pitchFamily="18" charset="0"/>
                <a:ea typeface="宋体" panose="02010600030101010101" pitchFamily="2" charset="-122"/>
              </a:rPr>
              <a:t>《</a:t>
            </a:r>
            <a:r>
              <a:rPr lang="zh-CN" altLang="en-US" sz="2400" b="1" dirty="0">
                <a:solidFill>
                  <a:srgbClr val="000000"/>
                </a:solidFill>
                <a:latin typeface="Times New Roman" panose="02020603050405020304" pitchFamily="18" charset="0"/>
                <a:ea typeface="宋体" panose="02010600030101010101" pitchFamily="2" charset="-122"/>
              </a:rPr>
              <a:t>蒙娜丽莎</a:t>
            </a:r>
            <a:r>
              <a:rPr lang="en-US" altLang="zh-CN" sz="2400" b="1">
                <a:solidFill>
                  <a:srgbClr val="000000"/>
                </a:solidFill>
                <a:latin typeface="Times New Roman" panose="02020603050405020304" pitchFamily="18" charset="0"/>
                <a:ea typeface="宋体" panose="02010600030101010101" pitchFamily="2" charset="-122"/>
              </a:rPr>
              <a:t>》</a:t>
            </a:r>
            <a:r>
              <a:rPr lang="en-US" altLang="zh-CN" sz="2400" b="1">
                <a:solidFill>
                  <a:srgbClr val="000000"/>
                </a:solidFill>
                <a:latin typeface="Arial" panose="020B0604020202020204" pitchFamily="34" charset="0"/>
                <a:ea typeface="宋体" panose="02010600030101010101" pitchFamily="2" charset="-122"/>
              </a:rPr>
              <a:t>《</a:t>
            </a:r>
            <a:r>
              <a:rPr lang="zh-CN" altLang="en-US" sz="2400" b="1" dirty="0">
                <a:solidFill>
                  <a:srgbClr val="000000"/>
                </a:solidFill>
                <a:latin typeface="Arial" panose="020B0604020202020204" pitchFamily="34" charset="0"/>
                <a:ea typeface="宋体" panose="02010600030101010101" pitchFamily="2" charset="-122"/>
              </a:rPr>
              <a:t>最后的晚餐</a:t>
            </a:r>
            <a:r>
              <a:rPr lang="en-US" altLang="zh-CN" sz="2400" b="1">
                <a:solidFill>
                  <a:srgbClr val="000000"/>
                </a:solidFill>
                <a:latin typeface="Arial" panose="020B0604020202020204" pitchFamily="34" charset="0"/>
                <a:ea typeface="宋体" panose="02010600030101010101" pitchFamily="2" charset="-122"/>
              </a:rPr>
              <a:t>》</a:t>
            </a:r>
            <a:endParaRPr lang="en-US" altLang="zh-CN" sz="2400" b="1">
              <a:solidFill>
                <a:srgbClr val="000000"/>
              </a:solidFill>
              <a:latin typeface="Arial" panose="020B0604020202020204" pitchFamily="34" charset="0"/>
              <a:ea typeface="宋体" panose="02010600030101010101" pitchFamily="2" charset="-122"/>
            </a:endParaRPr>
          </a:p>
          <a:p>
            <a:r>
              <a:rPr lang="zh-CN" altLang="en-US" sz="2400" b="1" dirty="0">
                <a:solidFill>
                  <a:srgbClr val="000000"/>
                </a:solidFill>
                <a:latin typeface="Arial" panose="020B0604020202020204" pitchFamily="34" charset="0"/>
                <a:ea typeface="宋体" panose="02010600030101010101" pitchFamily="2" charset="-122"/>
              </a:rPr>
              <a:t>人性觉醒，技法突破</a:t>
            </a:r>
            <a:endParaRPr lang="zh-CN" altLang="en-US" sz="2400" b="1" dirty="0">
              <a:solidFill>
                <a:srgbClr val="000000"/>
              </a:solidFill>
              <a:latin typeface="Arial" panose="020B0604020202020204" pitchFamily="34" charset="0"/>
              <a:ea typeface="宋体" panose="02010600030101010101" pitchFamily="2" charset="-122"/>
            </a:endParaRPr>
          </a:p>
        </p:txBody>
      </p:sp>
      <p:sp>
        <p:nvSpPr>
          <p:cNvPr id="3" name="Text Box 9"/>
          <p:cNvSpPr txBox="1"/>
          <p:nvPr/>
        </p:nvSpPr>
        <p:spPr>
          <a:xfrm>
            <a:off x="3059113" y="2133600"/>
            <a:ext cx="1152525" cy="457200"/>
          </a:xfrm>
          <a:prstGeom prst="rect">
            <a:avLst/>
          </a:prstGeom>
          <a:noFill/>
          <a:ln w="9525">
            <a:noFill/>
          </a:ln>
        </p:spPr>
        <p:txBody>
          <a:bodyPr anchor="t">
            <a:spAutoFit/>
          </a:bodyPr>
          <a:p>
            <a:pPr algn="ctr"/>
            <a:r>
              <a:rPr lang="en-US" altLang="zh-CN" sz="2400" b="1">
                <a:solidFill>
                  <a:srgbClr val="000000"/>
                </a:solidFill>
                <a:latin typeface="Arial" panose="020B0604020202020204" pitchFamily="34" charset="0"/>
                <a:ea typeface="宋体" panose="02010600030101010101" pitchFamily="2" charset="-122"/>
              </a:rPr>
              <a:t>《</a:t>
            </a:r>
            <a:r>
              <a:rPr lang="zh-CN" altLang="en-US" sz="2400" b="1" dirty="0">
                <a:solidFill>
                  <a:srgbClr val="000000"/>
                </a:solidFill>
                <a:latin typeface="Arial" panose="020B0604020202020204" pitchFamily="34" charset="0"/>
                <a:ea typeface="宋体" panose="02010600030101010101" pitchFamily="2" charset="-122"/>
              </a:rPr>
              <a:t>神曲</a:t>
            </a:r>
            <a:r>
              <a:rPr lang="en-US" altLang="zh-CN" sz="2400" b="1">
                <a:solidFill>
                  <a:srgbClr val="000000"/>
                </a:solidFill>
                <a:latin typeface="Arial" panose="020B0604020202020204" pitchFamily="34" charset="0"/>
                <a:ea typeface="宋体" panose="02010600030101010101" pitchFamily="2" charset="-122"/>
              </a:rPr>
              <a:t>》</a:t>
            </a:r>
            <a:endParaRPr lang="en-US" altLang="zh-CN" sz="2400" b="1">
              <a:solidFill>
                <a:srgbClr val="000000"/>
              </a:solidFill>
              <a:latin typeface="Arial" panose="020B0604020202020204" pitchFamily="34" charset="0"/>
              <a:ea typeface="宋体" panose="02010600030101010101" pitchFamily="2" charset="-122"/>
            </a:endParaRPr>
          </a:p>
        </p:txBody>
      </p:sp>
      <p:sp>
        <p:nvSpPr>
          <p:cNvPr id="20489" name="Text Box 10"/>
          <p:cNvSpPr txBox="1"/>
          <p:nvPr/>
        </p:nvSpPr>
        <p:spPr>
          <a:xfrm>
            <a:off x="3132138" y="1628775"/>
            <a:ext cx="1727200" cy="457200"/>
          </a:xfrm>
          <a:prstGeom prst="rect">
            <a:avLst/>
          </a:prstGeom>
          <a:noFill/>
          <a:ln w="9525">
            <a:noFill/>
          </a:ln>
        </p:spPr>
        <p:txBody>
          <a:bodyPr anchor="t">
            <a:spAutoFit/>
          </a:bodyPr>
          <a:p>
            <a:pPr algn="ctr"/>
            <a:r>
              <a:rPr lang="en-US" altLang="zh-CN" sz="2400" b="1">
                <a:solidFill>
                  <a:srgbClr val="000000"/>
                </a:solidFill>
                <a:latin typeface="Arial" panose="020B0604020202020204" pitchFamily="34" charset="0"/>
                <a:ea typeface="宋体" panose="02010600030101010101" pitchFamily="2" charset="-122"/>
              </a:rPr>
              <a:t>《</a:t>
            </a:r>
            <a:r>
              <a:rPr lang="zh-CN" altLang="en-US" sz="2400" b="1" dirty="0">
                <a:solidFill>
                  <a:srgbClr val="000000"/>
                </a:solidFill>
                <a:latin typeface="Arial" panose="020B0604020202020204" pitchFamily="34" charset="0"/>
                <a:ea typeface="宋体" panose="02010600030101010101" pitchFamily="2" charset="-122"/>
              </a:rPr>
              <a:t>十日谈</a:t>
            </a:r>
            <a:r>
              <a:rPr lang="en-US" altLang="zh-CN" sz="2400" b="1">
                <a:solidFill>
                  <a:srgbClr val="000000"/>
                </a:solidFill>
                <a:latin typeface="Arial" panose="020B0604020202020204" pitchFamily="34" charset="0"/>
                <a:ea typeface="宋体" panose="02010600030101010101" pitchFamily="2" charset="-122"/>
              </a:rPr>
              <a:t>》</a:t>
            </a:r>
            <a:endParaRPr lang="en-US" altLang="zh-CN" sz="2400" b="1">
              <a:solidFill>
                <a:srgbClr val="000000"/>
              </a:solidFill>
              <a:latin typeface="Arial" panose="020B0604020202020204" pitchFamily="34" charset="0"/>
              <a:ea typeface="宋体" panose="02010600030101010101" pitchFamily="2" charset="-122"/>
            </a:endParaRPr>
          </a:p>
        </p:txBody>
      </p:sp>
      <p:sp>
        <p:nvSpPr>
          <p:cNvPr id="20491" name="Text Box 11"/>
          <p:cNvSpPr txBox="1"/>
          <p:nvPr/>
        </p:nvSpPr>
        <p:spPr>
          <a:xfrm>
            <a:off x="1835150" y="4437063"/>
            <a:ext cx="4608513" cy="457200"/>
          </a:xfrm>
          <a:prstGeom prst="rect">
            <a:avLst/>
          </a:prstGeom>
          <a:noFill/>
          <a:ln w="9525">
            <a:noFill/>
          </a:ln>
        </p:spPr>
        <p:txBody>
          <a:bodyPr anchor="t">
            <a:spAutoFit/>
          </a:bodyPr>
          <a:p>
            <a:pPr algn="ctr"/>
            <a:r>
              <a:rPr lang="zh-CN" altLang="en-US" sz="2400" b="1" dirty="0">
                <a:solidFill>
                  <a:srgbClr val="000000"/>
                </a:solidFill>
                <a:latin typeface="Times New Roman" panose="02020603050405020304" pitchFamily="18" charset="0"/>
                <a:ea typeface="宋体" panose="02010600030101010101" pitchFamily="2" charset="-122"/>
              </a:rPr>
              <a:t>米开朗琪罗</a:t>
            </a:r>
            <a:r>
              <a:rPr lang="en-US" altLang="zh-CN" sz="2400" b="1">
                <a:solidFill>
                  <a:srgbClr val="000000"/>
                </a:solidFill>
                <a:latin typeface="Arial" panose="020B0604020202020204" pitchFamily="34" charset="0"/>
                <a:ea typeface="宋体" panose="02010600030101010101" pitchFamily="2" charset="-122"/>
              </a:rPr>
              <a:t>《</a:t>
            </a:r>
            <a:r>
              <a:rPr lang="zh-CN" altLang="en-US" sz="2400" b="1" dirty="0">
                <a:solidFill>
                  <a:srgbClr val="000000"/>
                </a:solidFill>
                <a:latin typeface="Arial" panose="020B0604020202020204" pitchFamily="34" charset="0"/>
                <a:ea typeface="宋体" panose="02010600030101010101" pitchFamily="2" charset="-122"/>
              </a:rPr>
              <a:t>大卫</a:t>
            </a:r>
            <a:r>
              <a:rPr lang="en-US" altLang="zh-CN" sz="2400" b="1">
                <a:solidFill>
                  <a:srgbClr val="000000"/>
                </a:solidFill>
                <a:latin typeface="Arial" panose="020B0604020202020204" pitchFamily="34" charset="0"/>
                <a:ea typeface="宋体" panose="02010600030101010101" pitchFamily="2" charset="-122"/>
              </a:rPr>
              <a:t>》《</a:t>
            </a:r>
            <a:r>
              <a:rPr lang="zh-CN" altLang="en-US" sz="2400" b="1" dirty="0">
                <a:solidFill>
                  <a:srgbClr val="000000"/>
                </a:solidFill>
                <a:latin typeface="Arial" panose="020B0604020202020204" pitchFamily="34" charset="0"/>
                <a:ea typeface="宋体" panose="02010600030101010101" pitchFamily="2" charset="-122"/>
              </a:rPr>
              <a:t>摩西</a:t>
            </a:r>
            <a:r>
              <a:rPr lang="en-US" altLang="zh-CN" sz="2400" b="1">
                <a:solidFill>
                  <a:srgbClr val="000000"/>
                </a:solidFill>
                <a:latin typeface="Arial" panose="020B0604020202020204" pitchFamily="34" charset="0"/>
                <a:ea typeface="宋体" panose="02010600030101010101" pitchFamily="2" charset="-122"/>
              </a:rPr>
              <a:t>》</a:t>
            </a:r>
            <a:endParaRPr lang="en-US" altLang="zh-CN" sz="2400" b="1">
              <a:solidFill>
                <a:srgbClr val="000000"/>
              </a:solidFill>
              <a:latin typeface="Arial" panose="020B0604020202020204" pitchFamily="34" charset="0"/>
              <a:ea typeface="宋体" panose="02010600030101010101" pitchFamily="2" charset="-122"/>
            </a:endParaRPr>
          </a:p>
        </p:txBody>
      </p:sp>
      <p:sp>
        <p:nvSpPr>
          <p:cNvPr id="4" name="Rectangle 12"/>
          <p:cNvSpPr/>
          <p:nvPr/>
        </p:nvSpPr>
        <p:spPr>
          <a:xfrm>
            <a:off x="1979613" y="2565400"/>
            <a:ext cx="5086350" cy="457200"/>
          </a:xfrm>
          <a:prstGeom prst="rect">
            <a:avLst/>
          </a:prstGeom>
          <a:noFill/>
          <a:ln w="9525">
            <a:noFill/>
          </a:ln>
        </p:spPr>
        <p:txBody>
          <a:bodyPr wrap="none" anchor="t">
            <a:spAutoFit/>
          </a:bodyPr>
          <a:p>
            <a:pPr algn="ctr"/>
            <a:r>
              <a:rPr lang="zh-CN" altLang="en-US" sz="2400" b="1" dirty="0">
                <a:solidFill>
                  <a:srgbClr val="000000"/>
                </a:solidFill>
                <a:latin typeface="Times New Roman" panose="02020603050405020304" pitchFamily="18" charset="0"/>
                <a:ea typeface="宋体" panose="02010600030101010101" pitchFamily="2" charset="-122"/>
              </a:rPr>
              <a:t>彼特拉克，人文主义之父，</a:t>
            </a:r>
            <a:r>
              <a:rPr lang="en-US" altLang="zh-CN" sz="2400" b="1">
                <a:solidFill>
                  <a:srgbClr val="000000"/>
                </a:solidFill>
                <a:latin typeface="Arial" panose="020B0604020202020204" pitchFamily="34" charset="0"/>
                <a:ea typeface="宋体" panose="02010600030101010101" pitchFamily="2" charset="-122"/>
              </a:rPr>
              <a:t>《</a:t>
            </a:r>
            <a:r>
              <a:rPr lang="zh-CN" altLang="en-US" sz="2400" b="1" dirty="0">
                <a:solidFill>
                  <a:srgbClr val="000000"/>
                </a:solidFill>
                <a:latin typeface="Arial" panose="020B0604020202020204" pitchFamily="34" charset="0"/>
                <a:ea typeface="宋体" panose="02010600030101010101" pitchFamily="2" charset="-122"/>
              </a:rPr>
              <a:t>歌集</a:t>
            </a:r>
            <a:r>
              <a:rPr lang="en-US" altLang="zh-CN" sz="2400" b="1">
                <a:solidFill>
                  <a:srgbClr val="000000"/>
                </a:solidFill>
                <a:latin typeface="Arial" panose="020B0604020202020204" pitchFamily="34" charset="0"/>
                <a:ea typeface="宋体" panose="02010600030101010101" pitchFamily="2" charset="-122"/>
              </a:rPr>
              <a:t>》</a:t>
            </a:r>
            <a:endParaRPr lang="en-US" altLang="zh-CN" sz="2400" b="1">
              <a:solidFill>
                <a:srgbClr val="000000"/>
              </a:solidFill>
              <a:latin typeface="Arial" panose="020B0604020202020204" pitchFamily="34" charset="0"/>
              <a:ea typeface="宋体" panose="02010600030101010101" pitchFamily="2" charset="-122"/>
            </a:endParaRPr>
          </a:p>
        </p:txBody>
      </p:sp>
      <p:sp>
        <p:nvSpPr>
          <p:cNvPr id="20493" name="AutoShape 13"/>
          <p:cNvSpPr/>
          <p:nvPr/>
        </p:nvSpPr>
        <p:spPr>
          <a:xfrm>
            <a:off x="1692275" y="3716338"/>
            <a:ext cx="287338" cy="1512887"/>
          </a:xfrm>
          <a:prstGeom prst="leftBrace">
            <a:avLst>
              <a:gd name="adj1" fmla="val 43852"/>
              <a:gd name="adj2" fmla="val 50000"/>
            </a:avLst>
          </a:prstGeom>
          <a:noFill/>
          <a:ln w="38100" cap="flat" cmpd="sng">
            <a:solidFill>
              <a:schemeClr val="tx1"/>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5" name="AutoShape 14"/>
          <p:cNvSpPr/>
          <p:nvPr/>
        </p:nvSpPr>
        <p:spPr>
          <a:xfrm>
            <a:off x="1692275" y="1700213"/>
            <a:ext cx="287338" cy="1225550"/>
          </a:xfrm>
          <a:prstGeom prst="leftBrace">
            <a:avLst>
              <a:gd name="adj1" fmla="val 35523"/>
              <a:gd name="adj2" fmla="val 50000"/>
            </a:avLst>
          </a:prstGeom>
          <a:noFill/>
          <a:ln w="38100" cap="flat" cmpd="sng">
            <a:solidFill>
              <a:schemeClr val="tx1"/>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20495" name="Line 15"/>
          <p:cNvSpPr/>
          <p:nvPr/>
        </p:nvSpPr>
        <p:spPr>
          <a:xfrm flipV="1">
            <a:off x="6084888" y="4149725"/>
            <a:ext cx="504825" cy="0"/>
          </a:xfrm>
          <a:prstGeom prst="line">
            <a:avLst/>
          </a:prstGeom>
          <a:ln w="38100" cap="flat" cmpd="sng">
            <a:solidFill>
              <a:schemeClr val="tx1"/>
            </a:solidFill>
            <a:prstDash val="solid"/>
            <a:round/>
            <a:headEnd type="none" w="med" len="med"/>
            <a:tailEnd type="triangle" w="med" len="med"/>
          </a:ln>
        </p:spPr>
      </p:sp>
      <p:sp>
        <p:nvSpPr>
          <p:cNvPr id="20496" name="Rectangle 16"/>
          <p:cNvSpPr/>
          <p:nvPr/>
        </p:nvSpPr>
        <p:spPr>
          <a:xfrm>
            <a:off x="6732588" y="3933825"/>
            <a:ext cx="1103312" cy="457200"/>
          </a:xfrm>
          <a:prstGeom prst="rect">
            <a:avLst/>
          </a:prstGeom>
          <a:noFill/>
          <a:ln w="9525">
            <a:noFill/>
          </a:ln>
        </p:spPr>
        <p:txBody>
          <a:bodyPr wrap="none" anchor="t">
            <a:spAutoFit/>
          </a:bodyPr>
          <a:p>
            <a:r>
              <a:rPr lang="zh-CN" altLang="en-US" sz="2400" b="1" dirty="0">
                <a:solidFill>
                  <a:srgbClr val="000000"/>
                </a:solidFill>
                <a:latin typeface="Times New Roman" panose="02020603050405020304" pitchFamily="18" charset="0"/>
                <a:ea typeface="宋体" panose="02010600030101010101" pitchFamily="2" charset="-122"/>
              </a:rPr>
              <a:t>人性美</a:t>
            </a:r>
            <a:endParaRPr lang="zh-CN" altLang="en-US" sz="2400" b="1" dirty="0">
              <a:solidFill>
                <a:srgbClr val="000000"/>
              </a:solidFill>
              <a:latin typeface="Times New Roman" panose="02020603050405020304" pitchFamily="18" charset="0"/>
              <a:ea typeface="宋体" panose="02010600030101010101" pitchFamily="2" charset="-122"/>
            </a:endParaRPr>
          </a:p>
        </p:txBody>
      </p:sp>
      <p:sp>
        <p:nvSpPr>
          <p:cNvPr id="20497" name="Line 17"/>
          <p:cNvSpPr/>
          <p:nvPr/>
        </p:nvSpPr>
        <p:spPr>
          <a:xfrm flipV="1">
            <a:off x="6156325" y="4652963"/>
            <a:ext cx="504825" cy="0"/>
          </a:xfrm>
          <a:prstGeom prst="line">
            <a:avLst/>
          </a:prstGeom>
          <a:ln w="38100" cap="flat" cmpd="sng">
            <a:solidFill>
              <a:schemeClr val="tx1"/>
            </a:solidFill>
            <a:prstDash val="solid"/>
            <a:round/>
            <a:headEnd type="none" w="med" len="med"/>
            <a:tailEnd type="triangle" w="med" len="med"/>
          </a:ln>
        </p:spPr>
      </p:sp>
      <p:sp>
        <p:nvSpPr>
          <p:cNvPr id="20498" name="Line 18"/>
          <p:cNvSpPr/>
          <p:nvPr/>
        </p:nvSpPr>
        <p:spPr>
          <a:xfrm flipV="1">
            <a:off x="6372225" y="5229225"/>
            <a:ext cx="504825" cy="0"/>
          </a:xfrm>
          <a:prstGeom prst="line">
            <a:avLst/>
          </a:prstGeom>
          <a:ln w="38100" cap="flat" cmpd="sng">
            <a:solidFill>
              <a:schemeClr val="tx1"/>
            </a:solidFill>
            <a:prstDash val="solid"/>
            <a:round/>
            <a:headEnd type="none" w="med" len="med"/>
            <a:tailEnd type="triangle" w="med" len="med"/>
          </a:ln>
        </p:spPr>
      </p:sp>
      <p:sp>
        <p:nvSpPr>
          <p:cNvPr id="20499" name="Rectangle 19"/>
          <p:cNvSpPr/>
          <p:nvPr/>
        </p:nvSpPr>
        <p:spPr>
          <a:xfrm>
            <a:off x="6804025" y="4437063"/>
            <a:ext cx="1103313" cy="457200"/>
          </a:xfrm>
          <a:prstGeom prst="rect">
            <a:avLst/>
          </a:prstGeom>
          <a:noFill/>
          <a:ln w="9525">
            <a:noFill/>
          </a:ln>
        </p:spPr>
        <p:txBody>
          <a:bodyPr wrap="none" anchor="t">
            <a:spAutoFit/>
          </a:bodyPr>
          <a:p>
            <a:r>
              <a:rPr lang="zh-CN" altLang="en-US" sz="2400" b="1" dirty="0">
                <a:solidFill>
                  <a:srgbClr val="000000"/>
                </a:solidFill>
                <a:latin typeface="Times New Roman" panose="02020603050405020304" pitchFamily="18" charset="0"/>
                <a:ea typeface="宋体" panose="02010600030101010101" pitchFamily="2" charset="-122"/>
              </a:rPr>
              <a:t>力量美</a:t>
            </a:r>
            <a:endParaRPr lang="zh-CN" altLang="en-US" sz="2400" b="1" dirty="0">
              <a:solidFill>
                <a:srgbClr val="000000"/>
              </a:solidFill>
              <a:latin typeface="Times New Roman" panose="02020603050405020304" pitchFamily="18" charset="0"/>
              <a:ea typeface="宋体" panose="02010600030101010101" pitchFamily="2" charset="-122"/>
            </a:endParaRPr>
          </a:p>
        </p:txBody>
      </p:sp>
      <p:sp>
        <p:nvSpPr>
          <p:cNvPr id="20500" name="Rectangle 20"/>
          <p:cNvSpPr/>
          <p:nvPr/>
        </p:nvSpPr>
        <p:spPr>
          <a:xfrm>
            <a:off x="6948488" y="4941888"/>
            <a:ext cx="1103312" cy="457200"/>
          </a:xfrm>
          <a:prstGeom prst="rect">
            <a:avLst/>
          </a:prstGeom>
          <a:noFill/>
          <a:ln w="9525">
            <a:noFill/>
          </a:ln>
        </p:spPr>
        <p:txBody>
          <a:bodyPr wrap="none" anchor="t">
            <a:spAutoFit/>
          </a:bodyPr>
          <a:p>
            <a:r>
              <a:rPr lang="zh-CN" altLang="en-US" sz="2400" b="1" dirty="0">
                <a:solidFill>
                  <a:srgbClr val="000000"/>
                </a:solidFill>
                <a:latin typeface="Times New Roman" panose="02020603050405020304" pitchFamily="18" charset="0"/>
                <a:ea typeface="宋体" panose="02010600030101010101" pitchFamily="2" charset="-122"/>
              </a:rPr>
              <a:t>思想美</a:t>
            </a:r>
            <a:endParaRPr lang="zh-CN" altLang="en-US" sz="2400" b="1" dirty="0">
              <a:solidFill>
                <a:srgbClr val="000000"/>
              </a:solidFill>
              <a:latin typeface="Times New Roman" panose="02020603050405020304" pitchFamily="18"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3">
                                            <p:txEl>
                                              <p:charRg st="21" end="38"/>
                                            </p:txEl>
                                          </p:spTgt>
                                        </p:tgtEl>
                                        <p:attrNameLst>
                                          <p:attrName>style.visibility</p:attrName>
                                        </p:attrNameLst>
                                      </p:cBhvr>
                                      <p:to>
                                        <p:strVal val="visible"/>
                                      </p:to>
                                    </p:set>
                                    <p:anim calcmode="lin" valueType="num">
                                      <p:cBhvr additive="base">
                                        <p:cTn id="7" dur="500" fill="hold"/>
                                        <p:tgtEl>
                                          <p:spTgt spid="20483">
                                            <p:txEl>
                                              <p:charRg st="21" end="3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charRg st="21" end="3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93"/>
                                        </p:tgtEl>
                                        <p:attrNameLst>
                                          <p:attrName>style.visibility</p:attrName>
                                        </p:attrNameLst>
                                      </p:cBhvr>
                                      <p:to>
                                        <p:strVal val="visible"/>
                                      </p:to>
                                    </p:set>
                                    <p:anim calcmode="lin" valueType="num">
                                      <p:cBhvr additive="base">
                                        <p:cTn id="13" dur="500" fill="hold"/>
                                        <p:tgtEl>
                                          <p:spTgt spid="20493"/>
                                        </p:tgtEl>
                                        <p:attrNameLst>
                                          <p:attrName>ppt_x</p:attrName>
                                        </p:attrNameLst>
                                      </p:cBhvr>
                                      <p:tavLst>
                                        <p:tav tm="0">
                                          <p:val>
                                            <p:strVal val="#ppt_x"/>
                                          </p:val>
                                        </p:tav>
                                        <p:tav tm="100000">
                                          <p:val>
                                            <p:strVal val="#ppt_x"/>
                                          </p:val>
                                        </p:tav>
                                      </p:tavLst>
                                    </p:anim>
                                    <p:anim calcmode="lin" valueType="num">
                                      <p:cBhvr additive="base">
                                        <p:cTn id="14" dur="500" fill="hold"/>
                                        <p:tgtEl>
                                          <p:spTgt spid="2049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4"/>
                                        </p:tgtEl>
                                        <p:attrNameLst>
                                          <p:attrName>style.visibility</p:attrName>
                                        </p:attrNameLst>
                                      </p:cBhvr>
                                      <p:to>
                                        <p:strVal val="visible"/>
                                      </p:to>
                                    </p:set>
                                    <p:anim calcmode="lin" valueType="num">
                                      <p:cBhvr additive="base">
                                        <p:cTn id="19" dur="500" fill="hold"/>
                                        <p:tgtEl>
                                          <p:spTgt spid="20484"/>
                                        </p:tgtEl>
                                        <p:attrNameLst>
                                          <p:attrName>ppt_x</p:attrName>
                                        </p:attrNameLst>
                                      </p:cBhvr>
                                      <p:tavLst>
                                        <p:tav tm="0">
                                          <p:val>
                                            <p:strVal val="#ppt_x"/>
                                          </p:val>
                                        </p:tav>
                                        <p:tav tm="100000">
                                          <p:val>
                                            <p:strVal val="#ppt_x"/>
                                          </p:val>
                                        </p:tav>
                                      </p:tavLst>
                                    </p:anim>
                                    <p:anim calcmode="lin" valueType="num">
                                      <p:cBhvr additive="base">
                                        <p:cTn id="20" dur="500" fill="hold"/>
                                        <p:tgtEl>
                                          <p:spTgt spid="20484"/>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0488"/>
                                        </p:tgtEl>
                                        <p:attrNameLst>
                                          <p:attrName>style.visibility</p:attrName>
                                        </p:attrNameLst>
                                      </p:cBhvr>
                                      <p:to>
                                        <p:strVal val="visible"/>
                                      </p:to>
                                    </p:set>
                                    <p:anim calcmode="lin" valueType="num">
                                      <p:cBhvr additive="base">
                                        <p:cTn id="23" dur="500" fill="hold"/>
                                        <p:tgtEl>
                                          <p:spTgt spid="20488"/>
                                        </p:tgtEl>
                                        <p:attrNameLst>
                                          <p:attrName>ppt_x</p:attrName>
                                        </p:attrNameLst>
                                      </p:cBhvr>
                                      <p:tavLst>
                                        <p:tav tm="0">
                                          <p:val>
                                            <p:strVal val="#ppt_x"/>
                                          </p:val>
                                        </p:tav>
                                        <p:tav tm="100000">
                                          <p:val>
                                            <p:strVal val="#ppt_x"/>
                                          </p:val>
                                        </p:tav>
                                      </p:tavLst>
                                    </p:anim>
                                    <p:anim calcmode="lin" valueType="num">
                                      <p:cBhvr additive="base">
                                        <p:cTn id="24" dur="500" fill="hold"/>
                                        <p:tgtEl>
                                          <p:spTgt spid="2048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491"/>
                                        </p:tgtEl>
                                        <p:attrNameLst>
                                          <p:attrName>style.visibility</p:attrName>
                                        </p:attrNameLst>
                                      </p:cBhvr>
                                      <p:to>
                                        <p:strVal val="visible"/>
                                      </p:to>
                                    </p:set>
                                    <p:anim calcmode="lin" valueType="num">
                                      <p:cBhvr additive="base">
                                        <p:cTn id="29" dur="500" fill="hold"/>
                                        <p:tgtEl>
                                          <p:spTgt spid="20491"/>
                                        </p:tgtEl>
                                        <p:attrNameLst>
                                          <p:attrName>ppt_x</p:attrName>
                                        </p:attrNameLst>
                                      </p:cBhvr>
                                      <p:tavLst>
                                        <p:tav tm="0">
                                          <p:val>
                                            <p:strVal val="#ppt_x"/>
                                          </p:val>
                                        </p:tav>
                                        <p:tav tm="100000">
                                          <p:val>
                                            <p:strVal val="#ppt_x"/>
                                          </p:val>
                                        </p:tav>
                                      </p:tavLst>
                                    </p:anim>
                                    <p:anim calcmode="lin" valueType="num">
                                      <p:cBhvr additive="base">
                                        <p:cTn id="30" dur="500" fill="hold"/>
                                        <p:tgtEl>
                                          <p:spTgt spid="2049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0485"/>
                                        </p:tgtEl>
                                        <p:attrNameLst>
                                          <p:attrName>style.visibility</p:attrName>
                                        </p:attrNameLst>
                                      </p:cBhvr>
                                      <p:to>
                                        <p:strVal val="visible"/>
                                      </p:to>
                                    </p:set>
                                    <p:anim calcmode="lin" valueType="num">
                                      <p:cBhvr additive="base">
                                        <p:cTn id="35" dur="500" fill="hold"/>
                                        <p:tgtEl>
                                          <p:spTgt spid="20485"/>
                                        </p:tgtEl>
                                        <p:attrNameLst>
                                          <p:attrName>ppt_x</p:attrName>
                                        </p:attrNameLst>
                                      </p:cBhvr>
                                      <p:tavLst>
                                        <p:tav tm="0">
                                          <p:val>
                                            <p:strVal val="#ppt_x"/>
                                          </p:val>
                                        </p:tav>
                                        <p:tav tm="100000">
                                          <p:val>
                                            <p:strVal val="#ppt_x"/>
                                          </p:val>
                                        </p:tav>
                                      </p:tavLst>
                                    </p:anim>
                                    <p:anim calcmode="lin" valueType="num">
                                      <p:cBhvr additive="base">
                                        <p:cTn id="36" dur="500" fill="hold"/>
                                        <p:tgtEl>
                                          <p:spTgt spid="2048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0483">
                                            <p:txEl>
                                              <p:charRg st="43" end="59"/>
                                            </p:txEl>
                                          </p:spTgt>
                                        </p:tgtEl>
                                        <p:attrNameLst>
                                          <p:attrName>style.visibility</p:attrName>
                                        </p:attrNameLst>
                                      </p:cBhvr>
                                      <p:to>
                                        <p:strVal val="visible"/>
                                      </p:to>
                                    </p:set>
                                    <p:anim calcmode="lin" valueType="num">
                                      <p:cBhvr additive="base">
                                        <p:cTn id="41" dur="500" fill="hold"/>
                                        <p:tgtEl>
                                          <p:spTgt spid="20483">
                                            <p:txEl>
                                              <p:charRg st="43" end="5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0483">
                                            <p:txEl>
                                              <p:charRg st="43" end="5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0495"/>
                                        </p:tgtEl>
                                        <p:attrNameLst>
                                          <p:attrName>style.visibility</p:attrName>
                                        </p:attrNameLst>
                                      </p:cBhvr>
                                      <p:to>
                                        <p:strVal val="visible"/>
                                      </p:to>
                                    </p:set>
                                    <p:animEffect transition="in" filter="blinds(horizontal)">
                                      <p:cBhvr>
                                        <p:cTn id="47" dur="500"/>
                                        <p:tgtEl>
                                          <p:spTgt spid="20495"/>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20496"/>
                                        </p:tgtEl>
                                        <p:attrNameLst>
                                          <p:attrName>style.visibility</p:attrName>
                                        </p:attrNameLst>
                                      </p:cBhvr>
                                      <p:to>
                                        <p:strVal val="visible"/>
                                      </p:to>
                                    </p:set>
                                    <p:animEffect transition="in" filter="blinds(horizontal)">
                                      <p:cBhvr>
                                        <p:cTn id="50" dur="500"/>
                                        <p:tgtEl>
                                          <p:spTgt spid="20496"/>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0497"/>
                                        </p:tgtEl>
                                        <p:attrNameLst>
                                          <p:attrName>style.visibility</p:attrName>
                                        </p:attrNameLst>
                                      </p:cBhvr>
                                      <p:to>
                                        <p:strVal val="visible"/>
                                      </p:to>
                                    </p:set>
                                    <p:anim calcmode="lin" valueType="num">
                                      <p:cBhvr additive="base">
                                        <p:cTn id="55" dur="500" fill="hold"/>
                                        <p:tgtEl>
                                          <p:spTgt spid="20497"/>
                                        </p:tgtEl>
                                        <p:attrNameLst>
                                          <p:attrName>ppt_x</p:attrName>
                                        </p:attrNameLst>
                                      </p:cBhvr>
                                      <p:tavLst>
                                        <p:tav tm="0">
                                          <p:val>
                                            <p:strVal val="#ppt_x"/>
                                          </p:val>
                                        </p:tav>
                                        <p:tav tm="100000">
                                          <p:val>
                                            <p:strVal val="#ppt_x"/>
                                          </p:val>
                                        </p:tav>
                                      </p:tavLst>
                                    </p:anim>
                                    <p:anim calcmode="lin" valueType="num">
                                      <p:cBhvr additive="base">
                                        <p:cTn id="56" dur="500" fill="hold"/>
                                        <p:tgtEl>
                                          <p:spTgt spid="20497"/>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0499"/>
                                        </p:tgtEl>
                                        <p:attrNameLst>
                                          <p:attrName>style.visibility</p:attrName>
                                        </p:attrNameLst>
                                      </p:cBhvr>
                                      <p:to>
                                        <p:strVal val="visible"/>
                                      </p:to>
                                    </p:set>
                                    <p:anim calcmode="lin" valueType="num">
                                      <p:cBhvr additive="base">
                                        <p:cTn id="59" dur="500" fill="hold"/>
                                        <p:tgtEl>
                                          <p:spTgt spid="20499"/>
                                        </p:tgtEl>
                                        <p:attrNameLst>
                                          <p:attrName>ppt_x</p:attrName>
                                        </p:attrNameLst>
                                      </p:cBhvr>
                                      <p:tavLst>
                                        <p:tav tm="0">
                                          <p:val>
                                            <p:strVal val="#ppt_x"/>
                                          </p:val>
                                        </p:tav>
                                        <p:tav tm="100000">
                                          <p:val>
                                            <p:strVal val="#ppt_x"/>
                                          </p:val>
                                        </p:tav>
                                      </p:tavLst>
                                    </p:anim>
                                    <p:anim calcmode="lin" valueType="num">
                                      <p:cBhvr additive="base">
                                        <p:cTn id="60" dur="500" fill="hold"/>
                                        <p:tgtEl>
                                          <p:spTgt spid="2049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0498"/>
                                        </p:tgtEl>
                                        <p:attrNameLst>
                                          <p:attrName>style.visibility</p:attrName>
                                        </p:attrNameLst>
                                      </p:cBhvr>
                                      <p:to>
                                        <p:strVal val="visible"/>
                                      </p:to>
                                    </p:set>
                                    <p:anim calcmode="lin" valueType="num">
                                      <p:cBhvr additive="base">
                                        <p:cTn id="65" dur="500" fill="hold"/>
                                        <p:tgtEl>
                                          <p:spTgt spid="20498"/>
                                        </p:tgtEl>
                                        <p:attrNameLst>
                                          <p:attrName>ppt_x</p:attrName>
                                        </p:attrNameLst>
                                      </p:cBhvr>
                                      <p:tavLst>
                                        <p:tav tm="0">
                                          <p:val>
                                            <p:strVal val="#ppt_x"/>
                                          </p:val>
                                        </p:tav>
                                        <p:tav tm="100000">
                                          <p:val>
                                            <p:strVal val="#ppt_x"/>
                                          </p:val>
                                        </p:tav>
                                      </p:tavLst>
                                    </p:anim>
                                    <p:anim calcmode="lin" valueType="num">
                                      <p:cBhvr additive="base">
                                        <p:cTn id="66" dur="500" fill="hold"/>
                                        <p:tgtEl>
                                          <p:spTgt spid="20498"/>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20500"/>
                                        </p:tgtEl>
                                        <p:attrNameLst>
                                          <p:attrName>style.visibility</p:attrName>
                                        </p:attrNameLst>
                                      </p:cBhvr>
                                      <p:to>
                                        <p:strVal val="visible"/>
                                      </p:to>
                                    </p:set>
                                    <p:anim calcmode="lin" valueType="num">
                                      <p:cBhvr additive="base">
                                        <p:cTn id="69" dur="500" fill="hold"/>
                                        <p:tgtEl>
                                          <p:spTgt spid="20500"/>
                                        </p:tgtEl>
                                        <p:attrNameLst>
                                          <p:attrName>ppt_x</p:attrName>
                                        </p:attrNameLst>
                                      </p:cBhvr>
                                      <p:tavLst>
                                        <p:tav tm="0">
                                          <p:val>
                                            <p:strVal val="#ppt_x"/>
                                          </p:val>
                                        </p:tav>
                                        <p:tav tm="100000">
                                          <p:val>
                                            <p:strVal val="#ppt_x"/>
                                          </p:val>
                                        </p:tav>
                                      </p:tavLst>
                                    </p:anim>
                                    <p:anim calcmode="lin" valueType="num">
                                      <p:cBhvr additive="base">
                                        <p:cTn id="70" dur="500" fill="hold"/>
                                        <p:tgtEl>
                                          <p:spTgt spid="205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20485" grpId="0"/>
      <p:bldP spid="20488" grpId="0"/>
      <p:bldP spid="20491" grpId="0"/>
      <p:bldP spid="20493" grpId="0" animBg="1"/>
      <p:bldP spid="20496" grpId="0"/>
      <p:bldP spid="20499" grpId="0"/>
      <p:bldP spid="2050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Rectangle 2"/>
          <p:cNvSpPr>
            <a:spLocks noGrp="1"/>
          </p:cNvSpPr>
          <p:nvPr>
            <p:ph type="title"/>
          </p:nvPr>
        </p:nvSpPr>
        <p:spPr/>
        <p:txBody>
          <a:bodyPr wrap="square" lIns="91440" tIns="45720" rIns="91440" bIns="45720" anchor="b"/>
          <a:p>
            <a:pPr eaLnBrk="1" hangingPunct="1"/>
            <a:r>
              <a:rPr lang="zh-CN" altLang="en-US" sz="3400" b="1" dirty="0">
                <a:solidFill>
                  <a:schemeClr val="tx1"/>
                </a:solidFill>
              </a:rPr>
              <a:t>四、评价</a:t>
            </a:r>
            <a:br>
              <a:rPr lang="zh-CN" altLang="en-US" sz="3400" b="1" dirty="0">
                <a:solidFill>
                  <a:schemeClr val="tx1"/>
                </a:solidFill>
              </a:rPr>
            </a:br>
            <a:endParaRPr lang="zh-CN" altLang="en-US" sz="3400" b="1" dirty="0">
              <a:solidFill>
                <a:schemeClr val="tx1"/>
              </a:solidFill>
            </a:endParaRPr>
          </a:p>
        </p:txBody>
      </p:sp>
      <p:sp>
        <p:nvSpPr>
          <p:cNvPr id="21506" name="Rectangle 3"/>
          <p:cNvSpPr>
            <a:spLocks noGrp="1"/>
          </p:cNvSpPr>
          <p:nvPr>
            <p:ph type="body" sz="half" idx="1"/>
          </p:nvPr>
        </p:nvSpPr>
        <p:spPr>
          <a:xfrm>
            <a:off x="566738" y="1752600"/>
            <a:ext cx="3929062" cy="4267200"/>
          </a:xfrm>
        </p:spPr>
        <p:txBody>
          <a:bodyPr wrap="square" lIns="91440" tIns="45720" rIns="91440" bIns="45720" anchor="t"/>
          <a:p>
            <a:pPr eaLnBrk="1" hangingPunct="1">
              <a:buNone/>
            </a:pPr>
            <a:r>
              <a:rPr lang="zh-CN" altLang="en-US" sz="2600" b="1" dirty="0"/>
              <a:t>实质</a:t>
            </a:r>
            <a:endParaRPr lang="zh-CN" altLang="en-US" sz="2600" b="1" dirty="0"/>
          </a:p>
          <a:p>
            <a:pPr eaLnBrk="1" hangingPunct="1">
              <a:buNone/>
            </a:pPr>
            <a:endParaRPr lang="zh-CN" altLang="en-US" sz="2600" b="1" dirty="0"/>
          </a:p>
          <a:p>
            <a:pPr eaLnBrk="1" hangingPunct="1">
              <a:buNone/>
            </a:pPr>
            <a:endParaRPr lang="zh-CN" altLang="en-US" sz="2600" b="1" dirty="0"/>
          </a:p>
          <a:p>
            <a:pPr eaLnBrk="1" hangingPunct="1">
              <a:buNone/>
            </a:pPr>
            <a:r>
              <a:rPr lang="zh-CN" altLang="en-US" sz="2600" b="1" dirty="0"/>
              <a:t>积极</a:t>
            </a:r>
            <a:endParaRPr lang="zh-CN" altLang="en-US" sz="2600" b="1" dirty="0"/>
          </a:p>
          <a:p>
            <a:pPr eaLnBrk="1" hangingPunct="1">
              <a:buNone/>
            </a:pPr>
            <a:endParaRPr lang="zh-CN" altLang="en-US" sz="2600" b="1" dirty="0"/>
          </a:p>
          <a:p>
            <a:pPr eaLnBrk="1" hangingPunct="1">
              <a:buNone/>
            </a:pPr>
            <a:endParaRPr lang="zh-CN" altLang="en-US" sz="2600" b="1" dirty="0"/>
          </a:p>
          <a:p>
            <a:pPr eaLnBrk="1" hangingPunct="1">
              <a:buNone/>
            </a:pPr>
            <a:r>
              <a:rPr lang="zh-CN" altLang="en-US" sz="2600" b="1" dirty="0"/>
              <a:t>消极</a:t>
            </a:r>
            <a:endParaRPr lang="zh-CN" altLang="en-US" sz="2600" b="1" dirty="0"/>
          </a:p>
        </p:txBody>
      </p:sp>
      <p:sp>
        <p:nvSpPr>
          <p:cNvPr id="21508" name="Text Box 4"/>
          <p:cNvSpPr txBox="1"/>
          <p:nvPr/>
        </p:nvSpPr>
        <p:spPr>
          <a:xfrm>
            <a:off x="1619250" y="2852738"/>
            <a:ext cx="7524750" cy="2828925"/>
          </a:xfrm>
          <a:prstGeom prst="rect">
            <a:avLst/>
          </a:prstGeom>
          <a:noFill/>
          <a:ln w="9525">
            <a:noFill/>
          </a:ln>
        </p:spPr>
        <p:txBody>
          <a:bodyPr anchor="t">
            <a:spAutoFit/>
          </a:bodyPr>
          <a:p>
            <a:pPr>
              <a:spcBef>
                <a:spcPct val="50000"/>
              </a:spcBef>
            </a:pPr>
            <a:r>
              <a:rPr lang="zh-CN" altLang="en-US" sz="2800" b="1" dirty="0">
                <a:solidFill>
                  <a:srgbClr val="000000"/>
                </a:solidFill>
                <a:latin typeface="Arial" panose="020B0604020202020204" pitchFamily="34" charset="0"/>
                <a:ea typeface="宋体" panose="02010600030101010101" pitchFamily="2" charset="-122"/>
              </a:rPr>
              <a:t>宣扬人文主义，适应了资本主义发展的需要，</a:t>
            </a:r>
            <a:endParaRPr lang="zh-CN" altLang="en-US" sz="2800" b="1" dirty="0">
              <a:solidFill>
                <a:srgbClr val="000000"/>
              </a:solidFill>
              <a:latin typeface="Arial" panose="020B0604020202020204" pitchFamily="34" charset="0"/>
              <a:ea typeface="宋体" panose="02010600030101010101" pitchFamily="2" charset="-122"/>
            </a:endParaRPr>
          </a:p>
          <a:p>
            <a:pPr>
              <a:lnSpc>
                <a:spcPct val="130000"/>
              </a:lnSpc>
              <a:spcBef>
                <a:spcPct val="50000"/>
              </a:spcBef>
            </a:pPr>
            <a:r>
              <a:rPr lang="zh-CN" altLang="en-US" sz="2800" b="1" dirty="0">
                <a:solidFill>
                  <a:srgbClr val="0000FF"/>
                </a:solidFill>
                <a:latin typeface="Arial" panose="020B0604020202020204" pitchFamily="34" charset="0"/>
                <a:ea typeface="宋体" panose="02010600030101010101" pitchFamily="2" charset="-122"/>
              </a:rPr>
              <a:t>世界近代史上第一次思想解放运动</a:t>
            </a:r>
            <a:endParaRPr lang="zh-CN" altLang="en-US" sz="2800" b="1" dirty="0">
              <a:solidFill>
                <a:srgbClr val="0000FF"/>
              </a:solidFill>
              <a:latin typeface="Arial" panose="020B0604020202020204" pitchFamily="34" charset="0"/>
              <a:ea typeface="宋体" panose="02010600030101010101" pitchFamily="2" charset="-122"/>
            </a:endParaRPr>
          </a:p>
          <a:p>
            <a:pPr>
              <a:lnSpc>
                <a:spcPct val="130000"/>
              </a:lnSpc>
              <a:spcBef>
                <a:spcPct val="50000"/>
              </a:spcBef>
            </a:pPr>
            <a:r>
              <a:rPr lang="zh-CN" altLang="en-US" sz="2800" b="1" dirty="0">
                <a:solidFill>
                  <a:srgbClr val="000000"/>
                </a:solidFill>
                <a:latin typeface="Arial" panose="020B0604020202020204" pitchFamily="34" charset="0"/>
                <a:ea typeface="宋体" panose="02010600030101010101" pitchFamily="2" charset="-122"/>
              </a:rPr>
              <a:t>为近代科学和各种学术的发展清除思想障碍</a:t>
            </a:r>
            <a:endParaRPr lang="zh-CN" altLang="en-US" sz="2800" b="1" dirty="0">
              <a:solidFill>
                <a:srgbClr val="000000"/>
              </a:solidFill>
              <a:latin typeface="Arial" panose="020B0604020202020204" pitchFamily="34" charset="0"/>
              <a:ea typeface="宋体" panose="02010600030101010101" pitchFamily="2" charset="-122"/>
            </a:endParaRPr>
          </a:p>
          <a:p>
            <a:pPr>
              <a:lnSpc>
                <a:spcPct val="130000"/>
              </a:lnSpc>
              <a:spcBef>
                <a:spcPct val="50000"/>
              </a:spcBef>
            </a:pPr>
            <a:r>
              <a:rPr lang="zh-CN" altLang="en-US" sz="2800" b="1" dirty="0">
                <a:solidFill>
                  <a:srgbClr val="000000"/>
                </a:solidFill>
                <a:latin typeface="Arial" panose="020B0604020202020204" pitchFamily="34" charset="0"/>
                <a:ea typeface="宋体" panose="02010600030101010101" pitchFamily="2" charset="-122"/>
              </a:rPr>
              <a:t>过分推崇个人意志，造成私欲的膨胀</a:t>
            </a:r>
            <a:endParaRPr lang="zh-CN" altLang="en-US" sz="2800" b="1" dirty="0">
              <a:solidFill>
                <a:srgbClr val="000000"/>
              </a:solidFill>
              <a:latin typeface="Arial" panose="020B0604020202020204" pitchFamily="34" charset="0"/>
              <a:ea typeface="宋体" panose="02010600030101010101" pitchFamily="2" charset="-122"/>
            </a:endParaRPr>
          </a:p>
        </p:txBody>
      </p:sp>
      <p:sp>
        <p:nvSpPr>
          <p:cNvPr id="2" name="AutoShape 5"/>
          <p:cNvSpPr/>
          <p:nvPr/>
        </p:nvSpPr>
        <p:spPr>
          <a:xfrm>
            <a:off x="1331913" y="2997200"/>
            <a:ext cx="360362" cy="1728788"/>
          </a:xfrm>
          <a:prstGeom prst="leftBrace">
            <a:avLst>
              <a:gd name="adj1" fmla="val 39955"/>
              <a:gd name="adj2" fmla="val 50000"/>
            </a:avLst>
          </a:prstGeom>
          <a:noFill/>
          <a:ln w="41275" cap="flat" cmpd="sng">
            <a:solidFill>
              <a:srgbClr val="000000"/>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21510" name="Rectangle 6"/>
          <p:cNvSpPr/>
          <p:nvPr/>
        </p:nvSpPr>
        <p:spPr>
          <a:xfrm>
            <a:off x="1447800" y="1752600"/>
            <a:ext cx="6553200" cy="519113"/>
          </a:xfrm>
          <a:prstGeom prst="rect">
            <a:avLst/>
          </a:prstGeom>
          <a:noFill/>
          <a:ln w="9525">
            <a:noFill/>
          </a:ln>
        </p:spPr>
        <p:txBody>
          <a:bodyPr anchor="t">
            <a:spAutoFit/>
          </a:bodyPr>
          <a:p>
            <a:pPr>
              <a:spcBef>
                <a:spcPct val="50000"/>
              </a:spcBef>
            </a:pPr>
            <a:r>
              <a:rPr lang="zh-CN" altLang="en-US" sz="2800" b="1" dirty="0">
                <a:solidFill>
                  <a:srgbClr val="000000"/>
                </a:solidFill>
                <a:latin typeface="Arial" panose="020B0604020202020204" pitchFamily="34" charset="0"/>
                <a:ea typeface="宋体" panose="02010600030101010101" pitchFamily="2" charset="-122"/>
              </a:rPr>
              <a:t>资产阶级反封建的思想解放运动</a:t>
            </a:r>
            <a:endParaRPr lang="zh-CN" altLang="en-US" sz="2800" b="1" dirty="0">
              <a:solidFill>
                <a:srgbClr val="000000"/>
              </a:solidFill>
              <a:latin typeface="Arial" panose="020B0604020202020204" pitchFamily="34" charset="0"/>
              <a:ea typeface="宋体" panose="02010600030101010101" pitchFamily="2" charset="-122"/>
            </a:endParaRPr>
          </a:p>
        </p:txBody>
      </p:sp>
      <p:sp>
        <p:nvSpPr>
          <p:cNvPr id="3" name="AutoShape 7"/>
          <p:cNvSpPr/>
          <p:nvPr/>
        </p:nvSpPr>
        <p:spPr>
          <a:xfrm>
            <a:off x="179388" y="2420938"/>
            <a:ext cx="323850" cy="3024187"/>
          </a:xfrm>
          <a:prstGeom prst="leftBrace">
            <a:avLst>
              <a:gd name="adj1" fmla="val 77775"/>
              <a:gd name="adj2" fmla="val 50000"/>
            </a:avLst>
          </a:prstGeom>
          <a:noFill/>
          <a:ln w="41275" cap="flat" cmpd="sng">
            <a:solidFill>
              <a:srgbClr val="000000"/>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10"/>
                                        </p:tgtEl>
                                        <p:attrNameLst>
                                          <p:attrName>style.visibility</p:attrName>
                                        </p:attrNameLst>
                                      </p:cBhvr>
                                      <p:to>
                                        <p:strVal val="visible"/>
                                      </p:to>
                                    </p:set>
                                    <p:anim calcmode="lin" valueType="num">
                                      <p:cBhvr additive="base">
                                        <p:cTn id="7" dur="500" fill="hold"/>
                                        <p:tgtEl>
                                          <p:spTgt spid="21510"/>
                                        </p:tgtEl>
                                        <p:attrNameLst>
                                          <p:attrName>ppt_x</p:attrName>
                                        </p:attrNameLst>
                                      </p:cBhvr>
                                      <p:tavLst>
                                        <p:tav tm="0">
                                          <p:val>
                                            <p:strVal val="#ppt_x"/>
                                          </p:val>
                                        </p:tav>
                                        <p:tav tm="100000">
                                          <p:val>
                                            <p:strVal val="#ppt_x"/>
                                          </p:val>
                                        </p:tav>
                                      </p:tavLst>
                                    </p:anim>
                                    <p:anim calcmode="lin" valueType="num">
                                      <p:cBhvr additive="base">
                                        <p:cTn id="8" dur="500" fill="hold"/>
                                        <p:tgtEl>
                                          <p:spTgt spid="215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21508">
                                            <p:txEl>
                                              <p:charRg st="0" end="21"/>
                                            </p:txEl>
                                          </p:spTgt>
                                        </p:tgtEl>
                                        <p:attrNameLst>
                                          <p:attrName>style.visibility</p:attrName>
                                        </p:attrNameLst>
                                      </p:cBhvr>
                                      <p:to>
                                        <p:strVal val="visible"/>
                                      </p:to>
                                    </p:set>
                                    <p:animEffect transition="in" filter="blinds(horizontal)">
                                      <p:cBhvr>
                                        <p:cTn id="13" dur="500"/>
                                        <p:tgtEl>
                                          <p:spTgt spid="21508">
                                            <p:txEl>
                                              <p:charRg st="0" end="2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1508">
                                            <p:txEl>
                                              <p:charRg st="21" end="37"/>
                                            </p:txEl>
                                          </p:spTgt>
                                        </p:tgtEl>
                                        <p:attrNameLst>
                                          <p:attrName>style.visibility</p:attrName>
                                        </p:attrNameLst>
                                      </p:cBhvr>
                                      <p:to>
                                        <p:strVal val="visible"/>
                                      </p:to>
                                    </p:set>
                                    <p:anim calcmode="lin" valueType="num">
                                      <p:cBhvr additive="base">
                                        <p:cTn id="18" dur="500" fill="hold"/>
                                        <p:tgtEl>
                                          <p:spTgt spid="21508">
                                            <p:txEl>
                                              <p:charRg st="21" end="37"/>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1508">
                                            <p:txEl>
                                              <p:charRg st="21" end="37"/>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1508">
                                            <p:txEl>
                                              <p:charRg st="37" end="57"/>
                                            </p:txEl>
                                          </p:spTgt>
                                        </p:tgtEl>
                                        <p:attrNameLst>
                                          <p:attrName>style.visibility</p:attrName>
                                        </p:attrNameLst>
                                      </p:cBhvr>
                                      <p:to>
                                        <p:strVal val="visible"/>
                                      </p:to>
                                    </p:set>
                                    <p:anim calcmode="lin" valueType="num">
                                      <p:cBhvr additive="base">
                                        <p:cTn id="24" dur="500" fill="hold"/>
                                        <p:tgtEl>
                                          <p:spTgt spid="21508">
                                            <p:txEl>
                                              <p:charRg st="37" end="57"/>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1508">
                                            <p:txEl>
                                              <p:charRg st="37" end="57"/>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21508">
                                            <p:txEl>
                                              <p:charRg st="57" end="74"/>
                                            </p:txEl>
                                          </p:spTgt>
                                        </p:tgtEl>
                                        <p:attrNameLst>
                                          <p:attrName>style.visibility</p:attrName>
                                        </p:attrNameLst>
                                      </p:cBhvr>
                                      <p:to>
                                        <p:strVal val="visible"/>
                                      </p:to>
                                    </p:set>
                                    <p:animEffect transition="in" filter="blinds(horizontal)">
                                      <p:cBhvr>
                                        <p:cTn id="30" dur="500"/>
                                        <p:tgtEl>
                                          <p:spTgt spid="21508">
                                            <p:txEl>
                                              <p:charRg st="57" end="7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2529" name="Picture 2" descr="d0526df098d09a95a50f5229"/>
          <p:cNvPicPr>
            <a:picLocks noChangeAspect="1"/>
          </p:cNvPicPr>
          <p:nvPr/>
        </p:nvPicPr>
        <p:blipFill>
          <a:blip r:embed="rId1">
            <a:lum bright="-17999"/>
          </a:blip>
          <a:stretch>
            <a:fillRect/>
          </a:stretch>
        </p:blipFill>
        <p:spPr>
          <a:xfrm>
            <a:off x="323850" y="260350"/>
            <a:ext cx="4279900" cy="4752975"/>
          </a:xfrm>
          <a:prstGeom prst="rect">
            <a:avLst/>
          </a:prstGeom>
          <a:noFill/>
          <a:ln w="9525">
            <a:noFill/>
          </a:ln>
        </p:spPr>
      </p:pic>
      <p:sp>
        <p:nvSpPr>
          <p:cNvPr id="22531" name="Text Box 3"/>
          <p:cNvSpPr txBox="1"/>
          <p:nvPr/>
        </p:nvSpPr>
        <p:spPr>
          <a:xfrm>
            <a:off x="684213" y="5516563"/>
            <a:ext cx="3671887" cy="641350"/>
          </a:xfrm>
          <a:prstGeom prst="rect">
            <a:avLst/>
          </a:prstGeom>
          <a:noFill/>
          <a:ln w="9525">
            <a:noFill/>
          </a:ln>
        </p:spPr>
        <p:txBody>
          <a:bodyPr lIns="90000" tIns="46800" rIns="90000" bIns="46800" anchor="t">
            <a:spAutoFit/>
          </a:bodyPr>
          <a:p>
            <a:pPr algn="ctr">
              <a:spcBef>
                <a:spcPct val="50000"/>
              </a:spcBef>
              <a:buClr>
                <a:schemeClr val="hlink"/>
              </a:buClr>
              <a:buSzPct val="75000"/>
              <a:buFont typeface="Wingdings" panose="05000000000000000000" pitchFamily="2" charset="2"/>
              <a:buNone/>
            </a:pPr>
            <a:r>
              <a:rPr lang="en-US" altLang="zh-CN" sz="3600" b="1">
                <a:solidFill>
                  <a:srgbClr val="000000"/>
                </a:solidFill>
                <a:latin typeface="宋体" panose="02010600030101010101" pitchFamily="2" charset="-122"/>
                <a:ea typeface="宋体" panose="02010600030101010101" pitchFamily="2" charset="-122"/>
              </a:rPr>
              <a:t>“</a:t>
            </a:r>
            <a:r>
              <a:rPr lang="zh-CN" altLang="en-US" sz="3600" b="1" dirty="0">
                <a:solidFill>
                  <a:srgbClr val="000000"/>
                </a:solidFill>
                <a:latin typeface="Arial" panose="020B0604020202020204" pitchFamily="34" charset="0"/>
                <a:ea typeface="宋体" panose="02010600030101010101" pitchFamily="2" charset="-122"/>
              </a:rPr>
              <a:t>卡诺莎之辱</a:t>
            </a:r>
            <a:r>
              <a:rPr lang="zh-CN" altLang="en-US" sz="3600" b="1" dirty="0">
                <a:solidFill>
                  <a:srgbClr val="000000"/>
                </a:solidFill>
                <a:latin typeface="宋体" panose="02010600030101010101" pitchFamily="2" charset="-122"/>
                <a:ea typeface="宋体" panose="02010600030101010101" pitchFamily="2" charset="-122"/>
              </a:rPr>
              <a:t>”</a:t>
            </a:r>
            <a:endParaRPr lang="zh-CN" altLang="en-US" sz="3600" b="1" dirty="0">
              <a:solidFill>
                <a:srgbClr val="000000"/>
              </a:solidFill>
              <a:latin typeface="Arial" panose="020B0604020202020204" pitchFamily="34" charset="0"/>
              <a:ea typeface="宋体" panose="02010600030101010101" pitchFamily="2" charset="-122"/>
            </a:endParaRPr>
          </a:p>
        </p:txBody>
      </p:sp>
      <p:pic>
        <p:nvPicPr>
          <p:cNvPr id="22532" name="Picture 4" descr="cc2005125956201706"/>
          <p:cNvPicPr/>
          <p:nvPr/>
        </p:nvPicPr>
        <p:blipFill>
          <a:blip r:embed="rId2"/>
          <a:stretch>
            <a:fillRect/>
          </a:stretch>
        </p:blipFill>
        <p:spPr>
          <a:xfrm>
            <a:off x="4643438" y="260350"/>
            <a:ext cx="4178300" cy="4752975"/>
          </a:xfrm>
          <a:prstGeom prst="rect">
            <a:avLst/>
          </a:prstGeom>
          <a:noFill/>
          <a:ln w="9525">
            <a:noFill/>
          </a:ln>
        </p:spPr>
      </p:pic>
      <p:sp>
        <p:nvSpPr>
          <p:cNvPr id="22533" name="Rectangle 5"/>
          <p:cNvSpPr/>
          <p:nvPr/>
        </p:nvSpPr>
        <p:spPr>
          <a:xfrm>
            <a:off x="4319588" y="4935538"/>
            <a:ext cx="4824412" cy="1922462"/>
          </a:xfrm>
          <a:prstGeom prst="rect">
            <a:avLst/>
          </a:prstGeom>
          <a:noFill/>
          <a:ln w="9525">
            <a:noFill/>
          </a:ln>
        </p:spPr>
        <p:txBody>
          <a:bodyPr anchor="t">
            <a:spAutoFit/>
          </a:bodyPr>
          <a:p>
            <a:r>
              <a:rPr lang="en-US" altLang="zh-CN" sz="3600" b="1">
                <a:solidFill>
                  <a:schemeClr val="accent1"/>
                </a:solidFill>
                <a:latin typeface="黑体" panose="02010609060101010101" pitchFamily="2" charset="-122"/>
                <a:ea typeface="黑体" panose="02010609060101010101" pitchFamily="2" charset="-122"/>
              </a:rPr>
              <a:t>  </a:t>
            </a:r>
            <a:r>
              <a:rPr lang="en-US" altLang="zh-CN" sz="2800" b="1">
                <a:solidFill>
                  <a:srgbClr val="000000"/>
                </a:solidFill>
                <a:latin typeface="Arial" panose="020B0604020202020204" pitchFamily="34" charset="0"/>
                <a:ea typeface="仿宋_GB2312" pitchFamily="49" charset="-122"/>
              </a:rPr>
              <a:t>“</a:t>
            </a:r>
            <a:r>
              <a:rPr lang="zh-CN" altLang="en-US" sz="2800" b="1" dirty="0">
                <a:solidFill>
                  <a:srgbClr val="000000"/>
                </a:solidFill>
                <a:latin typeface="仿宋_GB2312" pitchFamily="49" charset="-122"/>
                <a:ea typeface="仿宋_GB2312" pitchFamily="49" charset="-122"/>
              </a:rPr>
              <a:t>教皇权力好比太阳，国王权力犹如月亮，它的光是向太阳借来的。</a:t>
            </a:r>
            <a:r>
              <a:rPr lang="zh-CN" altLang="en-US" sz="2800" b="1" dirty="0">
                <a:solidFill>
                  <a:srgbClr val="000000"/>
                </a:solidFill>
                <a:latin typeface="Arial" panose="020B0604020202020204" pitchFamily="34" charset="0"/>
                <a:ea typeface="仿宋_GB2312" pitchFamily="49" charset="-122"/>
              </a:rPr>
              <a:t>”</a:t>
            </a:r>
            <a:endParaRPr lang="zh-CN" altLang="en-US" sz="2800" b="1" dirty="0">
              <a:solidFill>
                <a:srgbClr val="000000"/>
              </a:solidFill>
              <a:latin typeface="仿宋_GB2312" pitchFamily="49" charset="-122"/>
              <a:ea typeface="仿宋_GB2312" pitchFamily="49" charset="-122"/>
            </a:endParaRPr>
          </a:p>
          <a:p>
            <a:r>
              <a:rPr lang="zh-CN" altLang="en-US" sz="2800" b="1" dirty="0">
                <a:solidFill>
                  <a:srgbClr val="000000"/>
                </a:solidFill>
                <a:latin typeface="仿宋_GB2312" pitchFamily="49" charset="-122"/>
                <a:ea typeface="仿宋_GB2312" pitchFamily="49" charset="-122"/>
              </a:rPr>
              <a:t>      </a:t>
            </a:r>
            <a:r>
              <a:rPr lang="zh-CN" altLang="zh-CN" sz="2800" b="1" dirty="0">
                <a:solidFill>
                  <a:srgbClr val="000000"/>
                </a:solidFill>
                <a:latin typeface="Arial" panose="020B0604020202020204" pitchFamily="34" charset="0"/>
                <a:ea typeface="仿宋_GB2312" pitchFamily="49" charset="-122"/>
              </a:rPr>
              <a:t>——</a:t>
            </a:r>
            <a:r>
              <a:rPr lang="zh-CN" altLang="en-US" sz="2800" b="1" dirty="0">
                <a:solidFill>
                  <a:srgbClr val="000000"/>
                </a:solidFill>
                <a:latin typeface="仿宋_GB2312" pitchFamily="49" charset="-122"/>
                <a:ea typeface="仿宋_GB2312" pitchFamily="49" charset="-122"/>
              </a:rPr>
              <a:t>教皇英诺森三世</a:t>
            </a:r>
            <a:endParaRPr lang="zh-CN" altLang="en-US" sz="2800" b="1" dirty="0">
              <a:solidFill>
                <a:srgbClr val="000000"/>
              </a:solidFill>
              <a:latin typeface="仿宋_GB2312" pitchFamily="49" charset="-122"/>
              <a:ea typeface="仿宋_GB2312" pitchFamily="49" charset="-122"/>
            </a:endParaRPr>
          </a:p>
        </p:txBody>
      </p:sp>
      <p:pic>
        <p:nvPicPr>
          <p:cNvPr id="2" name="Picture 6" descr="09"/>
          <p:cNvPicPr>
            <a:picLocks noChangeAspect="1"/>
          </p:cNvPicPr>
          <p:nvPr/>
        </p:nvPicPr>
        <p:blipFill>
          <a:blip r:embed="rId3"/>
          <a:stretch>
            <a:fillRect/>
          </a:stretch>
        </p:blipFill>
        <p:spPr>
          <a:xfrm>
            <a:off x="323850" y="5445125"/>
            <a:ext cx="1008063" cy="909638"/>
          </a:xfrm>
          <a:prstGeom prst="rect">
            <a:avLst/>
          </a:prstGeom>
          <a:noFill/>
          <a:ln w="9525">
            <a:noFill/>
          </a:ln>
        </p:spPr>
      </p:pic>
      <p:pic>
        <p:nvPicPr>
          <p:cNvPr id="22534" name="Picture 7" descr="09"/>
          <p:cNvPicPr>
            <a:picLocks noChangeAspect="1"/>
          </p:cNvPicPr>
          <p:nvPr/>
        </p:nvPicPr>
        <p:blipFill>
          <a:blip r:embed="rId3"/>
          <a:stretch>
            <a:fillRect/>
          </a:stretch>
        </p:blipFill>
        <p:spPr>
          <a:xfrm>
            <a:off x="0" y="5948363"/>
            <a:ext cx="1008063" cy="909637"/>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blinds(horizontal)">
                                      <p:cBhvr>
                                        <p:cTn id="7" dur="500"/>
                                        <p:tgtEl>
                                          <p:spTgt spid="2253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2532"/>
                                        </p:tgtEl>
                                        <p:attrNameLst>
                                          <p:attrName>style.visibility</p:attrName>
                                        </p:attrNameLst>
                                      </p:cBhvr>
                                      <p:to>
                                        <p:strVal val="visible"/>
                                      </p:to>
                                    </p:set>
                                    <p:animEffect transition="in" filter="blinds(horizontal)">
                                      <p:cBhvr>
                                        <p:cTn id="12" dur="500"/>
                                        <p:tgtEl>
                                          <p:spTgt spid="2253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2533"/>
                                        </p:tgtEl>
                                        <p:attrNameLst>
                                          <p:attrName>style.visibility</p:attrName>
                                        </p:attrNameLst>
                                      </p:cBhvr>
                                      <p:to>
                                        <p:strVal val="visible"/>
                                      </p:to>
                                    </p:set>
                                    <p:animEffect transition="in" filter="blinds(horizontal)">
                                      <p:cBhvr>
                                        <p:cTn id="15" dur="500"/>
                                        <p:tgtEl>
                                          <p:spTgt spid="225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P spid="2253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3553" name="Picture 2" descr="BJ1186"/>
          <p:cNvPicPr>
            <a:picLocks noChangeAspect="1"/>
          </p:cNvPicPr>
          <p:nvPr/>
        </p:nvPicPr>
        <p:blipFill>
          <a:blip r:embed="rId1"/>
          <a:stretch>
            <a:fillRect/>
          </a:stretch>
        </p:blipFill>
        <p:spPr>
          <a:xfrm>
            <a:off x="0" y="0"/>
            <a:ext cx="9144000" cy="6858000"/>
          </a:xfrm>
          <a:prstGeom prst="rect">
            <a:avLst/>
          </a:prstGeom>
          <a:noFill/>
          <a:ln w="9525" cap="flat" cmpd="sng">
            <a:solidFill>
              <a:schemeClr val="tx1"/>
            </a:solidFill>
            <a:prstDash val="solid"/>
            <a:miter/>
            <a:headEnd type="none" w="med" len="med"/>
            <a:tailEnd type="none" w="med" len="med"/>
          </a:ln>
        </p:spPr>
      </p:pic>
      <p:sp>
        <p:nvSpPr>
          <p:cNvPr id="23554" name="Rectangle 3"/>
          <p:cNvSpPr/>
          <p:nvPr/>
        </p:nvSpPr>
        <p:spPr>
          <a:xfrm>
            <a:off x="1763713" y="3933825"/>
            <a:ext cx="2351087" cy="792163"/>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3600" b="1" dirty="0">
                <a:solidFill>
                  <a:srgbClr val="000000"/>
                </a:solidFill>
                <a:latin typeface="Times New Roman" panose="02020603050405020304" pitchFamily="18" charset="0"/>
                <a:ea typeface="黑体" panose="02010609060101010101" pitchFamily="2" charset="-122"/>
              </a:rPr>
              <a:t>伊斯兰教</a:t>
            </a:r>
            <a:endParaRPr lang="zh-CN" altLang="en-US" sz="3600" b="1" dirty="0">
              <a:solidFill>
                <a:srgbClr val="000000"/>
              </a:solidFill>
              <a:latin typeface="Times New Roman" panose="02020603050405020304" pitchFamily="18" charset="0"/>
              <a:ea typeface="黑体" panose="02010609060101010101" pitchFamily="2" charset="-122"/>
            </a:endParaRPr>
          </a:p>
        </p:txBody>
      </p:sp>
      <p:sp>
        <p:nvSpPr>
          <p:cNvPr id="23555" name="Rectangle 4"/>
          <p:cNvSpPr/>
          <p:nvPr/>
        </p:nvSpPr>
        <p:spPr>
          <a:xfrm>
            <a:off x="1692275" y="2349500"/>
            <a:ext cx="2286000" cy="792163"/>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3600" b="1" dirty="0">
                <a:solidFill>
                  <a:srgbClr val="000000"/>
                </a:solidFill>
                <a:latin typeface="Times New Roman" panose="02020603050405020304" pitchFamily="18" charset="0"/>
                <a:ea typeface="黑体" panose="02010609060101010101" pitchFamily="2" charset="-122"/>
              </a:rPr>
              <a:t>基督教</a:t>
            </a:r>
            <a:endParaRPr lang="zh-CN" altLang="en-US" sz="3600" b="1" dirty="0">
              <a:solidFill>
                <a:srgbClr val="000000"/>
              </a:solidFill>
              <a:latin typeface="Times New Roman" panose="02020603050405020304" pitchFamily="18" charset="0"/>
              <a:ea typeface="黑体" panose="02010609060101010101" pitchFamily="2" charset="-122"/>
            </a:endParaRPr>
          </a:p>
        </p:txBody>
      </p:sp>
      <p:sp>
        <p:nvSpPr>
          <p:cNvPr id="23556" name="Rectangle 5"/>
          <p:cNvSpPr/>
          <p:nvPr/>
        </p:nvSpPr>
        <p:spPr>
          <a:xfrm>
            <a:off x="1763713" y="908050"/>
            <a:ext cx="2427287" cy="792163"/>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p>
            <a:pPr algn="ctr"/>
            <a:r>
              <a:rPr lang="zh-CN" altLang="en-US" sz="3600" b="1" dirty="0">
                <a:solidFill>
                  <a:srgbClr val="000000"/>
                </a:solidFill>
                <a:latin typeface="Times New Roman" panose="02020603050405020304" pitchFamily="18" charset="0"/>
                <a:ea typeface="黑体" panose="02010609060101010101" pitchFamily="2" charset="-122"/>
              </a:rPr>
              <a:t>佛教</a:t>
            </a:r>
            <a:endParaRPr lang="zh-CN" altLang="en-US" sz="3600" b="1" dirty="0">
              <a:solidFill>
                <a:srgbClr val="000000"/>
              </a:solidFill>
              <a:latin typeface="Times New Roman" panose="02020603050405020304" pitchFamily="18" charset="0"/>
              <a:ea typeface="黑体" panose="02010609060101010101" pitchFamily="2" charset="-122"/>
            </a:endParaRPr>
          </a:p>
        </p:txBody>
      </p:sp>
      <p:sp>
        <p:nvSpPr>
          <p:cNvPr id="23557" name="Rectangle 6"/>
          <p:cNvSpPr/>
          <p:nvPr/>
        </p:nvSpPr>
        <p:spPr>
          <a:xfrm>
            <a:off x="4211638" y="1412875"/>
            <a:ext cx="2417762" cy="792163"/>
          </a:xfrm>
          <a:prstGeom prst="rect">
            <a:avLst/>
          </a:prstGeom>
          <a:solidFill>
            <a:srgbClr val="FF99CC"/>
          </a:solidFill>
          <a:ln w="9525" cap="flat" cmpd="sng">
            <a:solidFill>
              <a:schemeClr val="tx1"/>
            </a:solidFill>
            <a:prstDash val="solid"/>
            <a:miter/>
            <a:headEnd type="none" w="med" len="med"/>
            <a:tailEnd type="none" w="med" len="med"/>
          </a:ln>
        </p:spPr>
        <p:txBody>
          <a:bodyPr wrap="none" anchor="ctr"/>
          <a:p>
            <a:pPr algn="ctr"/>
            <a:r>
              <a:rPr lang="zh-CN" altLang="en-US" sz="3200" b="1" dirty="0">
                <a:solidFill>
                  <a:srgbClr val="000000"/>
                </a:solidFill>
                <a:latin typeface="Times New Roman" panose="02020603050405020304" pitchFamily="18" charset="0"/>
                <a:ea typeface="仿宋_GB2312" pitchFamily="49" charset="-122"/>
              </a:rPr>
              <a:t>东正教</a:t>
            </a:r>
            <a:endParaRPr lang="zh-CN" altLang="en-US" sz="3200" b="1" dirty="0">
              <a:solidFill>
                <a:srgbClr val="000000"/>
              </a:solidFill>
              <a:latin typeface="Times New Roman" panose="02020603050405020304" pitchFamily="18" charset="0"/>
              <a:ea typeface="仿宋_GB2312" pitchFamily="49" charset="-122"/>
            </a:endParaRPr>
          </a:p>
        </p:txBody>
      </p:sp>
      <p:sp>
        <p:nvSpPr>
          <p:cNvPr id="23558" name="Rectangle 7"/>
          <p:cNvSpPr/>
          <p:nvPr/>
        </p:nvSpPr>
        <p:spPr>
          <a:xfrm>
            <a:off x="4114800" y="2438400"/>
            <a:ext cx="2362200" cy="792163"/>
          </a:xfrm>
          <a:prstGeom prst="rect">
            <a:avLst/>
          </a:prstGeom>
          <a:solidFill>
            <a:srgbClr val="FF99CC"/>
          </a:solidFill>
          <a:ln w="9525" cap="flat" cmpd="sng">
            <a:solidFill>
              <a:schemeClr val="tx1"/>
            </a:solidFill>
            <a:prstDash val="solid"/>
            <a:miter/>
            <a:headEnd type="none" w="med" len="med"/>
            <a:tailEnd type="none" w="med" len="med"/>
          </a:ln>
        </p:spPr>
        <p:txBody>
          <a:bodyPr wrap="none" anchor="ctr"/>
          <a:p>
            <a:pPr algn="ctr"/>
            <a:r>
              <a:rPr lang="zh-CN" altLang="en-US" sz="3200" b="1" dirty="0">
                <a:solidFill>
                  <a:srgbClr val="000000"/>
                </a:solidFill>
                <a:latin typeface="Times New Roman" panose="02020603050405020304" pitchFamily="18" charset="0"/>
                <a:ea typeface="仿宋_GB2312" pitchFamily="49" charset="-122"/>
              </a:rPr>
              <a:t>天主教</a:t>
            </a:r>
            <a:endParaRPr lang="zh-CN" altLang="en-US" sz="3200" b="1" dirty="0">
              <a:solidFill>
                <a:srgbClr val="000000"/>
              </a:solidFill>
              <a:latin typeface="Times New Roman" panose="02020603050405020304" pitchFamily="18" charset="0"/>
              <a:ea typeface="仿宋_GB2312" pitchFamily="49" charset="-122"/>
            </a:endParaRPr>
          </a:p>
        </p:txBody>
      </p:sp>
      <p:sp>
        <p:nvSpPr>
          <p:cNvPr id="23559" name="Rectangle 8"/>
          <p:cNvSpPr/>
          <p:nvPr/>
        </p:nvSpPr>
        <p:spPr>
          <a:xfrm>
            <a:off x="4211638" y="3357563"/>
            <a:ext cx="2112962" cy="792162"/>
          </a:xfrm>
          <a:prstGeom prst="rect">
            <a:avLst/>
          </a:prstGeom>
          <a:solidFill>
            <a:srgbClr val="FF99CC"/>
          </a:solidFill>
          <a:ln w="9525" cap="flat" cmpd="sng">
            <a:solidFill>
              <a:schemeClr val="tx1"/>
            </a:solidFill>
            <a:prstDash val="solid"/>
            <a:miter/>
            <a:headEnd type="none" w="med" len="med"/>
            <a:tailEnd type="none" w="med" len="med"/>
          </a:ln>
        </p:spPr>
        <p:txBody>
          <a:bodyPr wrap="none" anchor="ctr"/>
          <a:p>
            <a:pPr algn="ctr"/>
            <a:r>
              <a:rPr lang="zh-CN" altLang="en-US" sz="3200" b="1" dirty="0">
                <a:solidFill>
                  <a:srgbClr val="000000"/>
                </a:solidFill>
                <a:latin typeface="Times New Roman" panose="02020603050405020304" pitchFamily="18" charset="0"/>
                <a:ea typeface="仿宋_GB2312" pitchFamily="49" charset="-122"/>
              </a:rPr>
              <a:t>新教</a:t>
            </a:r>
            <a:endParaRPr lang="zh-CN" altLang="en-US" sz="3200" b="1" dirty="0">
              <a:solidFill>
                <a:srgbClr val="000000"/>
              </a:solidFill>
              <a:latin typeface="Times New Roman" panose="02020603050405020304" pitchFamily="18" charset="0"/>
              <a:ea typeface="仿宋_GB2312" pitchFamily="49" charset="-122"/>
            </a:endParaRPr>
          </a:p>
        </p:txBody>
      </p:sp>
      <p:sp>
        <p:nvSpPr>
          <p:cNvPr id="23560" name="Rectangle 9"/>
          <p:cNvSpPr/>
          <p:nvPr/>
        </p:nvSpPr>
        <p:spPr>
          <a:xfrm>
            <a:off x="6659563" y="2492375"/>
            <a:ext cx="2484437" cy="792163"/>
          </a:xfrm>
          <a:prstGeom prst="rect">
            <a:avLst/>
          </a:prstGeom>
          <a:solidFill>
            <a:srgbClr val="FFCC99"/>
          </a:solidFill>
          <a:ln w="9525" cap="flat" cmpd="sng">
            <a:solidFill>
              <a:schemeClr val="tx1"/>
            </a:solidFill>
            <a:prstDash val="solid"/>
            <a:miter/>
            <a:headEnd type="none" w="med" len="med"/>
            <a:tailEnd type="none" w="med" len="med"/>
          </a:ln>
        </p:spPr>
        <p:txBody>
          <a:bodyPr wrap="none" anchor="ctr"/>
          <a:p>
            <a:pPr algn="ctr"/>
            <a:r>
              <a:rPr lang="zh-CN" altLang="en-US" sz="2800" b="1" dirty="0">
                <a:solidFill>
                  <a:srgbClr val="000000"/>
                </a:solidFill>
                <a:latin typeface="Times New Roman" panose="02020603050405020304" pitchFamily="18" charset="0"/>
                <a:ea typeface="楷体_GB2312" pitchFamily="49" charset="-122"/>
              </a:rPr>
              <a:t>路德教</a:t>
            </a:r>
            <a:endParaRPr lang="zh-CN" altLang="en-US" sz="2800" b="1" dirty="0">
              <a:solidFill>
                <a:srgbClr val="000000"/>
              </a:solidFill>
              <a:latin typeface="Times New Roman" panose="02020603050405020304" pitchFamily="18" charset="0"/>
              <a:ea typeface="楷体_GB2312" pitchFamily="49" charset="-122"/>
            </a:endParaRPr>
          </a:p>
        </p:txBody>
      </p:sp>
      <p:sp>
        <p:nvSpPr>
          <p:cNvPr id="23561" name="Rectangle 10"/>
          <p:cNvSpPr/>
          <p:nvPr/>
        </p:nvSpPr>
        <p:spPr>
          <a:xfrm>
            <a:off x="6659563" y="3429000"/>
            <a:ext cx="2484437" cy="792163"/>
          </a:xfrm>
          <a:prstGeom prst="rect">
            <a:avLst/>
          </a:prstGeom>
          <a:solidFill>
            <a:srgbClr val="FFCC99"/>
          </a:solidFill>
          <a:ln w="9525" cap="flat" cmpd="sng">
            <a:solidFill>
              <a:schemeClr val="tx1"/>
            </a:solidFill>
            <a:prstDash val="solid"/>
            <a:miter/>
            <a:headEnd type="none" w="med" len="med"/>
            <a:tailEnd type="none" w="med" len="med"/>
          </a:ln>
        </p:spPr>
        <p:txBody>
          <a:bodyPr wrap="none" anchor="ctr"/>
          <a:p>
            <a:pPr algn="ctr"/>
            <a:r>
              <a:rPr lang="zh-CN" altLang="en-US" sz="2800" b="1" dirty="0">
                <a:solidFill>
                  <a:srgbClr val="000000"/>
                </a:solidFill>
                <a:latin typeface="Times New Roman" panose="02020603050405020304" pitchFamily="18" charset="0"/>
                <a:ea typeface="楷体_GB2312" pitchFamily="49" charset="-122"/>
              </a:rPr>
              <a:t>加尔文教</a:t>
            </a:r>
            <a:endParaRPr lang="zh-CN" altLang="en-US" sz="2800" b="1" dirty="0">
              <a:solidFill>
                <a:srgbClr val="000000"/>
              </a:solidFill>
              <a:latin typeface="Times New Roman" panose="02020603050405020304" pitchFamily="18" charset="0"/>
              <a:ea typeface="楷体_GB2312" pitchFamily="49" charset="-122"/>
            </a:endParaRPr>
          </a:p>
        </p:txBody>
      </p:sp>
      <p:sp>
        <p:nvSpPr>
          <p:cNvPr id="23562" name="Rectangle 11"/>
          <p:cNvSpPr/>
          <p:nvPr/>
        </p:nvSpPr>
        <p:spPr>
          <a:xfrm>
            <a:off x="6659563" y="4365625"/>
            <a:ext cx="2484437" cy="792163"/>
          </a:xfrm>
          <a:prstGeom prst="rect">
            <a:avLst/>
          </a:prstGeom>
          <a:solidFill>
            <a:srgbClr val="FFCC99"/>
          </a:solidFill>
          <a:ln w="9525" cap="flat" cmpd="sng">
            <a:solidFill>
              <a:schemeClr val="tx1"/>
            </a:solidFill>
            <a:prstDash val="solid"/>
            <a:miter/>
            <a:headEnd type="none" w="med" len="med"/>
            <a:tailEnd type="none" w="med" len="med"/>
          </a:ln>
        </p:spPr>
        <p:txBody>
          <a:bodyPr wrap="none" anchor="ctr"/>
          <a:p>
            <a:pPr algn="ctr"/>
            <a:r>
              <a:rPr lang="zh-CN" altLang="en-US" sz="2800" b="1" dirty="0">
                <a:solidFill>
                  <a:srgbClr val="000000"/>
                </a:solidFill>
                <a:latin typeface="Times New Roman" panose="02020603050405020304" pitchFamily="18" charset="0"/>
                <a:ea typeface="楷体_GB2312" pitchFamily="49" charset="-122"/>
              </a:rPr>
              <a:t>英国国教</a:t>
            </a:r>
            <a:endParaRPr lang="zh-CN" altLang="en-US" sz="2800" b="1" dirty="0">
              <a:solidFill>
                <a:srgbClr val="000000"/>
              </a:solidFill>
              <a:latin typeface="Times New Roman" panose="02020603050405020304" pitchFamily="18" charset="0"/>
              <a:ea typeface="楷体_GB2312" pitchFamily="49" charset="-122"/>
            </a:endParaRPr>
          </a:p>
        </p:txBody>
      </p:sp>
      <p:sp>
        <p:nvSpPr>
          <p:cNvPr id="23563" name="AutoShape 12"/>
          <p:cNvSpPr/>
          <p:nvPr/>
        </p:nvSpPr>
        <p:spPr>
          <a:xfrm>
            <a:off x="3924300" y="1628775"/>
            <a:ext cx="287338" cy="2305050"/>
          </a:xfrm>
          <a:prstGeom prst="leftBrace">
            <a:avLst>
              <a:gd name="adj1" fmla="val 66813"/>
              <a:gd name="adj2" fmla="val 50000"/>
            </a:avLst>
          </a:prstGeom>
          <a:noFill/>
          <a:ln w="63500" cap="flat" cmpd="sng">
            <a:solidFill>
              <a:schemeClr val="tx1"/>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23564" name="AutoShape 13"/>
          <p:cNvSpPr/>
          <p:nvPr/>
        </p:nvSpPr>
        <p:spPr>
          <a:xfrm>
            <a:off x="6372225" y="2636838"/>
            <a:ext cx="287338" cy="2305050"/>
          </a:xfrm>
          <a:prstGeom prst="leftBrace">
            <a:avLst>
              <a:gd name="adj1" fmla="val 66813"/>
              <a:gd name="adj2" fmla="val 50000"/>
            </a:avLst>
          </a:prstGeom>
          <a:noFill/>
          <a:ln w="63500" cap="flat" cmpd="sng">
            <a:solidFill>
              <a:schemeClr val="tx1"/>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23565" name="AutoShape 14"/>
          <p:cNvSpPr/>
          <p:nvPr/>
        </p:nvSpPr>
        <p:spPr>
          <a:xfrm>
            <a:off x="1476375" y="1268413"/>
            <a:ext cx="287338" cy="2881312"/>
          </a:xfrm>
          <a:prstGeom prst="leftBrace">
            <a:avLst>
              <a:gd name="adj1" fmla="val 83516"/>
              <a:gd name="adj2" fmla="val 50000"/>
            </a:avLst>
          </a:prstGeom>
          <a:noFill/>
          <a:ln w="63500" cap="flat" cmpd="sng">
            <a:solidFill>
              <a:schemeClr val="tx1"/>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23566" name="WordArt 15"/>
          <p:cNvSpPr>
            <a:spLocks noTextEdit="1"/>
          </p:cNvSpPr>
          <p:nvPr/>
        </p:nvSpPr>
        <p:spPr>
          <a:xfrm rot="5400000">
            <a:off x="-749300" y="2411413"/>
            <a:ext cx="3600450" cy="588962"/>
          </a:xfrm>
          <a:prstGeom prst="rect">
            <a:avLst/>
          </a:prstGeom>
        </p:spPr>
        <p:txBody>
          <a:bodyPr vert="eaVert" wrap="none" fromWordArt="1">
            <a:prstTxWarp prst="textPlain">
              <a:avLst>
                <a:gd name="adj" fmla="val 50000"/>
              </a:avLst>
            </a:prstTxWarp>
            <a:normAutofit/>
          </a:bodyPr>
          <a:p>
            <a:pPr algn="ctr"/>
            <a:r>
              <a:rPr lang="zh-CN" altLang="en-US" sz="3600" b="1">
                <a:ln w="9525" cap="flat" cmpd="sng">
                  <a:solidFill>
                    <a:srgbClr val="000000"/>
                  </a:solidFill>
                  <a:prstDash val="solid"/>
                  <a:round/>
                  <a:headEnd type="none" w="med" len="med"/>
                  <a:tailEnd type="none" w="med" len="med"/>
                </a:ln>
                <a:solidFill>
                  <a:srgbClr val="000000"/>
                </a:solidFill>
                <a:latin typeface="黑体" panose="02010609060101010101" pitchFamily="2" charset="-122"/>
                <a:ea typeface="黑体" panose="02010609060101010101" pitchFamily="2" charset="-122"/>
              </a:rPr>
              <a:t>世界三大宗教</a:t>
            </a:r>
            <a:endParaRPr lang="zh-CN" altLang="en-US" sz="3600" b="1">
              <a:ln w="9525" cap="flat" cmpd="sng">
                <a:solidFill>
                  <a:srgbClr val="000000"/>
                </a:solidFill>
                <a:prstDash val="solid"/>
                <a:round/>
                <a:headEnd type="none" w="med" len="med"/>
                <a:tailEnd type="none" w="med" len="med"/>
              </a:ln>
              <a:solidFill>
                <a:srgbClr val="000000"/>
              </a:solidFill>
              <a:latin typeface="黑体" panose="02010609060101010101" pitchFamily="2" charset="-122"/>
              <a:ea typeface="黑体" panose="02010609060101010101" pitchFamily="2" charset="-122"/>
            </a:endParaRPr>
          </a:p>
        </p:txBody>
      </p:sp>
      <p:sp>
        <p:nvSpPr>
          <p:cNvPr id="23567" name="Rectangle 16"/>
          <p:cNvSpPr/>
          <p:nvPr/>
        </p:nvSpPr>
        <p:spPr>
          <a:xfrm>
            <a:off x="1079500" y="5373688"/>
            <a:ext cx="8064500" cy="1066800"/>
          </a:xfrm>
          <a:prstGeom prst="rect">
            <a:avLst/>
          </a:prstGeom>
          <a:noFill/>
          <a:ln w="9525">
            <a:noFill/>
          </a:ln>
        </p:spPr>
        <p:txBody>
          <a:bodyPr anchor="ctr">
            <a:spAutoFit/>
          </a:bodyPr>
          <a:p>
            <a:r>
              <a:rPr lang="zh-CN" altLang="en-US" sz="3200" b="1" dirty="0">
                <a:solidFill>
                  <a:srgbClr val="000000"/>
                </a:solidFill>
                <a:latin typeface="黑体" panose="02010609060101010101" pitchFamily="2" charset="-122"/>
                <a:ea typeface="黑体" panose="02010609060101010101" pitchFamily="2" charset="-122"/>
              </a:rPr>
              <a:t>世界基督教徒约有</a:t>
            </a:r>
            <a:r>
              <a:rPr lang="en-US" altLang="zh-CN" sz="3200" b="1">
                <a:solidFill>
                  <a:srgbClr val="000000"/>
                </a:solidFill>
                <a:latin typeface="黑体" panose="02010609060101010101" pitchFamily="2" charset="-122"/>
                <a:ea typeface="黑体" panose="02010609060101010101" pitchFamily="2" charset="-122"/>
              </a:rPr>
              <a:t>13</a:t>
            </a:r>
            <a:r>
              <a:rPr lang="zh-CN" altLang="en-US" sz="3200" b="1" dirty="0">
                <a:solidFill>
                  <a:srgbClr val="000000"/>
                </a:solidFill>
                <a:latin typeface="黑体" panose="02010609060101010101" pitchFamily="2" charset="-122"/>
                <a:ea typeface="黑体" panose="02010609060101010101" pitchFamily="2" charset="-122"/>
              </a:rPr>
              <a:t>亿（其中天主教徒</a:t>
            </a:r>
            <a:r>
              <a:rPr lang="en-US" altLang="zh-CN" sz="3200" b="1">
                <a:solidFill>
                  <a:srgbClr val="000000"/>
                </a:solidFill>
                <a:latin typeface="黑体" panose="02010609060101010101" pitchFamily="2" charset="-122"/>
                <a:ea typeface="黑体" panose="02010609060101010101" pitchFamily="2" charset="-122"/>
              </a:rPr>
              <a:t>7</a:t>
            </a:r>
            <a:r>
              <a:rPr lang="zh-CN" altLang="en-US" sz="3200" b="1" dirty="0">
                <a:solidFill>
                  <a:srgbClr val="000000"/>
                </a:solidFill>
                <a:latin typeface="黑体" panose="02010609060101010101" pitchFamily="2" charset="-122"/>
                <a:ea typeface="黑体" panose="02010609060101010101" pitchFamily="2" charset="-122"/>
              </a:rPr>
              <a:t>亿，新教徒</a:t>
            </a:r>
            <a:r>
              <a:rPr lang="en-US" altLang="zh-CN" sz="3200" b="1">
                <a:solidFill>
                  <a:srgbClr val="000000"/>
                </a:solidFill>
                <a:latin typeface="黑体" panose="02010609060101010101" pitchFamily="2" charset="-122"/>
                <a:ea typeface="黑体" panose="02010609060101010101" pitchFamily="2" charset="-122"/>
              </a:rPr>
              <a:t>5</a:t>
            </a:r>
            <a:r>
              <a:rPr lang="zh-CN" altLang="en-US" sz="3200" b="1" dirty="0">
                <a:solidFill>
                  <a:srgbClr val="000000"/>
                </a:solidFill>
                <a:latin typeface="黑体" panose="02010609060101010101" pitchFamily="2" charset="-122"/>
                <a:ea typeface="黑体" panose="02010609060101010101" pitchFamily="2" charset="-122"/>
              </a:rPr>
              <a:t>亿，东正教徒</a:t>
            </a:r>
            <a:r>
              <a:rPr lang="en-US" altLang="zh-CN" sz="3200" b="1">
                <a:solidFill>
                  <a:srgbClr val="000000"/>
                </a:solidFill>
                <a:latin typeface="黑体" panose="02010609060101010101" pitchFamily="2" charset="-122"/>
                <a:ea typeface="黑体" panose="02010609060101010101" pitchFamily="2" charset="-122"/>
              </a:rPr>
              <a:t>1</a:t>
            </a:r>
            <a:r>
              <a:rPr lang="zh-CN" altLang="en-US" sz="3200" b="1" dirty="0">
                <a:solidFill>
                  <a:srgbClr val="000000"/>
                </a:solidFill>
                <a:latin typeface="黑体" panose="02010609060101010101" pitchFamily="2" charset="-122"/>
                <a:ea typeface="黑体" panose="02010609060101010101" pitchFamily="2" charset="-122"/>
              </a:rPr>
              <a:t>亿）。 </a:t>
            </a:r>
            <a:endParaRPr lang="zh-CN" altLang="en-US" sz="3200" b="1" dirty="0">
              <a:solidFill>
                <a:srgbClr val="000000"/>
              </a:solidFill>
              <a:latin typeface="黑体" panose="02010609060101010101" pitchFamily="2" charset="-122"/>
              <a:ea typeface="黑体" panose="02010609060101010101" pitchFamily="2" charset="-122"/>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Rectangle 2"/>
          <p:cNvSpPr>
            <a:spLocks noGrp="1"/>
          </p:cNvSpPr>
          <p:nvPr>
            <p:ph type="title"/>
          </p:nvPr>
        </p:nvSpPr>
        <p:spPr/>
        <p:txBody>
          <a:bodyPr wrap="square" lIns="91440" tIns="45720" rIns="91440" bIns="45720" anchor="b"/>
          <a:p>
            <a:r>
              <a:rPr lang="zh-CN" altLang="en-US" b="1" dirty="0">
                <a:solidFill>
                  <a:schemeClr val="accent2"/>
                </a:solidFill>
              </a:rPr>
              <a:t>宗教改革探究</a:t>
            </a:r>
            <a:endParaRPr lang="zh-CN" altLang="en-US" b="1" dirty="0">
              <a:solidFill>
                <a:schemeClr val="accent2"/>
              </a:solidFill>
            </a:endParaRPr>
          </a:p>
        </p:txBody>
      </p:sp>
      <p:sp>
        <p:nvSpPr>
          <p:cNvPr id="24578" name="Rectangle 3"/>
          <p:cNvSpPr>
            <a:spLocks noGrp="1"/>
          </p:cNvSpPr>
          <p:nvPr>
            <p:ph idx="1"/>
          </p:nvPr>
        </p:nvSpPr>
        <p:spPr/>
        <p:txBody>
          <a:bodyPr wrap="square" lIns="91440" tIns="45720" rIns="91440" bIns="45720" anchor="t"/>
          <a:p>
            <a:pPr eaLnBrk="1" hangingPunct="1">
              <a:spcBef>
                <a:spcPct val="0"/>
              </a:spcBef>
              <a:buClrTx/>
              <a:buNone/>
            </a:pPr>
            <a:r>
              <a:rPr lang="en-US" altLang="zh-CN" b="1">
                <a:solidFill>
                  <a:schemeClr val="accent2"/>
                </a:solidFill>
              </a:rPr>
              <a:t>1.</a:t>
            </a:r>
            <a:r>
              <a:rPr lang="zh-CN" altLang="en-US" b="1" dirty="0">
                <a:solidFill>
                  <a:schemeClr val="accent2"/>
                </a:solidFill>
              </a:rPr>
              <a:t>宗教改革首先在德国产生的原因有哪些？</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pPr eaLnBrk="1" hangingPunct="1">
              <a:spcBef>
                <a:spcPct val="0"/>
              </a:spcBef>
              <a:buClrTx/>
              <a:buNone/>
            </a:pPr>
            <a:r>
              <a:rPr lang="en-US" altLang="zh-CN" b="1">
                <a:solidFill>
                  <a:schemeClr val="accent2"/>
                </a:solidFill>
              </a:rPr>
              <a:t>2.</a:t>
            </a:r>
            <a:r>
              <a:rPr lang="zh-CN" altLang="en-US" b="1" dirty="0">
                <a:solidFill>
                  <a:schemeClr val="accent2"/>
                </a:solidFill>
              </a:rPr>
              <a:t>如何理解宗教改革中的人文主义？</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pPr eaLnBrk="1" hangingPunct="1">
              <a:spcBef>
                <a:spcPct val="0"/>
              </a:spcBef>
              <a:buClrTx/>
              <a:buNone/>
            </a:pPr>
            <a:r>
              <a:rPr lang="en-US" altLang="zh-CN" b="1">
                <a:solidFill>
                  <a:schemeClr val="accent2"/>
                </a:solidFill>
              </a:rPr>
              <a:t>3.</a:t>
            </a:r>
            <a:r>
              <a:rPr lang="zh-CN" altLang="en-US" b="1" dirty="0">
                <a:solidFill>
                  <a:schemeClr val="accent2"/>
                </a:solidFill>
              </a:rPr>
              <a:t>宗教改革后的新教还是宗教吗？为什么？</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pPr eaLnBrk="1" hangingPunct="1">
              <a:spcBef>
                <a:spcPct val="0"/>
              </a:spcBef>
              <a:buClrTx/>
              <a:buNone/>
            </a:pPr>
            <a:r>
              <a:rPr lang="en-US" altLang="zh-CN" b="1">
                <a:solidFill>
                  <a:schemeClr val="accent2"/>
                </a:solidFill>
              </a:rPr>
              <a:t>4.</a:t>
            </a:r>
            <a:r>
              <a:rPr lang="zh-CN" altLang="en-US" b="1" dirty="0">
                <a:solidFill>
                  <a:schemeClr val="accent2"/>
                </a:solidFill>
              </a:rPr>
              <a:t>因行称义、因信称义与中国古代哪些思想有相似之处？</a:t>
            </a:r>
            <a:endParaRPr lang="zh-CN" altLang="en-US" b="1" dirty="0">
              <a:solidFill>
                <a:schemeClr val="accent2"/>
              </a:solidFill>
            </a:endParaRPr>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Rectangle 2"/>
          <p:cNvSpPr/>
          <p:nvPr/>
        </p:nvSpPr>
        <p:spPr>
          <a:xfrm>
            <a:off x="2195513" y="333375"/>
            <a:ext cx="4343400" cy="579438"/>
          </a:xfrm>
          <a:prstGeom prst="rect">
            <a:avLst/>
          </a:prstGeom>
          <a:solidFill>
            <a:schemeClr val="accent1"/>
          </a:solidFill>
          <a:ln w="9525">
            <a:noFill/>
          </a:ln>
        </p:spPr>
        <p:txBody>
          <a:bodyPr anchor="t">
            <a:spAutoFit/>
          </a:bodyPr>
          <a:p>
            <a:r>
              <a:rPr lang="zh-CN" altLang="en-US" sz="3200" b="1" dirty="0">
                <a:solidFill>
                  <a:schemeClr val="accent2"/>
                </a:solidFill>
                <a:latin typeface="华文新魏" panose="02010800040101010101" pitchFamily="2" charset="-122"/>
                <a:ea typeface="华文新魏" panose="02010800040101010101" pitchFamily="2" charset="-122"/>
              </a:rPr>
              <a:t>一、宗教改革的背景</a:t>
            </a:r>
            <a:endParaRPr lang="zh-CN" altLang="en-US" sz="3200" b="1" dirty="0">
              <a:solidFill>
                <a:schemeClr val="accent2"/>
              </a:solidFill>
              <a:latin typeface="华文新魏" panose="02010800040101010101" pitchFamily="2" charset="-122"/>
              <a:ea typeface="华文新魏" panose="02010800040101010101" pitchFamily="2" charset="-122"/>
            </a:endParaRPr>
          </a:p>
        </p:txBody>
      </p:sp>
      <p:sp>
        <p:nvSpPr>
          <p:cNvPr id="24579" name="Text Box 3"/>
          <p:cNvSpPr txBox="1"/>
          <p:nvPr/>
        </p:nvSpPr>
        <p:spPr>
          <a:xfrm>
            <a:off x="87313" y="1843088"/>
            <a:ext cx="8675687" cy="519112"/>
          </a:xfrm>
          <a:prstGeom prst="rect">
            <a:avLst/>
          </a:prstGeom>
          <a:noFill/>
          <a:ln w="9525">
            <a:noFill/>
          </a:ln>
        </p:spPr>
        <p:txBody>
          <a:bodyPr anchor="t">
            <a:spAutoFit/>
          </a:bodyPr>
          <a:p>
            <a:r>
              <a:rPr lang="en-US" altLang="zh-CN" sz="2800" b="1">
                <a:solidFill>
                  <a:srgbClr val="000000"/>
                </a:solidFill>
                <a:latin typeface="楷体_GB2312" pitchFamily="49" charset="-122"/>
                <a:ea typeface="楷体_GB2312" pitchFamily="49" charset="-122"/>
              </a:rPr>
              <a:t>2</a:t>
            </a:r>
            <a:r>
              <a:rPr lang="zh-CN" altLang="en-US" sz="2800" b="1" dirty="0">
                <a:solidFill>
                  <a:srgbClr val="000000"/>
                </a:solidFill>
                <a:latin typeface="楷体_GB2312" pitchFamily="49" charset="-122"/>
                <a:ea typeface="楷体_GB2312" pitchFamily="49" charset="-122"/>
              </a:rPr>
              <a:t>、天主教会阻碍资本主义</a:t>
            </a:r>
            <a:r>
              <a:rPr lang="zh-CN" altLang="en-US" sz="2800" b="1" dirty="0">
                <a:solidFill>
                  <a:schemeClr val="accent2"/>
                </a:solidFill>
                <a:latin typeface="楷体_GB2312" pitchFamily="49" charset="-122"/>
                <a:ea typeface="楷体_GB2312" pitchFamily="49" charset="-122"/>
              </a:rPr>
              <a:t>经济</a:t>
            </a:r>
            <a:r>
              <a:rPr lang="zh-CN" altLang="en-US" sz="2800" b="1" dirty="0">
                <a:solidFill>
                  <a:srgbClr val="000000"/>
                </a:solidFill>
                <a:latin typeface="楷体_GB2312" pitchFamily="49" charset="-122"/>
                <a:ea typeface="楷体_GB2312" pitchFamily="49" charset="-122"/>
              </a:rPr>
              <a:t>的发展</a:t>
            </a:r>
            <a:endParaRPr lang="zh-CN" altLang="en-US" sz="2800" b="1" dirty="0">
              <a:solidFill>
                <a:srgbClr val="000000"/>
              </a:solidFill>
              <a:latin typeface="楷体_GB2312" pitchFamily="49" charset="-122"/>
              <a:ea typeface="楷体_GB2312" pitchFamily="49" charset="-122"/>
            </a:endParaRPr>
          </a:p>
        </p:txBody>
      </p:sp>
      <p:sp>
        <p:nvSpPr>
          <p:cNvPr id="24580" name="Text Box 4"/>
          <p:cNvSpPr txBox="1"/>
          <p:nvPr/>
        </p:nvSpPr>
        <p:spPr>
          <a:xfrm>
            <a:off x="179388" y="1268413"/>
            <a:ext cx="7848600" cy="519112"/>
          </a:xfrm>
          <a:prstGeom prst="rect">
            <a:avLst/>
          </a:prstGeom>
          <a:solidFill>
            <a:schemeClr val="bg1"/>
          </a:solidFill>
          <a:ln w="9525">
            <a:noFill/>
          </a:ln>
        </p:spPr>
        <p:txBody>
          <a:bodyPr anchor="t">
            <a:spAutoFit/>
          </a:bodyPr>
          <a:p>
            <a:r>
              <a:rPr lang="en-US" altLang="zh-CN" sz="2800" b="1">
                <a:solidFill>
                  <a:srgbClr val="000000"/>
                </a:solidFill>
                <a:latin typeface="楷体_GB2312" pitchFamily="49" charset="-122"/>
                <a:ea typeface="楷体_GB2312" pitchFamily="49" charset="-122"/>
              </a:rPr>
              <a:t>1</a:t>
            </a:r>
            <a:r>
              <a:rPr lang="zh-CN" altLang="en-US" sz="2800" b="1" dirty="0">
                <a:solidFill>
                  <a:srgbClr val="000000"/>
                </a:solidFill>
                <a:latin typeface="楷体_GB2312" pitchFamily="49" charset="-122"/>
                <a:ea typeface="楷体_GB2312" pitchFamily="49" charset="-122"/>
              </a:rPr>
              <a:t>、文艺复兴宣扬人文主义，解放</a:t>
            </a:r>
            <a:r>
              <a:rPr lang="zh-CN" altLang="en-US" sz="2800" b="1" dirty="0">
                <a:solidFill>
                  <a:schemeClr val="accent2"/>
                </a:solidFill>
                <a:latin typeface="楷体_GB2312" pitchFamily="49" charset="-122"/>
                <a:ea typeface="楷体_GB2312" pitchFamily="49" charset="-122"/>
              </a:rPr>
              <a:t>思想</a:t>
            </a:r>
            <a:endParaRPr lang="zh-CN" altLang="en-US" sz="2800" b="1" dirty="0">
              <a:solidFill>
                <a:schemeClr val="accent2"/>
              </a:solidFill>
              <a:latin typeface="楷体_GB2312" pitchFamily="49" charset="-122"/>
              <a:ea typeface="楷体_GB2312" pitchFamily="49" charset="-122"/>
            </a:endParaRPr>
          </a:p>
        </p:txBody>
      </p:sp>
      <p:sp>
        <p:nvSpPr>
          <p:cNvPr id="24581" name="Text Box 5"/>
          <p:cNvSpPr txBox="1"/>
          <p:nvPr/>
        </p:nvSpPr>
        <p:spPr>
          <a:xfrm>
            <a:off x="76200" y="2376488"/>
            <a:ext cx="9067800" cy="519112"/>
          </a:xfrm>
          <a:prstGeom prst="rect">
            <a:avLst/>
          </a:prstGeom>
          <a:noFill/>
          <a:ln w="9525">
            <a:noFill/>
          </a:ln>
        </p:spPr>
        <p:txBody>
          <a:bodyPr anchor="t">
            <a:spAutoFit/>
          </a:bodyPr>
          <a:p>
            <a:r>
              <a:rPr lang="en-US" altLang="zh-CN" sz="2800" b="1">
                <a:solidFill>
                  <a:srgbClr val="000000"/>
                </a:solidFill>
                <a:latin typeface="楷体_GB2312" pitchFamily="49" charset="-122"/>
                <a:ea typeface="楷体_GB2312" pitchFamily="49" charset="-122"/>
              </a:rPr>
              <a:t>3</a:t>
            </a:r>
            <a:r>
              <a:rPr lang="zh-CN" altLang="en-US" sz="2800" b="1" dirty="0">
                <a:solidFill>
                  <a:srgbClr val="000000"/>
                </a:solidFill>
                <a:latin typeface="楷体_GB2312" pitchFamily="49" charset="-122"/>
                <a:ea typeface="楷体_GB2312" pitchFamily="49" charset="-122"/>
              </a:rPr>
              <a:t>、</a:t>
            </a:r>
            <a:r>
              <a:rPr lang="zh-CN" altLang="en-US" sz="2800" b="1" dirty="0">
                <a:solidFill>
                  <a:schemeClr val="accent2"/>
                </a:solidFill>
                <a:latin typeface="楷体_GB2312" pitchFamily="49" charset="-122"/>
                <a:ea typeface="楷体_GB2312" pitchFamily="49" charset="-122"/>
              </a:rPr>
              <a:t>教会</a:t>
            </a:r>
            <a:r>
              <a:rPr lang="zh-CN" altLang="en-US" sz="2800" b="1" dirty="0">
                <a:solidFill>
                  <a:srgbClr val="000000"/>
                </a:solidFill>
                <a:latin typeface="楷体_GB2312" pitchFamily="49" charset="-122"/>
                <a:ea typeface="楷体_GB2312" pitchFamily="49" charset="-122"/>
              </a:rPr>
              <a:t>腐败，激化社会矛盾</a:t>
            </a:r>
            <a:endParaRPr lang="zh-CN" altLang="en-US" sz="2800" b="1" dirty="0">
              <a:solidFill>
                <a:srgbClr val="000000"/>
              </a:solidFill>
              <a:latin typeface="楷体_GB2312" pitchFamily="49" charset="-122"/>
              <a:ea typeface="楷体_GB2312" pitchFamily="49" charset="-122"/>
            </a:endParaRPr>
          </a:p>
        </p:txBody>
      </p:sp>
      <p:sp>
        <p:nvSpPr>
          <p:cNvPr id="24582" name="Rectangle 6"/>
          <p:cNvSpPr/>
          <p:nvPr/>
        </p:nvSpPr>
        <p:spPr>
          <a:xfrm>
            <a:off x="76200" y="2909888"/>
            <a:ext cx="9067800" cy="519112"/>
          </a:xfrm>
          <a:prstGeom prst="rect">
            <a:avLst/>
          </a:prstGeom>
          <a:noFill/>
          <a:ln w="9525">
            <a:noFill/>
          </a:ln>
        </p:spPr>
        <p:txBody>
          <a:bodyPr anchor="t">
            <a:spAutoFit/>
          </a:bodyPr>
          <a:p>
            <a:r>
              <a:rPr lang="en-US" altLang="zh-CN" sz="2800" b="1">
                <a:solidFill>
                  <a:srgbClr val="000000"/>
                </a:solidFill>
                <a:latin typeface="楷体_GB2312" pitchFamily="49" charset="-122"/>
                <a:ea typeface="楷体_GB2312" pitchFamily="49" charset="-122"/>
              </a:rPr>
              <a:t>4</a:t>
            </a:r>
            <a:r>
              <a:rPr lang="zh-CN" altLang="en-US" sz="2800" b="1" dirty="0">
                <a:solidFill>
                  <a:srgbClr val="000000"/>
                </a:solidFill>
                <a:latin typeface="楷体_GB2312" pitchFamily="49" charset="-122"/>
                <a:ea typeface="楷体_GB2312" pitchFamily="49" charset="-122"/>
              </a:rPr>
              <a:t>、出售赎罪券，成为</a:t>
            </a:r>
            <a:r>
              <a:rPr lang="zh-CN" altLang="en-US" sz="2800" b="1" dirty="0">
                <a:solidFill>
                  <a:schemeClr val="accent2"/>
                </a:solidFill>
                <a:latin typeface="楷体_GB2312" pitchFamily="49" charset="-122"/>
                <a:ea typeface="楷体_GB2312" pitchFamily="49" charset="-122"/>
              </a:rPr>
              <a:t>导火线</a:t>
            </a:r>
            <a:endParaRPr lang="zh-CN" altLang="en-US" sz="2800" b="1" dirty="0">
              <a:solidFill>
                <a:schemeClr val="accent2"/>
              </a:solidFill>
              <a:latin typeface="楷体_GB2312" pitchFamily="49" charset="-122"/>
              <a:ea typeface="楷体_GB2312"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4582"/>
                                        </p:tgtEl>
                                        <p:attrNameLst>
                                          <p:attrName>style.visibility</p:attrName>
                                        </p:attrNameLst>
                                      </p:cBhvr>
                                      <p:to>
                                        <p:strVal val="visible"/>
                                      </p:to>
                                    </p:set>
                                    <p:animEffect transition="in" filter="wipe(left)">
                                      <p:cBhvr>
                                        <p:cTn id="7" dur="2000"/>
                                        <p:tgtEl>
                                          <p:spTgt spid="2458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4580"/>
                                        </p:tgtEl>
                                        <p:attrNameLst>
                                          <p:attrName>style.visibility</p:attrName>
                                        </p:attrNameLst>
                                      </p:cBhvr>
                                      <p:to>
                                        <p:strVal val="visible"/>
                                      </p:to>
                                    </p:set>
                                    <p:anim calcmode="lin" valueType="num">
                                      <p:cBhvr additive="base">
                                        <p:cTn id="12" dur="500" fill="hold"/>
                                        <p:tgtEl>
                                          <p:spTgt spid="24580"/>
                                        </p:tgtEl>
                                        <p:attrNameLst>
                                          <p:attrName>ppt_x</p:attrName>
                                        </p:attrNameLst>
                                      </p:cBhvr>
                                      <p:tavLst>
                                        <p:tav tm="0">
                                          <p:val>
                                            <p:strVal val="#ppt_x"/>
                                          </p:val>
                                        </p:tav>
                                        <p:tav tm="100000">
                                          <p:val>
                                            <p:strVal val="#ppt_x"/>
                                          </p:val>
                                        </p:tav>
                                      </p:tavLst>
                                    </p:anim>
                                    <p:anim calcmode="lin" valueType="num">
                                      <p:cBhvr additive="base">
                                        <p:cTn id="13" dur="500" fill="hold"/>
                                        <p:tgtEl>
                                          <p:spTgt spid="2458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4579"/>
                                        </p:tgtEl>
                                        <p:attrNameLst>
                                          <p:attrName>style.visibility</p:attrName>
                                        </p:attrNameLst>
                                      </p:cBhvr>
                                      <p:to>
                                        <p:strVal val="visible"/>
                                      </p:to>
                                    </p:set>
                                    <p:anim calcmode="lin" valueType="num">
                                      <p:cBhvr additive="base">
                                        <p:cTn id="18" dur="500" fill="hold"/>
                                        <p:tgtEl>
                                          <p:spTgt spid="24579"/>
                                        </p:tgtEl>
                                        <p:attrNameLst>
                                          <p:attrName>ppt_x</p:attrName>
                                        </p:attrNameLst>
                                      </p:cBhvr>
                                      <p:tavLst>
                                        <p:tav tm="0">
                                          <p:val>
                                            <p:strVal val="#ppt_x"/>
                                          </p:val>
                                        </p:tav>
                                        <p:tav tm="100000">
                                          <p:val>
                                            <p:strVal val="#ppt_x"/>
                                          </p:val>
                                        </p:tav>
                                      </p:tavLst>
                                    </p:anim>
                                    <p:anim calcmode="lin" valueType="num">
                                      <p:cBhvr additive="base">
                                        <p:cTn id="19" dur="500" fill="hold"/>
                                        <p:tgtEl>
                                          <p:spTgt spid="2457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4581"/>
                                        </p:tgtEl>
                                        <p:attrNameLst>
                                          <p:attrName>style.visibility</p:attrName>
                                        </p:attrNameLst>
                                      </p:cBhvr>
                                      <p:to>
                                        <p:strVal val="visible"/>
                                      </p:to>
                                    </p:set>
                                    <p:anim calcmode="lin" valueType="num">
                                      <p:cBhvr additive="base">
                                        <p:cTn id="24" dur="500" fill="hold"/>
                                        <p:tgtEl>
                                          <p:spTgt spid="24581"/>
                                        </p:tgtEl>
                                        <p:attrNameLst>
                                          <p:attrName>ppt_x</p:attrName>
                                        </p:attrNameLst>
                                      </p:cBhvr>
                                      <p:tavLst>
                                        <p:tav tm="0">
                                          <p:val>
                                            <p:strVal val="#ppt_x"/>
                                          </p:val>
                                        </p:tav>
                                        <p:tav tm="100000">
                                          <p:val>
                                            <p:strVal val="#ppt_x"/>
                                          </p:val>
                                        </p:tav>
                                      </p:tavLst>
                                    </p:anim>
                                    <p:anim calcmode="lin" valueType="num">
                                      <p:cBhvr additive="base">
                                        <p:cTn id="25" dur="500" fill="hold"/>
                                        <p:tgtEl>
                                          <p:spTgt spid="2458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1" nodeType="clickEffect">
                                  <p:stCondLst>
                                    <p:cond delay="0"/>
                                  </p:stCondLst>
                                  <p:childTnLst>
                                    <p:set>
                                      <p:cBhvr>
                                        <p:cTn id="29" dur="1" fill="hold">
                                          <p:stCondLst>
                                            <p:cond delay="0"/>
                                          </p:stCondLst>
                                        </p:cTn>
                                        <p:tgtEl>
                                          <p:spTgt spid="24582"/>
                                        </p:tgtEl>
                                        <p:attrNameLst>
                                          <p:attrName>style.visibility</p:attrName>
                                        </p:attrNameLst>
                                      </p:cBhvr>
                                      <p:to>
                                        <p:strVal val="visible"/>
                                      </p:to>
                                    </p:set>
                                    <p:anim calcmode="lin" valueType="num">
                                      <p:cBhvr additive="base">
                                        <p:cTn id="30" dur="500" fill="hold"/>
                                        <p:tgtEl>
                                          <p:spTgt spid="24582"/>
                                        </p:tgtEl>
                                        <p:attrNameLst>
                                          <p:attrName>ppt_x</p:attrName>
                                        </p:attrNameLst>
                                      </p:cBhvr>
                                      <p:tavLst>
                                        <p:tav tm="0">
                                          <p:val>
                                            <p:strVal val="#ppt_x"/>
                                          </p:val>
                                        </p:tav>
                                        <p:tav tm="100000">
                                          <p:val>
                                            <p:strVal val="#ppt_x"/>
                                          </p:val>
                                        </p:tav>
                                      </p:tavLst>
                                    </p:anim>
                                    <p:anim calcmode="lin" valueType="num">
                                      <p:cBhvr additive="base">
                                        <p:cTn id="31" dur="500" fill="hold"/>
                                        <p:tgtEl>
                                          <p:spTgt spid="245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p:bldP spid="24580" grpId="0" animBg="1"/>
      <p:bldP spid="24581" grpId="0"/>
      <p:bldP spid="24582" grpId="0"/>
      <p:bldP spid="24582"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Text Box 2"/>
          <p:cNvSpPr txBox="1"/>
          <p:nvPr/>
        </p:nvSpPr>
        <p:spPr>
          <a:xfrm>
            <a:off x="250825" y="5589588"/>
            <a:ext cx="3313113" cy="457200"/>
          </a:xfrm>
          <a:prstGeom prst="rect">
            <a:avLst/>
          </a:prstGeom>
          <a:noFill/>
          <a:ln w="9525">
            <a:noFill/>
          </a:ln>
        </p:spPr>
        <p:txBody>
          <a:bodyPr anchor="t">
            <a:spAutoFit/>
          </a:bodyPr>
          <a:p>
            <a:pPr eaLnBrk="0" hangingPunct="0"/>
            <a:r>
              <a:rPr lang="en-US" altLang="zh-CN" sz="2400" b="1">
                <a:latin typeface="Arial" panose="020B0604020202020204" pitchFamily="34" charset="0"/>
                <a:ea typeface="宋体" panose="02010600030101010101" pitchFamily="2" charset="-122"/>
              </a:rPr>
              <a:t>        </a:t>
            </a:r>
            <a:endParaRPr lang="en-US" altLang="zh-CN" sz="2800" b="1">
              <a:solidFill>
                <a:srgbClr val="FFFF00"/>
              </a:solidFill>
              <a:latin typeface="黑体" panose="02010609060101010101" pitchFamily="2" charset="-122"/>
              <a:ea typeface="黑体" panose="02010609060101010101" pitchFamily="2" charset="-122"/>
            </a:endParaRPr>
          </a:p>
        </p:txBody>
      </p:sp>
      <p:sp>
        <p:nvSpPr>
          <p:cNvPr id="26626" name="Rectangle 3"/>
          <p:cNvSpPr/>
          <p:nvPr/>
        </p:nvSpPr>
        <p:spPr>
          <a:xfrm>
            <a:off x="179388" y="3068638"/>
            <a:ext cx="8964612" cy="576262"/>
          </a:xfrm>
          <a:prstGeom prst="rect">
            <a:avLst/>
          </a:prstGeom>
          <a:noFill/>
          <a:ln w="9525">
            <a:noFill/>
          </a:ln>
        </p:spPr>
        <p:txBody>
          <a:bodyPr anchor="t"/>
          <a:p>
            <a:pPr marL="469900" indent="-469900">
              <a:lnSpc>
                <a:spcPct val="90000"/>
              </a:lnSpc>
              <a:spcBef>
                <a:spcPct val="20000"/>
              </a:spcBef>
              <a:buClr>
                <a:schemeClr val="accent2"/>
              </a:buClr>
              <a:buFont typeface="Wingdings" panose="05000000000000000000" pitchFamily="2" charset="2"/>
              <a:buNone/>
            </a:pPr>
            <a:endParaRPr lang="zh-CN" altLang="zh-CN" sz="3000" b="1" dirty="0">
              <a:latin typeface="黑体" panose="02010609060101010101" pitchFamily="2" charset="-122"/>
              <a:ea typeface="黑体" panose="02010609060101010101" pitchFamily="2" charset="-122"/>
            </a:endParaRPr>
          </a:p>
        </p:txBody>
      </p:sp>
      <p:sp>
        <p:nvSpPr>
          <p:cNvPr id="26627" name="Rectangle 4"/>
          <p:cNvSpPr/>
          <p:nvPr/>
        </p:nvSpPr>
        <p:spPr>
          <a:xfrm>
            <a:off x="2987675" y="476250"/>
            <a:ext cx="2317750" cy="519113"/>
          </a:xfrm>
          <a:prstGeom prst="rect">
            <a:avLst/>
          </a:prstGeom>
          <a:noFill/>
          <a:ln w="9525">
            <a:noFill/>
          </a:ln>
        </p:spPr>
        <p:txBody>
          <a:bodyPr wrap="none" anchor="t">
            <a:spAutoFit/>
          </a:bodyPr>
          <a:p>
            <a:r>
              <a:rPr lang="zh-CN" altLang="en-US" sz="2800" b="1" dirty="0">
                <a:solidFill>
                  <a:schemeClr val="accent2"/>
                </a:solidFill>
                <a:latin typeface="Arial" panose="020B0604020202020204" pitchFamily="34" charset="0"/>
                <a:ea typeface="华文新魏" panose="02010800040101010101" pitchFamily="2" charset="-122"/>
              </a:rPr>
              <a:t>二、主要内容</a:t>
            </a:r>
            <a:endParaRPr lang="zh-CN" altLang="en-US" sz="2800" b="1" dirty="0">
              <a:solidFill>
                <a:schemeClr val="accent2"/>
              </a:solidFill>
              <a:latin typeface="Arial" panose="020B0604020202020204" pitchFamily="34" charset="0"/>
              <a:ea typeface="华文新魏" panose="02010800040101010101" pitchFamily="2" charset="-122"/>
            </a:endParaRPr>
          </a:p>
        </p:txBody>
      </p:sp>
      <p:sp>
        <p:nvSpPr>
          <p:cNvPr id="25605" name="Rectangle 5"/>
          <p:cNvSpPr>
            <a:spLocks noChangeArrowheads="1"/>
          </p:cNvSpPr>
          <p:nvPr/>
        </p:nvSpPr>
        <p:spPr bwMode="auto">
          <a:xfrm>
            <a:off x="1763713" y="1125538"/>
            <a:ext cx="5472113" cy="4405313"/>
          </a:xfrm>
          <a:prstGeom prst="rect">
            <a:avLst/>
          </a:prstGeom>
          <a:noFill/>
          <a:ln w="9525">
            <a:noFill/>
            <a:miter lim="800000"/>
          </a:ln>
          <a:effec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1</a:t>
            </a: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、马丁</a:t>
            </a:r>
            <a:r>
              <a:rPr kumimoji="0" lang="en-US" altLang="zh-CN" sz="2800" b="1" i="0" u="none" strike="noStrike" kern="1200" cap="none" spc="0" normalizeH="0" baseline="0" noProof="0" smtClean="0">
                <a:ln>
                  <a:noFill/>
                </a:ln>
                <a:solidFill>
                  <a:schemeClr val="tx1"/>
                </a:solidFill>
                <a:effectLst/>
                <a:uLnTx/>
                <a:uFillTx/>
                <a:latin typeface="Arial" panose="020B0604020202020204" pitchFamily="34" charset="0"/>
                <a:ea typeface="楷体_GB2312" pitchFamily="49" charset="-122"/>
                <a:cs typeface="+mn-cs"/>
              </a:rPr>
              <a:t>·</a:t>
            </a: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路德的宗教改革</a:t>
            </a: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a:t>
            </a:r>
            <a:r>
              <a:rPr kumimoji="0" lang="en-US" altLang="zh-CN"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1</a:t>
            </a: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）思想主张</a:t>
            </a: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r>
              <a:rPr kumimoji="0" lang="zh-CN" altLang="en-US" sz="2800" b="1" i="0" u="none" strike="noStrike" kern="1200" cap="none" spc="0" normalizeH="0" baseline="0" noProof="0" smtClean="0">
                <a:ln>
                  <a:noFill/>
                </a:ln>
                <a:solidFill>
                  <a:srgbClr val="FF0000"/>
                </a:solidFill>
                <a:effectLst/>
                <a:uLnTx/>
                <a:uFillTx/>
                <a:latin typeface="楷体_GB2312" pitchFamily="49" charset="-122"/>
                <a:ea typeface="楷体_GB2312" pitchFamily="49" charset="-122"/>
                <a:cs typeface="+mn-cs"/>
              </a:rPr>
              <a:t>   因信称义</a:t>
            </a:r>
            <a:endParaRPr kumimoji="0" lang="zh-CN" altLang="en-US" sz="2800" b="1" i="0" u="none" strike="noStrike" kern="1200" cap="none" spc="0" normalizeH="0" baseline="0" noProof="0" smtClean="0">
              <a:ln>
                <a:noFill/>
              </a:ln>
              <a:solidFill>
                <a:srgbClr val="FF0000"/>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800" b="1" i="0" u="none" strike="noStrike" kern="1200" cap="none" spc="0" normalizeH="0" baseline="0" noProof="0" smtClean="0">
                <a:ln>
                  <a:noFill/>
                </a:ln>
                <a:solidFill>
                  <a:schemeClr val="tx1"/>
                </a:solidFill>
                <a:effectLst>
                  <a:outerShdw blurRad="38100" dist="38100" dir="2700000" algn="tl">
                    <a:srgbClr val="C0C0C0"/>
                  </a:outerShdw>
                </a:effectLst>
                <a:uLnTx/>
                <a:uFillTx/>
                <a:latin typeface="楷体_GB2312" pitchFamily="49" charset="-122"/>
                <a:ea typeface="楷体_GB2312" pitchFamily="49" charset="-122"/>
                <a:cs typeface="+mn-cs"/>
              </a:rPr>
              <a:t>   废教阶制度、简化仪式</a:t>
            </a:r>
            <a:endParaRPr kumimoji="1" lang="zh-CN" altLang="en-US" sz="2800" b="1" i="0" u="none" strike="noStrike" kern="1200" cap="none" spc="0" normalizeH="0" baseline="0" noProof="0" smtClean="0">
              <a:ln>
                <a:noFill/>
              </a:ln>
              <a:solidFill>
                <a:schemeClr val="tx1"/>
              </a:solidFill>
              <a:effectLst>
                <a:outerShdw blurRad="38100" dist="38100" dir="2700000" algn="tl">
                  <a:srgbClr val="C0C0C0"/>
                </a:outerShdw>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800" b="1" i="0" u="none" strike="noStrike" kern="1200" cap="none" spc="0" normalizeH="0" baseline="0" noProof="0" smtClean="0">
                <a:ln>
                  <a:noFill/>
                </a:ln>
                <a:solidFill>
                  <a:schemeClr val="tx1"/>
                </a:solidFill>
                <a:effectLst>
                  <a:outerShdw blurRad="38100" dist="38100" dir="2700000" algn="tl">
                    <a:srgbClr val="C0C0C0"/>
                  </a:outerShdw>
                </a:effectLst>
                <a:uLnTx/>
                <a:uFillTx/>
                <a:latin typeface="楷体_GB2312" pitchFamily="49" charset="-122"/>
                <a:ea typeface="楷体_GB2312" pitchFamily="49" charset="-122"/>
                <a:cs typeface="+mn-cs"/>
              </a:rPr>
              <a:t>   人人有权神职人员可结婚</a:t>
            </a: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a:t>
            </a:r>
            <a:r>
              <a:rPr kumimoji="0" lang="en-US" altLang="zh-CN"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2</a:t>
            </a: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）影响</a:t>
            </a: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  拉开序幕</a:t>
            </a: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  思想解放</a:t>
            </a: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rPr>
              <a:t>  三足鼎立</a:t>
            </a: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800" b="1" i="0" u="none" strike="noStrike" kern="1200" cap="none" spc="0" normalizeH="0" baseline="0" noProof="0" smtClean="0">
              <a:ln>
                <a:noFill/>
              </a:ln>
              <a:solidFill>
                <a:schemeClr val="tx1"/>
              </a:solidFill>
              <a:effectLst/>
              <a:uLnTx/>
              <a:uFillTx/>
              <a:latin typeface="楷体_GB2312" pitchFamily="49" charset="-122"/>
              <a:ea typeface="楷体_GB2312" pitchFamily="49" charset="-122"/>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605">
                                            <p:txEl>
                                              <p:charRg st="21" end="29"/>
                                            </p:txEl>
                                          </p:spTgt>
                                        </p:tgtEl>
                                        <p:attrNameLst>
                                          <p:attrName>style.visibility</p:attrName>
                                        </p:attrNameLst>
                                      </p:cBhvr>
                                      <p:to>
                                        <p:strVal val="visible"/>
                                      </p:to>
                                    </p:set>
                                    <p:anim calcmode="lin" valueType="num">
                                      <p:cBhvr additive="base">
                                        <p:cTn id="7" dur="500" fill="hold"/>
                                        <p:tgtEl>
                                          <p:spTgt spid="25605">
                                            <p:txEl>
                                              <p:charRg st="21" end="2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5">
                                            <p:txEl>
                                              <p:charRg st="21" end="29"/>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605">
                                            <p:txEl>
                                              <p:charRg st="29" end="43"/>
                                            </p:txEl>
                                          </p:spTgt>
                                        </p:tgtEl>
                                        <p:attrNameLst>
                                          <p:attrName>style.visibility</p:attrName>
                                        </p:attrNameLst>
                                      </p:cBhvr>
                                      <p:to>
                                        <p:strVal val="visible"/>
                                      </p:to>
                                    </p:set>
                                    <p:anim calcmode="lin" valueType="num">
                                      <p:cBhvr additive="base">
                                        <p:cTn id="11" dur="500" fill="hold"/>
                                        <p:tgtEl>
                                          <p:spTgt spid="25605">
                                            <p:txEl>
                                              <p:charRg st="29" end="4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5605">
                                            <p:txEl>
                                              <p:charRg st="29" end="4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5605">
                                            <p:txEl>
                                              <p:charRg st="43" end="58"/>
                                            </p:txEl>
                                          </p:spTgt>
                                        </p:tgtEl>
                                        <p:attrNameLst>
                                          <p:attrName>style.visibility</p:attrName>
                                        </p:attrNameLst>
                                      </p:cBhvr>
                                      <p:to>
                                        <p:strVal val="visible"/>
                                      </p:to>
                                    </p:set>
                                    <p:anim calcmode="lin" valueType="num">
                                      <p:cBhvr additive="base">
                                        <p:cTn id="15" dur="500" fill="hold"/>
                                        <p:tgtEl>
                                          <p:spTgt spid="25605">
                                            <p:txEl>
                                              <p:charRg st="43" end="5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5605">
                                            <p:txEl>
                                              <p:charRg st="43" end="58"/>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5605">
                                            <p:txEl>
                                              <p:charRg st="58" end="64"/>
                                            </p:txEl>
                                          </p:spTgt>
                                        </p:tgtEl>
                                        <p:attrNameLst>
                                          <p:attrName>style.visibility</p:attrName>
                                        </p:attrNameLst>
                                      </p:cBhvr>
                                      <p:to>
                                        <p:strVal val="visible"/>
                                      </p:to>
                                    </p:set>
                                    <p:anim calcmode="lin" valueType="num">
                                      <p:cBhvr additive="base">
                                        <p:cTn id="21" dur="500" fill="hold"/>
                                        <p:tgtEl>
                                          <p:spTgt spid="25605">
                                            <p:txEl>
                                              <p:charRg st="58" end="6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5605">
                                            <p:txEl>
                                              <p:charRg st="58" end="6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5605">
                                            <p:txEl>
                                              <p:charRg st="64" end="71"/>
                                            </p:txEl>
                                          </p:spTgt>
                                        </p:tgtEl>
                                        <p:attrNameLst>
                                          <p:attrName>style.visibility</p:attrName>
                                        </p:attrNameLst>
                                      </p:cBhvr>
                                      <p:to>
                                        <p:strVal val="visible"/>
                                      </p:to>
                                    </p:set>
                                    <p:animEffect transition="in" filter="blinds(horizontal)">
                                      <p:cBhvr>
                                        <p:cTn id="27" dur="500"/>
                                        <p:tgtEl>
                                          <p:spTgt spid="25605">
                                            <p:txEl>
                                              <p:charRg st="64" end="71"/>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25605">
                                            <p:txEl>
                                              <p:charRg st="71" end="78"/>
                                            </p:txEl>
                                          </p:spTgt>
                                        </p:tgtEl>
                                        <p:attrNameLst>
                                          <p:attrName>style.visibility</p:attrName>
                                        </p:attrNameLst>
                                      </p:cBhvr>
                                      <p:to>
                                        <p:strVal val="visible"/>
                                      </p:to>
                                    </p:set>
                                    <p:animEffect transition="in" filter="blinds(horizontal)">
                                      <p:cBhvr>
                                        <p:cTn id="30" dur="500"/>
                                        <p:tgtEl>
                                          <p:spTgt spid="25605">
                                            <p:txEl>
                                              <p:charRg st="71" end="78"/>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25605">
                                            <p:txEl>
                                              <p:charRg st="78" end="85"/>
                                            </p:txEl>
                                          </p:spTgt>
                                        </p:tgtEl>
                                        <p:attrNameLst>
                                          <p:attrName>style.visibility</p:attrName>
                                        </p:attrNameLst>
                                      </p:cBhvr>
                                      <p:to>
                                        <p:strVal val="visible"/>
                                      </p:to>
                                    </p:set>
                                    <p:animEffect transition="in" filter="blinds(horizontal)">
                                      <p:cBhvr>
                                        <p:cTn id="33" dur="500"/>
                                        <p:tgtEl>
                                          <p:spTgt spid="25605">
                                            <p:txEl>
                                              <p:charRg st="78" end="8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Rectangle 2"/>
          <p:cNvSpPr>
            <a:spLocks noGrp="1"/>
          </p:cNvSpPr>
          <p:nvPr>
            <p:ph type="title"/>
          </p:nvPr>
        </p:nvSpPr>
        <p:spPr/>
        <p:txBody>
          <a:bodyPr wrap="square" lIns="91440" tIns="45720" rIns="91440" bIns="45720" anchor="b"/>
          <a:p>
            <a:r>
              <a:rPr lang="zh-CN" altLang="en-US" b="1" dirty="0">
                <a:solidFill>
                  <a:schemeClr val="accent2"/>
                </a:solidFill>
              </a:rPr>
              <a:t>启蒙运动探究</a:t>
            </a:r>
            <a:endParaRPr lang="zh-CN" altLang="en-US" b="1" dirty="0">
              <a:solidFill>
                <a:schemeClr val="accent2"/>
              </a:solidFill>
            </a:endParaRPr>
          </a:p>
        </p:txBody>
      </p:sp>
      <p:sp>
        <p:nvSpPr>
          <p:cNvPr id="27650" name="Rectangle 3"/>
          <p:cNvSpPr>
            <a:spLocks noGrp="1"/>
          </p:cNvSpPr>
          <p:nvPr>
            <p:ph idx="1"/>
          </p:nvPr>
        </p:nvSpPr>
        <p:spPr/>
        <p:txBody>
          <a:bodyPr wrap="square" lIns="91440" tIns="45720" rIns="91440" bIns="45720" anchor="t"/>
          <a:p>
            <a:pPr eaLnBrk="1" hangingPunct="1">
              <a:spcBef>
                <a:spcPct val="0"/>
              </a:spcBef>
              <a:buClrTx/>
              <a:buNone/>
            </a:pPr>
            <a:r>
              <a:rPr lang="en-US" altLang="zh-CN" b="1">
                <a:solidFill>
                  <a:schemeClr val="accent2"/>
                </a:solidFill>
              </a:rPr>
              <a:t>1.</a:t>
            </a:r>
            <a:r>
              <a:rPr lang="zh-CN" altLang="en-US" b="1" dirty="0">
                <a:solidFill>
                  <a:schemeClr val="accent2"/>
                </a:solidFill>
              </a:rPr>
              <a:t>启蒙运动产生的原因有哪些？</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pPr eaLnBrk="1" hangingPunct="1">
              <a:spcBef>
                <a:spcPct val="0"/>
              </a:spcBef>
              <a:buClrTx/>
              <a:buNone/>
            </a:pPr>
            <a:r>
              <a:rPr lang="en-US" altLang="zh-CN" b="1">
                <a:solidFill>
                  <a:schemeClr val="accent2"/>
                </a:solidFill>
              </a:rPr>
              <a:t>2.</a:t>
            </a:r>
            <a:r>
              <a:rPr lang="zh-CN" altLang="en-US" b="1" dirty="0">
                <a:solidFill>
                  <a:schemeClr val="accent2"/>
                </a:solidFill>
              </a:rPr>
              <a:t>启蒙运动对欧美、亚洲分别产生哪些影响？</a:t>
            </a:r>
            <a:endParaRPr lang="en-US" altLang="zh-CN" b="1">
              <a:solidFill>
                <a:schemeClr val="accent2"/>
              </a:solidFill>
            </a:endParaRPr>
          </a:p>
          <a:p>
            <a:pPr eaLnBrk="1" hangingPunct="1">
              <a:spcBef>
                <a:spcPct val="0"/>
              </a:spcBef>
              <a:buClrTx/>
              <a:buNone/>
            </a:pPr>
            <a:endParaRPr lang="en-US" altLang="zh-CN" b="1">
              <a:solidFill>
                <a:schemeClr val="accent2"/>
              </a:solidFill>
            </a:endParaRPr>
          </a:p>
          <a:p>
            <a:pPr eaLnBrk="1" hangingPunct="1">
              <a:spcBef>
                <a:spcPct val="0"/>
              </a:spcBef>
              <a:buClrTx/>
              <a:buNone/>
            </a:pPr>
            <a:r>
              <a:rPr lang="en-US" altLang="zh-CN" b="1">
                <a:solidFill>
                  <a:schemeClr val="accent2"/>
                </a:solidFill>
              </a:rPr>
              <a:t>3.</a:t>
            </a:r>
            <a:r>
              <a:rPr lang="zh-CN" altLang="en-US" b="1" dirty="0">
                <a:solidFill>
                  <a:schemeClr val="accent2"/>
                </a:solidFill>
              </a:rPr>
              <a:t>如何理解理性主义是对人文主义的继承与发展？</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endParaRPr lang="zh-CN" altLang="en-US" dirty="0">
              <a:solidFill>
                <a:schemeClr val="accent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8673" name="Picture 2" descr="五角星1"/>
          <p:cNvPicPr>
            <a:picLocks noChangeAspect="1"/>
          </p:cNvPicPr>
          <p:nvPr/>
        </p:nvPicPr>
        <p:blipFill>
          <a:blip r:embed="rId1">
            <a:lum bright="4001" contrast="64000"/>
          </a:blip>
          <a:stretch>
            <a:fillRect/>
          </a:stretch>
        </p:blipFill>
        <p:spPr>
          <a:xfrm>
            <a:off x="7010400" y="685800"/>
            <a:ext cx="287338" cy="287338"/>
          </a:xfrm>
          <a:prstGeom prst="rect">
            <a:avLst/>
          </a:prstGeom>
          <a:noFill/>
          <a:ln w="9525">
            <a:noFill/>
          </a:ln>
        </p:spPr>
      </p:pic>
      <p:pic>
        <p:nvPicPr>
          <p:cNvPr id="28674" name="Picture 3" descr="五角星1"/>
          <p:cNvPicPr>
            <a:picLocks noChangeAspect="1"/>
          </p:cNvPicPr>
          <p:nvPr/>
        </p:nvPicPr>
        <p:blipFill>
          <a:blip r:embed="rId1">
            <a:lum bright="4001" contrast="64000"/>
          </a:blip>
          <a:stretch>
            <a:fillRect/>
          </a:stretch>
        </p:blipFill>
        <p:spPr>
          <a:xfrm flipV="1">
            <a:off x="7315200" y="381000"/>
            <a:ext cx="287338" cy="287338"/>
          </a:xfrm>
          <a:prstGeom prst="rect">
            <a:avLst/>
          </a:prstGeom>
          <a:noFill/>
          <a:ln w="9525">
            <a:noFill/>
          </a:ln>
        </p:spPr>
      </p:pic>
      <p:pic>
        <p:nvPicPr>
          <p:cNvPr id="28675" name="Picture 4" descr="五角星1"/>
          <p:cNvPicPr>
            <a:picLocks noChangeAspect="1"/>
          </p:cNvPicPr>
          <p:nvPr/>
        </p:nvPicPr>
        <p:blipFill>
          <a:blip r:embed="rId1">
            <a:lum bright="4001" contrast="64000"/>
          </a:blip>
          <a:stretch>
            <a:fillRect/>
          </a:stretch>
        </p:blipFill>
        <p:spPr>
          <a:xfrm flipH="1" flipV="1">
            <a:off x="7239000" y="1143000"/>
            <a:ext cx="287338" cy="287338"/>
          </a:xfrm>
          <a:prstGeom prst="rect">
            <a:avLst/>
          </a:prstGeom>
          <a:noFill/>
          <a:ln w="9525">
            <a:noFill/>
          </a:ln>
        </p:spPr>
      </p:pic>
      <p:sp>
        <p:nvSpPr>
          <p:cNvPr id="28676" name="Rectangle 5"/>
          <p:cNvSpPr/>
          <p:nvPr/>
        </p:nvSpPr>
        <p:spPr>
          <a:xfrm>
            <a:off x="533400" y="381000"/>
            <a:ext cx="6934200" cy="746125"/>
          </a:xfrm>
          <a:prstGeom prst="rect">
            <a:avLst/>
          </a:prstGeom>
          <a:noFill/>
          <a:ln w="9525">
            <a:noFill/>
          </a:ln>
        </p:spPr>
        <p:txBody>
          <a:bodyPr anchor="t">
            <a:spAutoFit/>
          </a:bodyPr>
          <a:p>
            <a:pPr algn="ctr">
              <a:lnSpc>
                <a:spcPct val="65000"/>
              </a:lnSpc>
              <a:spcBef>
                <a:spcPct val="30000"/>
              </a:spcBef>
            </a:pPr>
            <a:r>
              <a:rPr lang="zh-CN" altLang="en-US" sz="3600" b="1" dirty="0">
                <a:latin typeface="黑体" panose="02010609060101010101" pitchFamily="2" charset="-122"/>
                <a:ea typeface="黑体" panose="02010609060101010101" pitchFamily="2" charset="-122"/>
              </a:rPr>
              <a:t>一、启蒙运动的含义与主题</a:t>
            </a:r>
            <a:r>
              <a:rPr lang="zh-CN" altLang="en-US" sz="6600" b="1" dirty="0">
                <a:solidFill>
                  <a:srgbClr val="FFFF00"/>
                </a:solidFill>
                <a:latin typeface="黑体" panose="02010609060101010101" pitchFamily="2" charset="-122"/>
                <a:ea typeface="黑体" panose="02010609060101010101" pitchFamily="2" charset="-122"/>
              </a:rPr>
              <a:t>   </a:t>
            </a:r>
            <a:endParaRPr lang="zh-CN" altLang="en-US" sz="6600" b="1" dirty="0">
              <a:solidFill>
                <a:srgbClr val="FFFF00"/>
              </a:solidFill>
              <a:latin typeface="黑体" panose="02010609060101010101" pitchFamily="2" charset="-122"/>
              <a:ea typeface="黑体" panose="02010609060101010101" pitchFamily="2" charset="-122"/>
            </a:endParaRPr>
          </a:p>
        </p:txBody>
      </p:sp>
      <p:pic>
        <p:nvPicPr>
          <p:cNvPr id="28677" name="Picture 6" descr="gif047"/>
          <p:cNvPicPr>
            <a:picLocks noChangeAspect="1"/>
          </p:cNvPicPr>
          <p:nvPr/>
        </p:nvPicPr>
        <p:blipFill>
          <a:blip r:embed="rId2"/>
          <a:stretch>
            <a:fillRect/>
          </a:stretch>
        </p:blipFill>
        <p:spPr>
          <a:xfrm>
            <a:off x="7866063" y="0"/>
            <a:ext cx="1277937" cy="1171575"/>
          </a:xfrm>
          <a:prstGeom prst="rect">
            <a:avLst/>
          </a:prstGeom>
          <a:noFill/>
          <a:ln w="9525">
            <a:noFill/>
          </a:ln>
        </p:spPr>
      </p:pic>
      <p:sp>
        <p:nvSpPr>
          <p:cNvPr id="26631" name="Text Box 7"/>
          <p:cNvSpPr txBox="1">
            <a:spLocks noChangeArrowheads="1"/>
          </p:cNvSpPr>
          <p:nvPr/>
        </p:nvSpPr>
        <p:spPr bwMode="auto">
          <a:xfrm>
            <a:off x="609600" y="1600200"/>
            <a:ext cx="8001000" cy="2314575"/>
          </a:xfrm>
          <a:prstGeom prst="rect">
            <a:avLst/>
          </a:prstGeom>
          <a:noFill/>
          <a:ln w="9525">
            <a:noFill/>
            <a:miter lim="800000"/>
          </a:ln>
          <a:effectLst/>
        </p:spPr>
        <p:txBody>
          <a:bodyPr>
            <a:spAutoFit/>
          </a:bodyPr>
          <a:lstStyle/>
          <a:p>
            <a:pPr marR="0" defTabSz="914400" rtl="0">
              <a:lnSpc>
                <a:spcPct val="130000"/>
              </a:lnSpc>
              <a:buClrTx/>
              <a:buSzTx/>
              <a:buFontTx/>
              <a:buNone/>
              <a:defRPr/>
            </a:pPr>
            <a:r>
              <a:rPr kumimoji="0" lang="en-US" altLang="zh-CN" sz="2800" b="1" kern="1200" cap="none" spc="0" normalizeH="0" baseline="0" noProof="0">
                <a:solidFill>
                  <a:srgbClr val="F5FA3C"/>
                </a:solidFill>
                <a:effectLst>
                  <a:outerShdw blurRad="38100" dist="38100" dir="2700000" algn="tl">
                    <a:srgbClr val="000000"/>
                  </a:outerShdw>
                </a:effectLst>
                <a:latin typeface="黑体" panose="02010609060101010101" pitchFamily="2" charset="-122"/>
                <a:ea typeface="黑体" panose="02010609060101010101" pitchFamily="2" charset="-122"/>
                <a:cs typeface="+mn-cs"/>
              </a:rPr>
              <a:t>1</a:t>
            </a:r>
            <a:r>
              <a:rPr kumimoji="0" lang="zh-CN" altLang="en-US" sz="2800" b="1" kern="1200" cap="none" spc="0" normalizeH="0" baseline="0" noProof="0">
                <a:solidFill>
                  <a:srgbClr val="F5FA3C"/>
                </a:solidFill>
                <a:effectLst>
                  <a:outerShdw blurRad="38100" dist="38100" dir="2700000" algn="tl">
                    <a:srgbClr val="000000"/>
                  </a:outerShdw>
                </a:effectLst>
                <a:latin typeface="黑体" panose="02010609060101010101" pitchFamily="2" charset="-122"/>
                <a:ea typeface="黑体" panose="02010609060101010101" pitchFamily="2" charset="-122"/>
                <a:cs typeface="+mn-cs"/>
              </a:rPr>
              <a:t>、含义</a:t>
            </a:r>
            <a:r>
              <a:rPr kumimoji="0" lang="en-US" altLang="zh-CN"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a:t>
            </a:r>
            <a:r>
              <a:rPr kumimoji="0" lang="zh-CN" altLang="en-US"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启蒙运动是指</a:t>
            </a:r>
            <a:r>
              <a:rPr kumimoji="1" lang="en-US" altLang="zh-CN"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17</a:t>
            </a:r>
            <a:r>
              <a:rPr kumimoji="1" lang="zh-CN" altLang="en-US"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a:t>
            </a:r>
            <a:r>
              <a:rPr kumimoji="1" lang="en-US" altLang="zh-CN"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18</a:t>
            </a:r>
            <a:r>
              <a:rPr kumimoji="1" lang="zh-CN" altLang="en-US"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世纪，欧洲资产阶级</a:t>
            </a:r>
            <a:r>
              <a:rPr kumimoji="0" lang="zh-CN" altLang="en-US"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以</a:t>
            </a:r>
            <a:r>
              <a:rPr kumimoji="1" lang="zh-CN" altLang="en-US"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rPr>
              <a:t>理性主义为指导思想，反对封建专制制度和封建神学，构筑未来资本主义理想社会制度的思想解放运动。</a:t>
            </a:r>
            <a:endParaRPr kumimoji="1" lang="zh-CN" altLang="en-US" sz="2800" b="1" kern="1200" cap="none" spc="0" normalizeH="0" baseline="0" noProof="0">
              <a:effectLst>
                <a:outerShdw blurRad="38100" dist="38100" dir="2700000" algn="tl">
                  <a:srgbClr val="000000"/>
                </a:outerShdw>
              </a:effectLst>
              <a:latin typeface="黑体" panose="02010609060101010101" pitchFamily="2" charset="-122"/>
              <a:ea typeface="黑体" panose="02010609060101010101" pitchFamily="2" charset="-122"/>
              <a:cs typeface="+mn-cs"/>
            </a:endParaRPr>
          </a:p>
        </p:txBody>
      </p:sp>
      <p:sp>
        <p:nvSpPr>
          <p:cNvPr id="26632" name="Line 8"/>
          <p:cNvSpPr/>
          <p:nvPr/>
        </p:nvSpPr>
        <p:spPr>
          <a:xfrm>
            <a:off x="1752600" y="2819400"/>
            <a:ext cx="1447800" cy="0"/>
          </a:xfrm>
          <a:prstGeom prst="line">
            <a:avLst/>
          </a:prstGeom>
          <a:ln w="76200" cap="flat" cmpd="sng">
            <a:solidFill>
              <a:srgbClr val="FF0000"/>
            </a:solidFill>
            <a:prstDash val="solid"/>
            <a:round/>
            <a:headEnd type="none" w="med" len="med"/>
            <a:tailEnd type="none" w="med" len="med"/>
          </a:ln>
        </p:spPr>
      </p:sp>
      <p:sp>
        <p:nvSpPr>
          <p:cNvPr id="26633" name="Text Box 9"/>
          <p:cNvSpPr txBox="1"/>
          <p:nvPr/>
        </p:nvSpPr>
        <p:spPr>
          <a:xfrm>
            <a:off x="685800" y="3962400"/>
            <a:ext cx="8001000" cy="2759075"/>
          </a:xfrm>
          <a:prstGeom prst="rect">
            <a:avLst/>
          </a:prstGeom>
          <a:noFill/>
          <a:ln w="28575">
            <a:noFill/>
          </a:ln>
        </p:spPr>
        <p:txBody>
          <a:bodyPr anchor="t">
            <a:spAutoFit/>
          </a:bodyPr>
          <a:p>
            <a:pPr>
              <a:lnSpc>
                <a:spcPct val="105000"/>
              </a:lnSpc>
              <a:spcBef>
                <a:spcPct val="50000"/>
              </a:spcBef>
            </a:pPr>
            <a:r>
              <a:rPr lang="en-US" altLang="zh-CN" sz="2800" b="1">
                <a:solidFill>
                  <a:srgbClr val="F5FA3C"/>
                </a:solidFill>
                <a:latin typeface="黑体" panose="02010609060101010101" pitchFamily="2" charset="-122"/>
                <a:ea typeface="黑体" panose="02010609060101010101" pitchFamily="2" charset="-122"/>
              </a:rPr>
              <a:t>2</a:t>
            </a:r>
            <a:r>
              <a:rPr lang="zh-CN" altLang="en-US" sz="2800" b="1" dirty="0">
                <a:solidFill>
                  <a:srgbClr val="F5FA3C"/>
                </a:solidFill>
                <a:latin typeface="黑体" panose="02010609060101010101" pitchFamily="2" charset="-122"/>
                <a:ea typeface="黑体" panose="02010609060101010101" pitchFamily="2" charset="-122"/>
              </a:rPr>
              <a:t>、主题</a:t>
            </a:r>
            <a:r>
              <a:rPr lang="en-US" altLang="zh-CN" sz="2800" b="1">
                <a:solidFill>
                  <a:srgbClr val="F5FA3C"/>
                </a:solidFill>
                <a:latin typeface="黑体" panose="02010609060101010101" pitchFamily="2" charset="-122"/>
                <a:ea typeface="黑体" panose="02010609060101010101" pitchFamily="2" charset="-122"/>
              </a:rPr>
              <a:t>——</a:t>
            </a:r>
            <a:r>
              <a:rPr lang="zh-CN" altLang="en-US" sz="2800" b="1" dirty="0">
                <a:solidFill>
                  <a:srgbClr val="F5FA3C"/>
                </a:solidFill>
                <a:latin typeface="黑体" panose="02010609060101010101" pitchFamily="2" charset="-122"/>
                <a:ea typeface="黑体" panose="02010609060101010101" pitchFamily="2" charset="-122"/>
              </a:rPr>
              <a:t>理性主义</a:t>
            </a:r>
            <a:endParaRPr lang="zh-CN" altLang="en-US" sz="2800" b="1" dirty="0">
              <a:solidFill>
                <a:srgbClr val="F5FA3C"/>
              </a:solidFill>
              <a:latin typeface="黑体" panose="02010609060101010101" pitchFamily="2" charset="-122"/>
              <a:ea typeface="黑体" panose="02010609060101010101" pitchFamily="2" charset="-122"/>
            </a:endParaRPr>
          </a:p>
          <a:p>
            <a:pPr>
              <a:lnSpc>
                <a:spcPct val="105000"/>
              </a:lnSpc>
              <a:spcBef>
                <a:spcPct val="50000"/>
              </a:spcBef>
            </a:pPr>
            <a:r>
              <a:rPr lang="zh-CN" altLang="en-US" sz="2800" b="1" dirty="0">
                <a:solidFill>
                  <a:schemeClr val="tx2"/>
                </a:solidFill>
                <a:latin typeface="黑体" panose="02010609060101010101" pitchFamily="2" charset="-122"/>
                <a:ea typeface="黑体" panose="02010609060101010101" pitchFamily="2" charset="-122"/>
              </a:rPr>
              <a:t>具体表现：天赋人权、自由、平等、博爱、民主、法治、科学、分权制衡、社会契约、民主共和制、君主立宪制。</a:t>
            </a:r>
            <a:endParaRPr lang="zh-CN" altLang="en-US" sz="2800" b="1" dirty="0">
              <a:solidFill>
                <a:schemeClr val="tx2"/>
              </a:solidFill>
              <a:latin typeface="黑体" panose="02010609060101010101" pitchFamily="2" charset="-122"/>
              <a:ea typeface="黑体" panose="02010609060101010101" pitchFamily="2" charset="-122"/>
            </a:endParaRPr>
          </a:p>
          <a:p>
            <a:pPr>
              <a:lnSpc>
                <a:spcPct val="105000"/>
              </a:lnSpc>
              <a:spcBef>
                <a:spcPct val="50000"/>
              </a:spcBef>
            </a:pPr>
            <a:r>
              <a:rPr lang="zh-CN" altLang="en-US" sz="2800" b="1" dirty="0">
                <a:solidFill>
                  <a:schemeClr val="tx2"/>
                </a:solidFill>
                <a:latin typeface="黑体" panose="02010609060101010101" pitchFamily="2" charset="-122"/>
                <a:ea typeface="黑体" panose="02010609060101010101" pitchFamily="2" charset="-122"/>
              </a:rPr>
              <a:t>（构筑资本主义制度）</a:t>
            </a:r>
            <a:endParaRPr lang="zh-CN" altLang="en-US" sz="2800" b="1" dirty="0">
              <a:solidFill>
                <a:schemeClr val="tx2"/>
              </a:solidFill>
              <a:latin typeface="黑体" panose="02010609060101010101" pitchFamily="2" charset="-122"/>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31"/>
                                        </p:tgtEl>
                                        <p:attrNameLst>
                                          <p:attrName>style.visibility</p:attrName>
                                        </p:attrNameLst>
                                      </p:cBhvr>
                                      <p:to>
                                        <p:strVal val="visible"/>
                                      </p:to>
                                    </p:set>
                                    <p:anim calcmode="lin" valueType="num">
                                      <p:cBhvr additive="base">
                                        <p:cTn id="7" dur="500" fill="hold"/>
                                        <p:tgtEl>
                                          <p:spTgt spid="26631"/>
                                        </p:tgtEl>
                                        <p:attrNameLst>
                                          <p:attrName>ppt_x</p:attrName>
                                        </p:attrNameLst>
                                      </p:cBhvr>
                                      <p:tavLst>
                                        <p:tav tm="0">
                                          <p:val>
                                            <p:strVal val="#ppt_x"/>
                                          </p:val>
                                        </p:tav>
                                        <p:tav tm="100000">
                                          <p:val>
                                            <p:strVal val="#ppt_x"/>
                                          </p:val>
                                        </p:tav>
                                      </p:tavLst>
                                    </p:anim>
                                    <p:anim calcmode="lin" valueType="num">
                                      <p:cBhvr additive="base">
                                        <p:cTn id="8" dur="500" fill="hold"/>
                                        <p:tgtEl>
                                          <p:spTgt spid="2663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32"/>
                                        </p:tgtEl>
                                        <p:attrNameLst>
                                          <p:attrName>style.visibility</p:attrName>
                                        </p:attrNameLst>
                                      </p:cBhvr>
                                      <p:to>
                                        <p:strVal val="visible"/>
                                      </p:to>
                                    </p:set>
                                    <p:anim calcmode="lin" valueType="num">
                                      <p:cBhvr additive="base">
                                        <p:cTn id="13" dur="500" fill="hold"/>
                                        <p:tgtEl>
                                          <p:spTgt spid="26632"/>
                                        </p:tgtEl>
                                        <p:attrNameLst>
                                          <p:attrName>ppt_x</p:attrName>
                                        </p:attrNameLst>
                                      </p:cBhvr>
                                      <p:tavLst>
                                        <p:tav tm="0">
                                          <p:val>
                                            <p:strVal val="#ppt_x"/>
                                          </p:val>
                                        </p:tav>
                                        <p:tav tm="100000">
                                          <p:val>
                                            <p:strVal val="#ppt_x"/>
                                          </p:val>
                                        </p:tav>
                                      </p:tavLst>
                                    </p:anim>
                                    <p:anim calcmode="lin" valueType="num">
                                      <p:cBhvr additive="base">
                                        <p:cTn id="14" dur="500" fill="hold"/>
                                        <p:tgtEl>
                                          <p:spTgt spid="2663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26633">
                                            <p:txEl>
                                              <p:charRg st="0" end="11"/>
                                            </p:txEl>
                                          </p:spTgt>
                                        </p:tgtEl>
                                        <p:attrNameLst>
                                          <p:attrName>style.visibility</p:attrName>
                                        </p:attrNameLst>
                                      </p:cBhvr>
                                      <p:to>
                                        <p:strVal val="visible"/>
                                      </p:to>
                                    </p:set>
                                    <p:animEffect transition="in" filter="blinds(horizontal)">
                                      <p:cBhvr>
                                        <p:cTn id="19" dur="500"/>
                                        <p:tgtEl>
                                          <p:spTgt spid="26633">
                                            <p:txEl>
                                              <p:charRg st="0" end="1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6633">
                                            <p:txEl>
                                              <p:charRg st="11" end="62"/>
                                            </p:txEl>
                                          </p:spTgt>
                                        </p:tgtEl>
                                        <p:attrNameLst>
                                          <p:attrName>style.visibility</p:attrName>
                                        </p:attrNameLst>
                                      </p:cBhvr>
                                      <p:to>
                                        <p:strVal val="visible"/>
                                      </p:to>
                                    </p:set>
                                    <p:anim calcmode="lin" valueType="num">
                                      <p:cBhvr additive="base">
                                        <p:cTn id="24" dur="500" fill="hold"/>
                                        <p:tgtEl>
                                          <p:spTgt spid="26633">
                                            <p:txEl>
                                              <p:charRg st="11" end="6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6633">
                                            <p:txEl>
                                              <p:charRg st="11" end="6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6633">
                                            <p:txEl>
                                              <p:charRg st="62" end="73"/>
                                            </p:txEl>
                                          </p:spTgt>
                                        </p:tgtEl>
                                        <p:attrNameLst>
                                          <p:attrName>style.visibility</p:attrName>
                                        </p:attrNameLst>
                                      </p:cBhvr>
                                      <p:to>
                                        <p:strVal val="visible"/>
                                      </p:to>
                                    </p:set>
                                    <p:anim calcmode="lin" valueType="num">
                                      <p:cBhvr additive="base">
                                        <p:cTn id="30" dur="500" fill="hold"/>
                                        <p:tgtEl>
                                          <p:spTgt spid="26633">
                                            <p:txEl>
                                              <p:charRg st="62" end="7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6633">
                                            <p:txEl>
                                              <p:charRg st="62" end="7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Text Box 2"/>
          <p:cNvSpPr txBox="1"/>
          <p:nvPr/>
        </p:nvSpPr>
        <p:spPr>
          <a:xfrm>
            <a:off x="2195513" y="2349500"/>
            <a:ext cx="4248150" cy="719138"/>
          </a:xfrm>
          <a:prstGeom prst="rect">
            <a:avLst/>
          </a:prstGeom>
          <a:solidFill>
            <a:srgbClr val="FFFF00"/>
          </a:solidFill>
          <a:ln w="9525" cap="flat" cmpd="sng">
            <a:solidFill>
              <a:srgbClr val="000000"/>
            </a:solidFill>
            <a:prstDash val="solid"/>
            <a:miter/>
            <a:headEnd type="none" w="med" len="med"/>
            <a:tailEnd type="none" w="med" len="med"/>
          </a:ln>
        </p:spPr>
        <p:txBody>
          <a:bodyPr anchor="t"/>
          <a:p>
            <a:pPr algn="ctr"/>
            <a:r>
              <a:rPr lang="zh-CN" altLang="en-US" sz="3200" b="1" dirty="0">
                <a:latin typeface="Arial" panose="020B0604020202020204" pitchFamily="34" charset="0"/>
                <a:ea typeface="宋体" panose="02010600030101010101" pitchFamily="2" charset="-122"/>
              </a:rPr>
              <a:t>主题：人文主义</a:t>
            </a:r>
            <a:endParaRPr lang="zh-CN" altLang="en-US" sz="3200" b="1" dirty="0">
              <a:latin typeface="Arial" panose="020B0604020202020204" pitchFamily="34" charset="0"/>
              <a:ea typeface="宋体" panose="02010600030101010101" pitchFamily="2" charset="-122"/>
            </a:endParaRPr>
          </a:p>
        </p:txBody>
      </p:sp>
      <p:sp>
        <p:nvSpPr>
          <p:cNvPr id="13314" name="Line 3"/>
          <p:cNvSpPr/>
          <p:nvPr/>
        </p:nvSpPr>
        <p:spPr>
          <a:xfrm flipH="1">
            <a:off x="1258888" y="3141663"/>
            <a:ext cx="936625" cy="730250"/>
          </a:xfrm>
          <a:prstGeom prst="line">
            <a:avLst/>
          </a:prstGeom>
          <a:ln w="50800" cap="flat" cmpd="sng">
            <a:solidFill>
              <a:schemeClr val="folHlink"/>
            </a:solidFill>
            <a:prstDash val="solid"/>
            <a:round/>
            <a:headEnd type="none" w="med" len="med"/>
            <a:tailEnd type="triangle" w="med" len="med"/>
          </a:ln>
        </p:spPr>
      </p:sp>
      <p:sp>
        <p:nvSpPr>
          <p:cNvPr id="13315" name="Rectangle 4"/>
          <p:cNvSpPr/>
          <p:nvPr/>
        </p:nvSpPr>
        <p:spPr>
          <a:xfrm>
            <a:off x="1731010" y="1704340"/>
            <a:ext cx="6583045" cy="645160"/>
          </a:xfrm>
          <a:prstGeom prst="rect">
            <a:avLst/>
          </a:prstGeom>
          <a:noFill/>
          <a:ln w="25400">
            <a:noFill/>
          </a:ln>
        </p:spPr>
        <p:txBody>
          <a:bodyPr wrap="none" anchor="ctr">
            <a:spAutoFit/>
          </a:bodyPr>
          <a:p>
            <a:r>
              <a:rPr lang="zh-CN" altLang="en-US" sz="3600" b="1" dirty="0">
                <a:latin typeface="Arial" panose="020B0604020202020204" pitchFamily="34" charset="0"/>
                <a:ea typeface="宋体" panose="02010600030101010101" pitchFamily="2" charset="-122"/>
              </a:rPr>
              <a:t> (古代)近代西方的思想解放历程</a:t>
            </a:r>
            <a:endParaRPr lang="zh-CN" altLang="en-US" sz="3600" b="1" dirty="0">
              <a:latin typeface="Arial" panose="020B0604020202020204" pitchFamily="34" charset="0"/>
              <a:ea typeface="宋体" panose="02010600030101010101" pitchFamily="2" charset="-122"/>
            </a:endParaRPr>
          </a:p>
        </p:txBody>
      </p:sp>
      <p:sp>
        <p:nvSpPr>
          <p:cNvPr id="13316" name="Rectangle 5"/>
          <p:cNvSpPr/>
          <p:nvPr/>
        </p:nvSpPr>
        <p:spPr>
          <a:xfrm>
            <a:off x="1852613" y="3308350"/>
            <a:ext cx="488950" cy="915988"/>
          </a:xfrm>
          <a:prstGeom prst="rect">
            <a:avLst/>
          </a:prstGeom>
          <a:noFill/>
          <a:ln w="25400">
            <a:noFill/>
          </a:ln>
        </p:spPr>
        <p:txBody>
          <a:bodyPr wrap="none" anchor="ctr">
            <a:spAutoFit/>
          </a:bodyPr>
          <a:p>
            <a:pPr indent="304800"/>
            <a:br>
              <a:rPr lang="en-US" altLang="zh-CN" dirty="0">
                <a:latin typeface="Arial" panose="020B0604020202020204" pitchFamily="34" charset="0"/>
                <a:ea typeface="宋体" panose="02010600030101010101" pitchFamily="2" charset="-122"/>
              </a:rPr>
            </a:br>
            <a:endParaRPr lang="en-US" altLang="zh-CN" dirty="0">
              <a:latin typeface="Arial" panose="020B0604020202020204" pitchFamily="34" charset="0"/>
              <a:ea typeface="宋体" panose="02010600030101010101" pitchFamily="2" charset="-122"/>
            </a:endParaRPr>
          </a:p>
          <a:p>
            <a:pPr indent="304800" eaLnBrk="0" hangingPunct="0"/>
            <a:endParaRPr lang="en-US" altLang="zh-CN" dirty="0">
              <a:latin typeface="Arial" panose="020B0604020202020204" pitchFamily="34" charset="0"/>
              <a:ea typeface="宋体" panose="02010600030101010101" pitchFamily="2" charset="-122"/>
            </a:endParaRPr>
          </a:p>
        </p:txBody>
      </p:sp>
      <p:sp>
        <p:nvSpPr>
          <p:cNvPr id="14342" name="Rectangle 6"/>
          <p:cNvSpPr/>
          <p:nvPr/>
        </p:nvSpPr>
        <p:spPr>
          <a:xfrm>
            <a:off x="250825" y="3860800"/>
            <a:ext cx="9324975" cy="1738313"/>
          </a:xfrm>
          <a:prstGeom prst="rect">
            <a:avLst/>
          </a:prstGeom>
          <a:noFill/>
          <a:ln w="25400">
            <a:noFill/>
          </a:ln>
        </p:spPr>
        <p:txBody>
          <a:bodyPr anchor="ctr">
            <a:spAutoFit/>
          </a:bodyPr>
          <a:p>
            <a:r>
              <a:rPr lang="zh-CN" altLang="en-US" sz="2800" b="1" dirty="0">
                <a:latin typeface="Arial" panose="020B0604020202020204" pitchFamily="34" charset="0"/>
                <a:ea typeface="宋体" panose="02010600030101010101" pitchFamily="2" charset="-122"/>
              </a:rPr>
              <a:t>源头           兴起        发展           弘扬           科学论证</a:t>
            </a:r>
            <a:endParaRPr lang="zh-CN" altLang="en-US" sz="2800" b="1" dirty="0">
              <a:latin typeface="Arial" panose="020B0604020202020204" pitchFamily="34" charset="0"/>
              <a:ea typeface="宋体" panose="02010600030101010101" pitchFamily="2" charset="-122"/>
            </a:endParaRPr>
          </a:p>
          <a:p>
            <a:pPr eaLnBrk="0" hangingPunct="0"/>
            <a:r>
              <a:rPr lang="en-US" altLang="zh-CN" sz="2800" b="1" dirty="0">
                <a:latin typeface="Arial" panose="020B0604020202020204" pitchFamily="34" charset="0"/>
                <a:ea typeface="宋体" panose="02010600030101010101" pitchFamily="2" charset="-122"/>
              </a:rPr>
              <a:t>11</a:t>
            </a:r>
            <a:r>
              <a:rPr lang="zh-CN" altLang="en-US" sz="2800" b="1" dirty="0">
                <a:latin typeface="Arial" panose="020B0604020202020204" pitchFamily="34" charset="0"/>
                <a:ea typeface="宋体" panose="02010600030101010101" pitchFamily="2" charset="-122"/>
              </a:rPr>
              <a:t>课         </a:t>
            </a:r>
            <a:r>
              <a:rPr lang="en-US" altLang="zh-CN" sz="2800" b="1" dirty="0">
                <a:latin typeface="Arial" panose="020B0604020202020204" pitchFamily="34" charset="0"/>
                <a:ea typeface="宋体" panose="02010600030101010101" pitchFamily="2" charset="-122"/>
              </a:rPr>
              <a:t>12</a:t>
            </a:r>
            <a:r>
              <a:rPr lang="zh-CN" altLang="en-US" sz="2800" b="1" dirty="0">
                <a:latin typeface="Arial" panose="020B0604020202020204" pitchFamily="34" charset="0"/>
                <a:ea typeface="宋体" panose="02010600030101010101" pitchFamily="2" charset="-122"/>
              </a:rPr>
              <a:t>课         </a:t>
            </a:r>
            <a:r>
              <a:rPr lang="en-US" altLang="zh-CN" sz="2800" b="1" dirty="0">
                <a:latin typeface="Arial" panose="020B0604020202020204" pitchFamily="34" charset="0"/>
                <a:ea typeface="宋体" panose="02010600030101010101" pitchFamily="2" charset="-122"/>
              </a:rPr>
              <a:t>13</a:t>
            </a:r>
            <a:r>
              <a:rPr lang="zh-CN" altLang="en-US" sz="2800" b="1" dirty="0">
                <a:latin typeface="Arial" panose="020B0604020202020204" pitchFamily="34" charset="0"/>
                <a:ea typeface="宋体" panose="02010600030101010101" pitchFamily="2" charset="-122"/>
              </a:rPr>
              <a:t>课           </a:t>
            </a:r>
            <a:r>
              <a:rPr lang="en-US" altLang="zh-CN" sz="2800" b="1" dirty="0">
                <a:latin typeface="Arial" panose="020B0604020202020204" pitchFamily="34" charset="0"/>
                <a:ea typeface="宋体" panose="02010600030101010101" pitchFamily="2" charset="-122"/>
              </a:rPr>
              <a:t>14</a:t>
            </a:r>
            <a:r>
              <a:rPr lang="zh-CN" altLang="en-US" sz="2800" b="1" dirty="0">
                <a:latin typeface="Arial" panose="020B0604020202020204" pitchFamily="34" charset="0"/>
                <a:ea typeface="宋体" panose="02010600030101010101" pitchFamily="2" charset="-122"/>
              </a:rPr>
              <a:t>课             </a:t>
            </a:r>
            <a:r>
              <a:rPr lang="en-US" altLang="zh-CN" sz="2800" b="1" dirty="0">
                <a:latin typeface="Arial" panose="020B0604020202020204" pitchFamily="34" charset="0"/>
                <a:ea typeface="宋体" panose="02010600030101010101" pitchFamily="2" charset="-122"/>
              </a:rPr>
              <a:t>15</a:t>
            </a:r>
            <a:r>
              <a:rPr lang="zh-CN" altLang="en-US" sz="2800" b="1" dirty="0">
                <a:latin typeface="Arial" panose="020B0604020202020204" pitchFamily="34" charset="0"/>
                <a:ea typeface="宋体" panose="02010600030101010101" pitchFamily="2" charset="-122"/>
              </a:rPr>
              <a:t>课</a:t>
            </a:r>
            <a:endParaRPr lang="zh-CN" altLang="en-US" sz="2800" b="1" dirty="0">
              <a:latin typeface="Arial" panose="020B0604020202020204" pitchFamily="34" charset="0"/>
              <a:ea typeface="宋体" panose="02010600030101010101" pitchFamily="2" charset="-122"/>
            </a:endParaRPr>
          </a:p>
          <a:p>
            <a:pPr eaLnBrk="0" hangingPunct="0"/>
            <a:r>
              <a:rPr lang="zh-CN" altLang="en-US" sz="2800" b="1" dirty="0">
                <a:latin typeface="Arial" panose="020B0604020202020204" pitchFamily="34" charset="0"/>
                <a:ea typeface="宋体" panose="02010600030101010101" pitchFamily="2" charset="-122"/>
              </a:rPr>
              <a:t>希腊先哲  文艺复兴  宗教改革  理性之光     近代科学</a:t>
            </a:r>
            <a:endParaRPr lang="zh-CN" altLang="en-US" sz="2800" b="1" dirty="0">
              <a:latin typeface="Arial" panose="020B0604020202020204" pitchFamily="34" charset="0"/>
              <a:ea typeface="宋体" panose="02010600030101010101" pitchFamily="2" charset="-122"/>
            </a:endParaRPr>
          </a:p>
          <a:p>
            <a:pPr eaLnBrk="0" hangingPunct="0"/>
            <a:r>
              <a:rPr lang="en-US" altLang="zh-CN" sz="2400" b="1" dirty="0">
                <a:latin typeface="Arial" panose="020B0604020202020204" pitchFamily="34" charset="0"/>
                <a:ea typeface="宋体" panose="02010600030101010101" pitchFamily="2" charset="-122"/>
              </a:rPr>
              <a:t>BC7C-BC4C  14C-17C    16C          17C</a:t>
            </a:r>
            <a:r>
              <a:rPr lang="zh-CN" altLang="en-US" sz="2400" b="1" dirty="0">
                <a:latin typeface="Arial" panose="020B0604020202020204" pitchFamily="34" charset="0"/>
                <a:ea typeface="宋体" panose="02010600030101010101" pitchFamily="2" charset="-122"/>
              </a:rPr>
              <a:t>、</a:t>
            </a:r>
            <a:r>
              <a:rPr lang="en-US" altLang="zh-CN" sz="2400" b="1" dirty="0">
                <a:latin typeface="Arial" panose="020B0604020202020204" pitchFamily="34" charset="0"/>
                <a:ea typeface="宋体" panose="02010600030101010101" pitchFamily="2" charset="-122"/>
              </a:rPr>
              <a:t>18C       17C-20C</a:t>
            </a:r>
            <a:endParaRPr lang="en-US" altLang="zh-CN" sz="2400" b="1" dirty="0">
              <a:latin typeface="Arial" panose="020B0604020202020204" pitchFamily="34" charset="0"/>
              <a:ea typeface="宋体" panose="02010600030101010101" pitchFamily="2" charset="-122"/>
            </a:endParaRPr>
          </a:p>
        </p:txBody>
      </p:sp>
      <p:sp>
        <p:nvSpPr>
          <p:cNvPr id="13318" name="Line 7"/>
          <p:cNvSpPr/>
          <p:nvPr/>
        </p:nvSpPr>
        <p:spPr>
          <a:xfrm flipH="1">
            <a:off x="2411413" y="3284538"/>
            <a:ext cx="720725" cy="585787"/>
          </a:xfrm>
          <a:prstGeom prst="line">
            <a:avLst/>
          </a:prstGeom>
          <a:ln w="50800" cap="flat" cmpd="sng">
            <a:solidFill>
              <a:schemeClr val="folHlink"/>
            </a:solidFill>
            <a:prstDash val="solid"/>
            <a:round/>
            <a:headEnd type="none" w="med" len="med"/>
            <a:tailEnd type="triangle" w="med" len="med"/>
          </a:ln>
        </p:spPr>
      </p:sp>
      <p:sp>
        <p:nvSpPr>
          <p:cNvPr id="13319" name="Line 8"/>
          <p:cNvSpPr/>
          <p:nvPr/>
        </p:nvSpPr>
        <p:spPr>
          <a:xfrm>
            <a:off x="1187450" y="4149725"/>
            <a:ext cx="936625" cy="0"/>
          </a:xfrm>
          <a:prstGeom prst="line">
            <a:avLst/>
          </a:prstGeom>
          <a:ln w="50800" cap="flat" cmpd="sng">
            <a:solidFill>
              <a:schemeClr val="folHlink"/>
            </a:solidFill>
            <a:prstDash val="solid"/>
            <a:round/>
            <a:headEnd type="none" w="med" len="med"/>
            <a:tailEnd type="triangle" w="med" len="med"/>
          </a:ln>
        </p:spPr>
      </p:sp>
      <p:sp>
        <p:nvSpPr>
          <p:cNvPr id="13320" name="Line 9"/>
          <p:cNvSpPr/>
          <p:nvPr/>
        </p:nvSpPr>
        <p:spPr>
          <a:xfrm>
            <a:off x="5364163" y="3141663"/>
            <a:ext cx="574675" cy="646112"/>
          </a:xfrm>
          <a:prstGeom prst="line">
            <a:avLst/>
          </a:prstGeom>
          <a:ln w="50800" cap="flat" cmpd="sng">
            <a:solidFill>
              <a:schemeClr val="folHlink"/>
            </a:solidFill>
            <a:prstDash val="solid"/>
            <a:round/>
            <a:headEnd type="none" w="med" len="med"/>
            <a:tailEnd type="triangle" w="med" len="med"/>
          </a:ln>
        </p:spPr>
      </p:sp>
      <p:sp>
        <p:nvSpPr>
          <p:cNvPr id="13321" name="Line 10"/>
          <p:cNvSpPr/>
          <p:nvPr/>
        </p:nvSpPr>
        <p:spPr>
          <a:xfrm flipH="1">
            <a:off x="4067175" y="3141663"/>
            <a:ext cx="0" cy="790575"/>
          </a:xfrm>
          <a:prstGeom prst="line">
            <a:avLst/>
          </a:prstGeom>
          <a:ln w="50800" cap="flat" cmpd="sng">
            <a:solidFill>
              <a:schemeClr val="folHlink"/>
            </a:solidFill>
            <a:prstDash val="solid"/>
            <a:round/>
            <a:headEnd type="none" w="med" len="med"/>
            <a:tailEnd type="triangle" w="med" len="med"/>
          </a:ln>
        </p:spPr>
      </p:sp>
      <p:sp>
        <p:nvSpPr>
          <p:cNvPr id="13322" name="Line 11"/>
          <p:cNvSpPr/>
          <p:nvPr/>
        </p:nvSpPr>
        <p:spPr>
          <a:xfrm>
            <a:off x="6443663" y="3141663"/>
            <a:ext cx="719137" cy="647700"/>
          </a:xfrm>
          <a:prstGeom prst="line">
            <a:avLst/>
          </a:prstGeom>
          <a:ln w="50800" cap="flat" cmpd="sng">
            <a:solidFill>
              <a:schemeClr val="folHlink"/>
            </a:solidFill>
            <a:prstDash val="solid"/>
            <a:round/>
            <a:headEnd type="none" w="med" len="med"/>
            <a:tailEnd type="triangle" w="med" len="med"/>
          </a:ln>
        </p:spPr>
      </p:sp>
      <p:sp>
        <p:nvSpPr>
          <p:cNvPr id="13323" name="Line 12"/>
          <p:cNvSpPr/>
          <p:nvPr/>
        </p:nvSpPr>
        <p:spPr>
          <a:xfrm>
            <a:off x="2987675" y="4149725"/>
            <a:ext cx="720725" cy="0"/>
          </a:xfrm>
          <a:prstGeom prst="line">
            <a:avLst/>
          </a:prstGeom>
          <a:ln w="50800" cap="flat" cmpd="sng">
            <a:solidFill>
              <a:schemeClr val="folHlink"/>
            </a:solidFill>
            <a:prstDash val="solid"/>
            <a:round/>
            <a:headEnd type="none" w="med" len="med"/>
            <a:tailEnd type="triangle" w="med" len="med"/>
          </a:ln>
        </p:spPr>
      </p:sp>
      <p:sp>
        <p:nvSpPr>
          <p:cNvPr id="13324" name="Line 13"/>
          <p:cNvSpPr/>
          <p:nvPr/>
        </p:nvSpPr>
        <p:spPr>
          <a:xfrm>
            <a:off x="4572000" y="4149725"/>
            <a:ext cx="936625" cy="0"/>
          </a:xfrm>
          <a:prstGeom prst="line">
            <a:avLst/>
          </a:prstGeom>
          <a:ln w="50800" cap="flat" cmpd="sng">
            <a:solidFill>
              <a:schemeClr val="folHlink"/>
            </a:solidFill>
            <a:prstDash val="solid"/>
            <a:round/>
            <a:headEnd type="none" w="med" len="med"/>
            <a:tailEnd type="triangle" w="med" len="med"/>
          </a:ln>
        </p:spPr>
      </p:sp>
      <p:sp>
        <p:nvSpPr>
          <p:cNvPr id="13325" name="Line 14"/>
          <p:cNvSpPr/>
          <p:nvPr/>
        </p:nvSpPr>
        <p:spPr>
          <a:xfrm>
            <a:off x="6372225" y="4149725"/>
            <a:ext cx="792163" cy="0"/>
          </a:xfrm>
          <a:prstGeom prst="line">
            <a:avLst/>
          </a:prstGeom>
          <a:ln w="50800" cap="flat" cmpd="sng">
            <a:solidFill>
              <a:schemeClr val="folHlink"/>
            </a:solidFill>
            <a:prstDash val="solid"/>
            <a:round/>
            <a:headEnd type="none" w="med" len="med"/>
            <a:tailEnd type="triangle" w="med" len="med"/>
          </a:ln>
        </p:spPr>
      </p:sp>
      <p:sp>
        <p:nvSpPr>
          <p:cNvPr id="13326" name="Rectangle 15"/>
          <p:cNvSpPr>
            <a:spLocks noGrp="1"/>
          </p:cNvSpPr>
          <p:nvPr>
            <p:ph type="title"/>
          </p:nvPr>
        </p:nvSpPr>
        <p:spPr>
          <a:xfrm>
            <a:off x="133350" y="260350"/>
            <a:ext cx="9010650" cy="1139825"/>
          </a:xfrm>
        </p:spPr>
        <p:txBody>
          <a:bodyPr wrap="square" lIns="91440" tIns="45720" rIns="91440" bIns="45720" anchor="b"/>
          <a:p>
            <a:pPr eaLnBrk="1" hangingPunct="1"/>
            <a:r>
              <a:rPr lang="zh-CN" altLang="en-US" sz="2500" b="1" dirty="0">
                <a:solidFill>
                  <a:schemeClr val="tx1"/>
                </a:solidFill>
                <a:latin typeface="黑体" panose="02010609060101010101" pitchFamily="2" charset="-122"/>
                <a:ea typeface="黑体" panose="02010609060101010101" pitchFamily="2" charset="-122"/>
              </a:rPr>
              <a:t>专题六     从人文精神之源及到科学理性时代</a:t>
            </a:r>
            <a:br>
              <a:rPr lang="zh-CN" altLang="en-US" sz="2500" b="1" dirty="0">
                <a:solidFill>
                  <a:schemeClr val="tx1"/>
                </a:solidFill>
                <a:latin typeface="黑体" panose="02010609060101010101" pitchFamily="2" charset="-122"/>
                <a:ea typeface="黑体" panose="02010609060101010101" pitchFamily="2" charset="-122"/>
              </a:rPr>
            </a:br>
            <a:r>
              <a:rPr lang="zh-CN" altLang="en-US" sz="3000" b="1" dirty="0">
                <a:solidFill>
                  <a:schemeClr val="tx1"/>
                </a:solidFill>
                <a:latin typeface="黑体" panose="02010609060101010101" pitchFamily="2" charset="-122"/>
                <a:ea typeface="黑体" panose="02010609060101010101" pitchFamily="2" charset="-122"/>
              </a:rPr>
              <a:t>单元主体线索</a:t>
            </a:r>
            <a:endParaRPr lang="zh-CN" altLang="en-US" sz="3000" b="1" dirty="0">
              <a:solidFill>
                <a:schemeClr val="tx1"/>
              </a:solidFill>
              <a:latin typeface="黑体" panose="02010609060101010101" pitchFamily="2" charset="-122"/>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42">
                                            <p:txEl>
                                              <p:charRg st="0" end="54"/>
                                            </p:txEl>
                                          </p:spTgt>
                                        </p:tgtEl>
                                        <p:attrNameLst>
                                          <p:attrName>style.visibility</p:attrName>
                                        </p:attrNameLst>
                                      </p:cBhvr>
                                      <p:to>
                                        <p:strVal val="visible"/>
                                      </p:to>
                                    </p:set>
                                    <p:anim calcmode="lin" valueType="num">
                                      <p:cBhvr additive="base">
                                        <p:cTn id="7" dur="500" fill="hold"/>
                                        <p:tgtEl>
                                          <p:spTgt spid="14342">
                                            <p:txEl>
                                              <p:charRg st="0" end="5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42">
                                            <p:txEl>
                                              <p:charRg st="0" end="5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342">
                                            <p:txEl>
                                              <p:charRg st="54" end="112"/>
                                            </p:txEl>
                                          </p:spTgt>
                                        </p:tgtEl>
                                        <p:attrNameLst>
                                          <p:attrName>style.visibility</p:attrName>
                                        </p:attrNameLst>
                                      </p:cBhvr>
                                      <p:to>
                                        <p:strVal val="visible"/>
                                      </p:to>
                                    </p:set>
                                    <p:anim calcmode="lin" valueType="num">
                                      <p:cBhvr additive="base">
                                        <p:cTn id="13" dur="500" fill="hold"/>
                                        <p:tgtEl>
                                          <p:spTgt spid="14342">
                                            <p:txEl>
                                              <p:charRg st="54" end="11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42">
                                            <p:txEl>
                                              <p:charRg st="54" end="11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4342">
                                            <p:txEl>
                                              <p:charRg st="112" end="144"/>
                                            </p:txEl>
                                          </p:spTgt>
                                        </p:tgtEl>
                                        <p:attrNameLst>
                                          <p:attrName>style.visibility</p:attrName>
                                        </p:attrNameLst>
                                      </p:cBhvr>
                                      <p:to>
                                        <p:strVal val="visible"/>
                                      </p:to>
                                    </p:set>
                                    <p:anim calcmode="lin" valueType="num">
                                      <p:cBhvr additive="base">
                                        <p:cTn id="17" dur="500" fill="hold"/>
                                        <p:tgtEl>
                                          <p:spTgt spid="14342">
                                            <p:txEl>
                                              <p:charRg st="112" end="14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4342">
                                            <p:txEl>
                                              <p:charRg st="112" end="14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4342">
                                            <p:txEl>
                                              <p:charRg st="144" end="201"/>
                                            </p:txEl>
                                          </p:spTgt>
                                        </p:tgtEl>
                                        <p:attrNameLst>
                                          <p:attrName>style.visibility</p:attrName>
                                        </p:attrNameLst>
                                      </p:cBhvr>
                                      <p:to>
                                        <p:strVal val="visible"/>
                                      </p:to>
                                    </p:set>
                                    <p:anim calcmode="lin" valueType="num">
                                      <p:cBhvr additive="base">
                                        <p:cTn id="23" dur="500" fill="hold"/>
                                        <p:tgtEl>
                                          <p:spTgt spid="14342">
                                            <p:txEl>
                                              <p:charRg st="144" end="20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4342">
                                            <p:txEl>
                                              <p:charRg st="144" end="20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Rectangle 3"/>
          <p:cNvSpPr/>
          <p:nvPr/>
        </p:nvSpPr>
        <p:spPr>
          <a:xfrm>
            <a:off x="395288" y="1916113"/>
            <a:ext cx="8534400" cy="2971800"/>
          </a:xfrm>
          <a:prstGeom prst="rect">
            <a:avLst/>
          </a:prstGeom>
          <a:gradFill rotWithShape="1">
            <a:gsLst>
              <a:gs pos="0">
                <a:srgbClr val="000047"/>
              </a:gs>
              <a:gs pos="50000">
                <a:srgbClr val="000099"/>
              </a:gs>
              <a:gs pos="100000">
                <a:srgbClr val="000047"/>
              </a:gs>
            </a:gsLst>
            <a:lin ang="5400000" scaled="1"/>
            <a:tileRect/>
          </a:gradFill>
          <a:ln w="38100" cap="flat" cmpd="sng">
            <a:solidFill>
              <a:schemeClr val="bg2"/>
            </a:solidFill>
            <a:prstDash val="solid"/>
            <a:miter/>
            <a:headEnd type="none" w="med" len="med"/>
            <a:tailEnd type="none" w="med" len="med"/>
          </a:ln>
        </p:spPr>
        <p:txBody>
          <a:bodyPr anchor="t"/>
          <a:p>
            <a:pPr marL="342900" indent="-342900">
              <a:spcBef>
                <a:spcPct val="20000"/>
              </a:spcBef>
            </a:pPr>
            <a:r>
              <a:rPr lang="en-US" altLang="zh-CN" sz="3200" b="1">
                <a:solidFill>
                  <a:schemeClr val="bg1"/>
                </a:solidFill>
                <a:latin typeface="黑体" panose="02010609060101010101" pitchFamily="2" charset="-122"/>
                <a:ea typeface="黑体" panose="02010609060101010101" pitchFamily="2" charset="-122"/>
              </a:rPr>
              <a:t>   </a:t>
            </a:r>
            <a:r>
              <a:rPr lang="zh-CN" altLang="en-US" sz="3200" b="1" dirty="0">
                <a:solidFill>
                  <a:schemeClr val="bg1"/>
                </a:solidFill>
                <a:latin typeface="黑体" panose="02010609060101010101" pitchFamily="2" charset="-122"/>
                <a:ea typeface="黑体" panose="02010609060101010101" pitchFamily="2" charset="-122"/>
              </a:rPr>
              <a:t>理性 即 人的思考和判断。                                                          </a:t>
            </a:r>
            <a:endParaRPr lang="zh-CN" altLang="en-US" sz="3200" b="1" dirty="0">
              <a:solidFill>
                <a:schemeClr val="bg1"/>
              </a:solidFill>
              <a:latin typeface="黑体" panose="02010609060101010101" pitchFamily="2" charset="-122"/>
              <a:ea typeface="黑体" panose="02010609060101010101" pitchFamily="2" charset="-122"/>
            </a:endParaRPr>
          </a:p>
          <a:p>
            <a:pPr marL="342900" indent="-342900">
              <a:spcBef>
                <a:spcPct val="20000"/>
              </a:spcBef>
            </a:pPr>
            <a:r>
              <a:rPr lang="zh-CN" altLang="en-US" sz="3200" b="1" dirty="0">
                <a:solidFill>
                  <a:schemeClr val="bg1"/>
                </a:solidFill>
                <a:latin typeface="黑体" panose="02010609060101010101" pitchFamily="2" charset="-122"/>
                <a:ea typeface="黑体" panose="02010609060101010101" pitchFamily="2" charset="-122"/>
              </a:rPr>
              <a:t>   理性主义要求用人的思考去判断问题，</a:t>
            </a:r>
            <a:endParaRPr lang="zh-CN" altLang="en-US" sz="3200" b="1" dirty="0">
              <a:solidFill>
                <a:schemeClr val="bg1"/>
              </a:solidFill>
              <a:latin typeface="黑体" panose="02010609060101010101" pitchFamily="2" charset="-122"/>
              <a:ea typeface="黑体" panose="02010609060101010101" pitchFamily="2" charset="-122"/>
            </a:endParaRPr>
          </a:p>
          <a:p>
            <a:pPr marL="342900" indent="-342900">
              <a:spcBef>
                <a:spcPct val="20000"/>
              </a:spcBef>
            </a:pPr>
            <a:r>
              <a:rPr lang="zh-CN" altLang="en-US" sz="3200" b="1" dirty="0">
                <a:solidFill>
                  <a:schemeClr val="bg1"/>
                </a:solidFill>
                <a:latin typeface="黑体" panose="02010609060101010101" pitchFamily="2" charset="-122"/>
                <a:ea typeface="黑体" panose="02010609060101010101" pitchFamily="2" charset="-122"/>
              </a:rPr>
              <a:t>   而不是依赖天意或神的旨意，</a:t>
            </a:r>
            <a:endParaRPr lang="zh-CN" altLang="en-US" sz="3200" b="1" dirty="0">
              <a:solidFill>
                <a:schemeClr val="bg1"/>
              </a:solidFill>
              <a:latin typeface="黑体" panose="02010609060101010101" pitchFamily="2" charset="-122"/>
              <a:ea typeface="黑体" panose="02010609060101010101" pitchFamily="2" charset="-122"/>
            </a:endParaRPr>
          </a:p>
          <a:p>
            <a:pPr marL="342900" indent="-342900">
              <a:spcBef>
                <a:spcPct val="20000"/>
              </a:spcBef>
            </a:pPr>
            <a:r>
              <a:rPr lang="zh-CN" altLang="en-US" sz="3200" b="1" dirty="0">
                <a:solidFill>
                  <a:schemeClr val="bg1"/>
                </a:solidFill>
                <a:latin typeface="黑体" panose="02010609060101010101" pitchFamily="2" charset="-122"/>
                <a:ea typeface="黑体" panose="02010609060101010101" pitchFamily="2" charset="-122"/>
              </a:rPr>
              <a:t>    </a:t>
            </a:r>
            <a:r>
              <a:rPr lang="en-US" altLang="zh-CN" sz="3200" b="1">
                <a:solidFill>
                  <a:schemeClr val="bg1"/>
                </a:solidFill>
                <a:latin typeface="黑体" panose="02010609060101010101" pitchFamily="2" charset="-122"/>
                <a:ea typeface="黑体" panose="02010609060101010101" pitchFamily="2" charset="-122"/>
              </a:rPr>
              <a:t>---</a:t>
            </a:r>
            <a:r>
              <a:rPr lang="zh-CN" altLang="en-US" sz="3200" b="1" dirty="0">
                <a:solidFill>
                  <a:schemeClr val="bg1"/>
                </a:solidFill>
                <a:latin typeface="黑体" panose="02010609060101010101" pitchFamily="2" charset="-122"/>
                <a:ea typeface="黑体" panose="02010609060101010101" pitchFamily="2" charset="-122"/>
              </a:rPr>
              <a:t>目的是为了保障人的自然权利 </a:t>
            </a:r>
            <a:endParaRPr lang="zh-CN" altLang="en-US" sz="3200" b="1" dirty="0">
              <a:solidFill>
                <a:schemeClr val="bg1"/>
              </a:solidFill>
              <a:latin typeface="黑体" panose="02010609060101010101" pitchFamily="2" charset="-122"/>
              <a:ea typeface="黑体" panose="02010609060101010101" pitchFamily="2" charset="-122"/>
            </a:endParaRPr>
          </a:p>
          <a:p>
            <a:pPr marL="342900" indent="-342900">
              <a:spcBef>
                <a:spcPct val="20000"/>
              </a:spcBef>
            </a:pPr>
            <a:r>
              <a:rPr lang="zh-CN" altLang="en-US" sz="3200" b="1" dirty="0">
                <a:solidFill>
                  <a:schemeClr val="bg1"/>
                </a:solidFill>
                <a:latin typeface="黑体" panose="02010609060101010101" pitchFamily="2" charset="-122"/>
                <a:ea typeface="黑体" panose="02010609060101010101" pitchFamily="2" charset="-122"/>
              </a:rPr>
              <a:t>       即 自由</a:t>
            </a:r>
            <a:r>
              <a:rPr lang="en-US" altLang="zh-CN" sz="3200" b="1">
                <a:solidFill>
                  <a:schemeClr val="bg1"/>
                </a:solidFill>
                <a:latin typeface="黑体" panose="02010609060101010101" pitchFamily="2" charset="-122"/>
                <a:ea typeface="黑体" panose="02010609060101010101" pitchFamily="2" charset="-122"/>
              </a:rPr>
              <a:t>﹑</a:t>
            </a:r>
            <a:r>
              <a:rPr lang="zh-CN" altLang="en-US" sz="3200" b="1" dirty="0">
                <a:solidFill>
                  <a:schemeClr val="bg1"/>
                </a:solidFill>
                <a:latin typeface="黑体" panose="02010609060101010101" pitchFamily="2" charset="-122"/>
                <a:ea typeface="黑体" panose="02010609060101010101" pitchFamily="2" charset="-122"/>
              </a:rPr>
              <a:t>平等</a:t>
            </a:r>
            <a:r>
              <a:rPr lang="en-US" altLang="zh-CN" sz="3200" b="1">
                <a:solidFill>
                  <a:schemeClr val="bg1"/>
                </a:solidFill>
                <a:latin typeface="黑体" panose="02010609060101010101" pitchFamily="2" charset="-122"/>
                <a:ea typeface="黑体" panose="02010609060101010101" pitchFamily="2" charset="-122"/>
              </a:rPr>
              <a:t>﹑</a:t>
            </a:r>
            <a:r>
              <a:rPr lang="zh-CN" altLang="en-US" sz="3200" b="1" dirty="0">
                <a:solidFill>
                  <a:schemeClr val="bg1"/>
                </a:solidFill>
                <a:latin typeface="黑体" panose="02010609060101010101" pitchFamily="2" charset="-122"/>
                <a:ea typeface="黑体" panose="02010609060101010101" pitchFamily="2" charset="-122"/>
              </a:rPr>
              <a:t>民主等最基本的权利。</a:t>
            </a:r>
            <a:endParaRPr lang="zh-CN" altLang="en-US" sz="3200" b="1" dirty="0">
              <a:solidFill>
                <a:schemeClr val="bg1"/>
              </a:solidFill>
              <a:latin typeface="黑体" panose="02010609060101010101" pitchFamily="2" charset="-122"/>
              <a:ea typeface="黑体" panose="02010609060101010101" pitchFamily="2" charset="-122"/>
            </a:endParaRPr>
          </a:p>
        </p:txBody>
      </p:sp>
      <p:sp>
        <p:nvSpPr>
          <p:cNvPr id="129028" name="Oval 4"/>
          <p:cNvSpPr/>
          <p:nvPr/>
        </p:nvSpPr>
        <p:spPr>
          <a:xfrm>
            <a:off x="3429000" y="1971675"/>
            <a:ext cx="990600" cy="557213"/>
          </a:xfrm>
          <a:prstGeom prst="ellipse">
            <a:avLst/>
          </a:prstGeom>
          <a:noFill/>
          <a:ln w="76200" cap="flat" cmpd="sng">
            <a:solidFill>
              <a:srgbClr val="FF0000"/>
            </a:solidFill>
            <a:prstDash val="solid"/>
            <a:round/>
            <a:headEnd type="none" w="med" len="med"/>
            <a:tailEnd type="none" w="med" len="med"/>
          </a:ln>
        </p:spPr>
        <p:txBody>
          <a:bodyPr anchor="ctr">
            <a:spAutoFit/>
          </a:bodyPr>
          <a:p>
            <a:pPr algn="ctr">
              <a:spcBef>
                <a:spcPct val="50000"/>
              </a:spcBef>
            </a:pPr>
            <a:endParaRPr lang="zh-CN" altLang="zh-CN" dirty="0">
              <a:latin typeface="黑体" panose="02010609060101010101" pitchFamily="2" charset="-122"/>
              <a:ea typeface="黑体" panose="02010609060101010101" pitchFamily="2" charset="-122"/>
            </a:endParaRPr>
          </a:p>
        </p:txBody>
      </p:sp>
      <p:sp>
        <p:nvSpPr>
          <p:cNvPr id="129029" name="Line 5"/>
          <p:cNvSpPr/>
          <p:nvPr/>
        </p:nvSpPr>
        <p:spPr>
          <a:xfrm>
            <a:off x="6172200" y="4800600"/>
            <a:ext cx="2438400" cy="0"/>
          </a:xfrm>
          <a:prstGeom prst="line">
            <a:avLst/>
          </a:prstGeom>
          <a:ln w="76200" cap="flat" cmpd="sng">
            <a:solidFill>
              <a:srgbClr val="CC0000"/>
            </a:solidFill>
            <a:prstDash val="solid"/>
            <a:round/>
            <a:headEnd type="none" w="med" len="med"/>
            <a:tailEnd type="none" w="med" len="med"/>
          </a:ln>
        </p:spPr>
      </p:sp>
      <p:sp>
        <p:nvSpPr>
          <p:cNvPr id="129030" name="AutoShape 6">
            <a:hlinkClick r:id="" action="ppaction://noaction"/>
          </p:cNvPr>
          <p:cNvSpPr/>
          <p:nvPr/>
        </p:nvSpPr>
        <p:spPr>
          <a:xfrm>
            <a:off x="7885113" y="6021388"/>
            <a:ext cx="865187" cy="360362"/>
          </a:xfrm>
          <a:prstGeom prst="actionButtonBackPrevious">
            <a:avLst/>
          </a:prstGeom>
          <a:solidFill>
            <a:schemeClr val="bg2"/>
          </a:solidFill>
          <a:ln w="9525" cap="flat" cmpd="sng">
            <a:solidFill>
              <a:schemeClr val="tx1"/>
            </a:solidFill>
            <a:prstDash val="solid"/>
            <a:miter/>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9028"/>
                                        </p:tgtEl>
                                        <p:attrNameLst>
                                          <p:attrName>style.visibility</p:attrName>
                                        </p:attrNameLst>
                                      </p:cBhvr>
                                      <p:to>
                                        <p:strVal val="visible"/>
                                      </p:to>
                                    </p:set>
                                    <p:animEffect transition="in" filter="blinds(horizontal)">
                                      <p:cBhvr>
                                        <p:cTn id="7" dur="500"/>
                                        <p:tgtEl>
                                          <p:spTgt spid="129028"/>
                                        </p:tgtEl>
                                      </p:cBhvr>
                                    </p:animEffect>
                                  </p:childTnLst>
                                </p:cTn>
                              </p:par>
                              <p:par>
                                <p:cTn id="8" presetID="3" presetClass="entr" presetSubtype="10" fill="hold" nodeType="withEffect">
                                  <p:stCondLst>
                                    <p:cond delay="0"/>
                                  </p:stCondLst>
                                  <p:childTnLst>
                                    <p:set>
                                      <p:cBhvr>
                                        <p:cTn id="9" dur="1" fill="hold">
                                          <p:stCondLst>
                                            <p:cond delay="0"/>
                                          </p:stCondLst>
                                        </p:cTn>
                                        <p:tgtEl>
                                          <p:spTgt spid="129029"/>
                                        </p:tgtEl>
                                        <p:attrNameLst>
                                          <p:attrName>style.visibility</p:attrName>
                                        </p:attrNameLst>
                                      </p:cBhvr>
                                      <p:to>
                                        <p:strVal val="visible"/>
                                      </p:to>
                                    </p:set>
                                    <p:animEffect transition="in" filter="blinds(horizontal)">
                                      <p:cBhvr>
                                        <p:cTn id="10" dur="500"/>
                                        <p:tgtEl>
                                          <p:spTgt spid="12902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9030"/>
                                        </p:tgtEl>
                                        <p:attrNameLst>
                                          <p:attrName>style.visibility</p:attrName>
                                        </p:attrNameLst>
                                      </p:cBhvr>
                                      <p:to>
                                        <p:strVal val="visible"/>
                                      </p:to>
                                    </p:set>
                                    <p:animEffect transition="in" filter="blinds(horizontal)">
                                      <p:cBhvr>
                                        <p:cTn id="13" dur="500"/>
                                        <p:tgtEl>
                                          <p:spTgt spid="129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8" grpId="0" animBg="1"/>
      <p:bldP spid="12903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1745" name="Picture 2" descr="gif047"/>
          <p:cNvPicPr>
            <a:picLocks noChangeAspect="1"/>
          </p:cNvPicPr>
          <p:nvPr/>
        </p:nvPicPr>
        <p:blipFill>
          <a:blip r:embed="rId1"/>
          <a:stretch>
            <a:fillRect/>
          </a:stretch>
        </p:blipFill>
        <p:spPr>
          <a:xfrm>
            <a:off x="7239000" y="0"/>
            <a:ext cx="1066800" cy="977900"/>
          </a:xfrm>
          <a:prstGeom prst="rect">
            <a:avLst/>
          </a:prstGeom>
          <a:noFill/>
          <a:ln w="9525">
            <a:noFill/>
          </a:ln>
        </p:spPr>
      </p:pic>
      <p:sp>
        <p:nvSpPr>
          <p:cNvPr id="27651" name="Text Box 3"/>
          <p:cNvSpPr txBox="1">
            <a:spLocks noChangeArrowheads="1"/>
          </p:cNvSpPr>
          <p:nvPr/>
        </p:nvSpPr>
        <p:spPr bwMode="auto">
          <a:xfrm>
            <a:off x="387350" y="838200"/>
            <a:ext cx="6975475" cy="521970"/>
          </a:xfrm>
          <a:prstGeom prst="rect">
            <a:avLst/>
          </a:prstGeom>
          <a:noFill/>
          <a:ln w="9525">
            <a:noFill/>
            <a:miter lim="800000"/>
          </a:ln>
          <a:effectLst/>
        </p:spPr>
        <p:txBody>
          <a:bodyPr wrap="none">
            <a:spAutoFit/>
          </a:bodyPr>
          <a:lstStyle/>
          <a:p>
            <a:pPr marR="0" defTabSz="914400" rtl="0">
              <a:buClrTx/>
              <a:buSzTx/>
              <a:buFontTx/>
              <a:buNone/>
              <a:defRPr/>
            </a:pPr>
            <a:r>
              <a:rPr kumimoji="0" lang="zh-CN" altLang="en-US" sz="2800" b="1" kern="1200" cap="none" spc="0" normalizeH="0" baseline="0" noProof="0">
                <a:solidFill>
                  <a:srgbClr val="3333FF"/>
                </a:solidFill>
                <a:latin typeface="Arial" panose="020B0604020202020204" pitchFamily="34" charset="0"/>
                <a:ea typeface="黑体" panose="02010609060101010101" pitchFamily="2" charset="-122"/>
                <a:cs typeface="+mn-cs"/>
              </a:rPr>
              <a:t>结合所学和材料思考</a:t>
            </a:r>
            <a:r>
              <a:rPr kumimoji="0" lang="zh-CN" altLang="en-US" sz="2800" b="1" kern="1200" cap="none" spc="0" normalizeH="0" baseline="0" noProof="0">
                <a:solidFill>
                  <a:srgbClr val="3333FF"/>
                </a:solidFill>
                <a:effectLst>
                  <a:outerShdw blurRad="38100" dist="38100" dir="2700000" algn="tl">
                    <a:srgbClr val="C0C0C0"/>
                  </a:outerShdw>
                </a:effectLst>
                <a:latin typeface="Arial" panose="020B0604020202020204" pitchFamily="34" charset="0"/>
                <a:ea typeface="宋体" panose="02010600030101010101" pitchFamily="2" charset="-122"/>
                <a:cs typeface="+mn-cs"/>
              </a:rPr>
              <a:t>出现启蒙运动的背景？</a:t>
            </a:r>
            <a:endParaRPr kumimoji="0" lang="zh-CN" altLang="en-US" sz="2800" b="1" kern="1200" cap="none" spc="0" normalizeH="0" baseline="0" noProof="0">
              <a:solidFill>
                <a:srgbClr val="3333FF"/>
              </a:solidFill>
              <a:effectLst>
                <a:outerShdw blurRad="38100" dist="38100" dir="2700000" algn="tl">
                  <a:srgbClr val="C0C0C0"/>
                </a:outerShdw>
              </a:effectLst>
              <a:latin typeface="Arial" panose="020B0604020202020204" pitchFamily="34" charset="0"/>
              <a:ea typeface="宋体" panose="02010600030101010101" pitchFamily="2" charset="-122"/>
              <a:cs typeface="+mn-cs"/>
            </a:endParaRPr>
          </a:p>
        </p:txBody>
      </p:sp>
      <p:sp>
        <p:nvSpPr>
          <p:cNvPr id="31747" name="Rectangle 4"/>
          <p:cNvSpPr/>
          <p:nvPr/>
        </p:nvSpPr>
        <p:spPr>
          <a:xfrm>
            <a:off x="838200" y="303213"/>
            <a:ext cx="1409700" cy="457200"/>
          </a:xfrm>
          <a:prstGeom prst="rect">
            <a:avLst/>
          </a:prstGeom>
          <a:noFill/>
          <a:ln w="9525">
            <a:noFill/>
          </a:ln>
        </p:spPr>
        <p:txBody>
          <a:bodyPr wrap="none" anchor="t">
            <a:spAutoFit/>
          </a:bodyPr>
          <a:p>
            <a:r>
              <a:rPr lang="zh-CN" altLang="en-US" sz="2400" b="1" dirty="0">
                <a:solidFill>
                  <a:srgbClr val="0000FF"/>
                </a:solidFill>
                <a:latin typeface="Arial" panose="020B0604020202020204" pitchFamily="34" charset="0"/>
                <a:ea typeface="宋体" panose="02010600030101010101" pitchFamily="2" charset="-122"/>
              </a:rPr>
              <a:t>七嘴八舌</a:t>
            </a:r>
            <a:endParaRPr lang="zh-CN" altLang="en-US" sz="2400" b="1" dirty="0">
              <a:solidFill>
                <a:srgbClr val="0000FF"/>
              </a:solidFill>
              <a:latin typeface="Arial" panose="020B0604020202020204" pitchFamily="34" charset="0"/>
              <a:ea typeface="宋体" panose="02010600030101010101" pitchFamily="2" charset="-122"/>
            </a:endParaRPr>
          </a:p>
        </p:txBody>
      </p:sp>
      <p:sp>
        <p:nvSpPr>
          <p:cNvPr id="31748" name="Text Box 5"/>
          <p:cNvSpPr txBox="1"/>
          <p:nvPr/>
        </p:nvSpPr>
        <p:spPr>
          <a:xfrm>
            <a:off x="2514600" y="228600"/>
            <a:ext cx="3962400" cy="579438"/>
          </a:xfrm>
          <a:prstGeom prst="rect">
            <a:avLst/>
          </a:prstGeom>
          <a:solidFill>
            <a:srgbClr val="85CEFF"/>
          </a:solidFill>
          <a:ln w="9525">
            <a:noFill/>
          </a:ln>
        </p:spPr>
        <p:txBody>
          <a:bodyPr anchor="t">
            <a:spAutoFit/>
          </a:bodyPr>
          <a:p>
            <a:r>
              <a:rPr lang="zh-CN" altLang="en-US" sz="3200" b="1" dirty="0">
                <a:solidFill>
                  <a:srgbClr val="FF0000"/>
                </a:solidFill>
                <a:latin typeface="Arial" panose="020B0604020202020204" pitchFamily="34" charset="0"/>
                <a:ea typeface="黑体" panose="02010609060101010101" pitchFamily="2" charset="-122"/>
              </a:rPr>
              <a:t>二、启蒙运动的背景</a:t>
            </a:r>
            <a:endParaRPr lang="zh-CN" altLang="en-US" sz="3200" b="1" dirty="0">
              <a:solidFill>
                <a:srgbClr val="FF0000"/>
              </a:solidFill>
              <a:latin typeface="Arial" panose="020B0604020202020204" pitchFamily="34" charset="0"/>
              <a:ea typeface="黑体" panose="02010609060101010101" pitchFamily="2" charset="-122"/>
            </a:endParaRPr>
          </a:p>
        </p:txBody>
      </p:sp>
      <p:sp>
        <p:nvSpPr>
          <p:cNvPr id="27654" name="Rectangle 6"/>
          <p:cNvSpPr>
            <a:spLocks noChangeArrowheads="1"/>
          </p:cNvSpPr>
          <p:nvPr/>
        </p:nvSpPr>
        <p:spPr bwMode="auto">
          <a:xfrm>
            <a:off x="533400" y="1752600"/>
            <a:ext cx="8207375" cy="3743325"/>
          </a:xfrm>
          <a:prstGeom prst="rect">
            <a:avLst/>
          </a:prstGeom>
          <a:noFill/>
          <a:ln w="9525">
            <a:noFill/>
            <a:miter lim="800000"/>
          </a:ln>
          <a:effectLst/>
        </p:spPr>
        <p:txBody>
          <a:bodyPr>
            <a:spAutoFit/>
          </a:bodyPr>
          <a:p>
            <a:r>
              <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材料一    “宗教改革”后，旧教和新教的斗争厮杀甚至战争，在各个国家都有，特别在法国尤其严重。十七八世纪的欧洲，神学还占据着相当的地位，虽然罗马教廷已经不占统治地位了，分裂了，但神学思想留下来的东西还是在人们的脑子里占相当地位。             </a:t>
            </a:r>
            <a:r>
              <a:rPr lang="en-US" altLang="zh-CN" sz="2400" b="1">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a:t>
            </a:r>
            <a:r>
              <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陈乐民：</a:t>
            </a:r>
            <a:r>
              <a:rPr lang="en-US" altLang="zh-CN" sz="2400" b="1">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a:t>
            </a:r>
            <a:r>
              <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欧洲文明十五讲</a:t>
            </a:r>
            <a:r>
              <a:rPr lang="en-US" altLang="zh-CN" sz="2400" b="1">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a:t>
            </a:r>
            <a:endParaRPr lang="en-US" altLang="zh-CN" sz="2400" b="1">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endParaRPr>
          </a:p>
          <a:p>
            <a:endParaRPr lang="en-US" altLang="zh-CN" sz="2400" b="1">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endParaRPr>
          </a:p>
          <a:p>
            <a:r>
              <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材料二         路易十四：“朕即国家”。</a:t>
            </a:r>
            <a:endPar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endParaRPr>
          </a:p>
          <a:p>
            <a:r>
              <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路易十五：“我只是从上帝那里接受王冠，制定法律的权力属于我一人，不依附于他人，也不能让别人分享。”</a:t>
            </a:r>
            <a:endPar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endParaRPr>
          </a:p>
          <a:p>
            <a:r>
              <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rPr>
              <a:t>路易十六：“因为我想这样做，这就合法。” </a:t>
            </a:r>
            <a:endParaRPr lang="zh-CN" altLang="en-US" sz="2400" b="1" dirty="0">
              <a:solidFill>
                <a:srgbClr val="000066"/>
              </a:solidFill>
              <a:effectLst>
                <a:outerShdw blurRad="38100" dist="38100" dir="2700000">
                  <a:srgbClr val="000000"/>
                </a:outerShdw>
              </a:effectLst>
              <a:latin typeface="Times New Roman" panose="02020603050405020304" pitchFamily="18" charset="0"/>
              <a:ea typeface="华文中宋" panose="02010600040101010101" pitchFamily="2" charset="-122"/>
            </a:endParaRPr>
          </a:p>
        </p:txBody>
      </p:sp>
      <p:sp>
        <p:nvSpPr>
          <p:cNvPr id="27655" name="Rectangle 7"/>
          <p:cNvSpPr>
            <a:spLocks noChangeArrowheads="1"/>
          </p:cNvSpPr>
          <p:nvPr/>
        </p:nvSpPr>
        <p:spPr bwMode="auto">
          <a:xfrm>
            <a:off x="762000" y="1290638"/>
            <a:ext cx="7200900" cy="528638"/>
          </a:xfrm>
          <a:prstGeom prst="rect">
            <a:avLst/>
          </a:prstGeom>
          <a:solidFill>
            <a:srgbClr val="F5F3AD"/>
          </a:solidFill>
          <a:ln w="9525">
            <a:solidFill>
              <a:srgbClr val="333333"/>
            </a:solidFill>
            <a:miter lim="800000"/>
          </a:ln>
          <a:effectLst/>
        </p:spPr>
        <p:txBody>
          <a:bodyPr anchor="ctr">
            <a:spAutoFit/>
          </a:bodyPr>
          <a:p>
            <a:pPr>
              <a:spcBef>
                <a:spcPct val="30000"/>
              </a:spcBef>
            </a:pPr>
            <a:r>
              <a:rPr lang="en-US" altLang="zh-CN" sz="2800" b="1">
                <a:solidFill>
                  <a:srgbClr val="FF0000"/>
                </a:solidFill>
                <a:effectLst>
                  <a:outerShdw blurRad="38100" dist="38100" dir="2700000">
                    <a:srgbClr val="000000"/>
                  </a:outerShdw>
                </a:effectLst>
                <a:latin typeface="Times New Roman" panose="02020603050405020304" pitchFamily="18" charset="0"/>
                <a:ea typeface="华文中宋" panose="02010600040101010101" pitchFamily="2" charset="-122"/>
              </a:rPr>
              <a:t>17</a:t>
            </a:r>
            <a:r>
              <a:rPr lang="zh-CN" altLang="en-US" sz="2800" b="1" dirty="0">
                <a:solidFill>
                  <a:srgbClr val="FF0000"/>
                </a:solidFill>
                <a:effectLst>
                  <a:outerShdw blurRad="38100" dist="38100" dir="2700000">
                    <a:srgbClr val="000000"/>
                  </a:outerShdw>
                </a:effectLst>
                <a:latin typeface="Times New Roman" panose="02020603050405020304" pitchFamily="18" charset="0"/>
                <a:ea typeface="华文中宋" panose="02010600040101010101" pitchFamily="2" charset="-122"/>
              </a:rPr>
              <a:t>～</a:t>
            </a:r>
            <a:r>
              <a:rPr lang="en-US" altLang="zh-CN" sz="2800" b="1">
                <a:solidFill>
                  <a:srgbClr val="FF0000"/>
                </a:solidFill>
                <a:effectLst>
                  <a:outerShdw blurRad="38100" dist="38100" dir="2700000">
                    <a:srgbClr val="000000"/>
                  </a:outerShdw>
                </a:effectLst>
                <a:latin typeface="Times New Roman" panose="02020603050405020304" pitchFamily="18" charset="0"/>
                <a:ea typeface="华文中宋" panose="02010600040101010101" pitchFamily="2" charset="-122"/>
              </a:rPr>
              <a:t>18</a:t>
            </a:r>
            <a:r>
              <a:rPr lang="zh-CN" altLang="en-US" sz="2800" b="1" dirty="0">
                <a:solidFill>
                  <a:srgbClr val="FF0000"/>
                </a:solidFill>
                <a:effectLst>
                  <a:outerShdw blurRad="38100" dist="38100" dir="2700000">
                    <a:srgbClr val="000000"/>
                  </a:outerShdw>
                </a:effectLst>
                <a:latin typeface="Times New Roman" panose="02020603050405020304" pitchFamily="18" charset="0"/>
                <a:ea typeface="华文中宋" panose="02010600040101010101" pitchFamily="2" charset="-122"/>
              </a:rPr>
              <a:t>世纪，欧洲资本主义经济不断发展</a:t>
            </a:r>
            <a:endParaRPr lang="zh-CN" altLang="en-US" sz="2800" b="1" dirty="0">
              <a:solidFill>
                <a:srgbClr val="FF0000"/>
              </a:solidFill>
              <a:effectLst>
                <a:outerShdw blurRad="38100" dist="38100" dir="2700000">
                  <a:srgbClr val="000000"/>
                </a:outerShdw>
              </a:effectLst>
              <a:latin typeface="Times New Roman" panose="02020603050405020304" pitchFamily="18" charset="0"/>
              <a:ea typeface="华文中宋" panose="02010600040101010101" pitchFamily="2" charset="-122"/>
            </a:endParaRPr>
          </a:p>
        </p:txBody>
      </p:sp>
      <p:sp>
        <p:nvSpPr>
          <p:cNvPr id="27656" name="Text Box 8"/>
          <p:cNvSpPr txBox="1">
            <a:spLocks noChangeArrowheads="1"/>
          </p:cNvSpPr>
          <p:nvPr/>
        </p:nvSpPr>
        <p:spPr bwMode="auto">
          <a:xfrm>
            <a:off x="838200" y="5562600"/>
            <a:ext cx="7437438" cy="955675"/>
          </a:xfrm>
          <a:prstGeom prst="rect">
            <a:avLst/>
          </a:prstGeom>
          <a:solidFill>
            <a:srgbClr val="FFFF99"/>
          </a:solidFill>
          <a:ln w="9525">
            <a:solidFill>
              <a:schemeClr val="tx1"/>
            </a:solidFill>
            <a:miter lim="800000"/>
          </a:ln>
          <a:effectLst/>
        </p:spPr>
        <p:txBody>
          <a:bodyPr>
            <a:spAutoFit/>
          </a:bodyPr>
          <a:p>
            <a:r>
              <a:rPr lang="en-US" altLang="zh-CN" sz="2800" b="1">
                <a:solidFill>
                  <a:srgbClr val="0000CC"/>
                </a:solidFill>
                <a:effectLst>
                  <a:outerShdw blurRad="38100" dist="38100" dir="2700000">
                    <a:srgbClr val="000000"/>
                  </a:outerShdw>
                </a:effectLst>
                <a:latin typeface="Times New Roman" panose="02020603050405020304" pitchFamily="18" charset="0"/>
                <a:ea typeface="华文中宋" panose="02010600040101010101" pitchFamily="2" charset="-122"/>
              </a:rPr>
              <a:t>         </a:t>
            </a:r>
            <a:r>
              <a:rPr lang="zh-CN" altLang="en-US" sz="2800" b="1" dirty="0">
                <a:solidFill>
                  <a:srgbClr val="FF0000"/>
                </a:solidFill>
                <a:effectLst>
                  <a:outerShdw blurRad="38100" dist="38100" dir="2700000">
                    <a:srgbClr val="000000"/>
                  </a:outerShdw>
                </a:effectLst>
                <a:latin typeface="Times New Roman" panose="02020603050405020304" pitchFamily="18" charset="0"/>
                <a:ea typeface="华文中宋" panose="02010600040101010101" pitchFamily="2" charset="-122"/>
              </a:rPr>
              <a:t>教会特权和封建制度的蒙昧、专制，依然严重阻碍着资本主义的发展。</a:t>
            </a:r>
            <a:endParaRPr lang="zh-CN" altLang="en-US" sz="2800" b="1" dirty="0">
              <a:solidFill>
                <a:srgbClr val="FF0000"/>
              </a:solidFill>
              <a:effectLst>
                <a:outerShdw blurRad="38100" dist="38100" dir="2700000">
                  <a:srgbClr val="000000"/>
                </a:outerShdw>
              </a:effectLst>
              <a:latin typeface="Times New Roman" panose="02020603050405020304" pitchFamily="18" charset="0"/>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slide(fromBottom)">
                                      <p:cBhvr>
                                        <p:cTn id="7" dur="500"/>
                                        <p:tgtEl>
                                          <p:spTgt spid="27654"/>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27655"/>
                                        </p:tgtEl>
                                        <p:attrNameLst>
                                          <p:attrName>style.visibility</p:attrName>
                                        </p:attrNameLst>
                                      </p:cBhvr>
                                      <p:to>
                                        <p:strVal val="visible"/>
                                      </p:to>
                                    </p:set>
                                    <p:anim calcmode="lin" valueType="num">
                                      <p:cBhvr>
                                        <p:cTn id="12" dur="500" fill="hold"/>
                                        <p:tgtEl>
                                          <p:spTgt spid="27655"/>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27655"/>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27655"/>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27655"/>
                                        </p:tgtEl>
                                        <p:attrNameLst>
                                          <p:attrName>ppt_y</p:attrName>
                                        </p:attrNameLst>
                                      </p:cBhvr>
                                      <p:tavLst>
                                        <p:tav tm="0">
                                          <p:val>
                                            <p:strVal val="#ppt_y"/>
                                          </p:val>
                                        </p:tav>
                                        <p:tav tm="100000">
                                          <p:val>
                                            <p:strVal val="#ppt_y"/>
                                          </p:val>
                                        </p:tav>
                                      </p:tavLst>
                                    </p:anim>
                                  </p:childTnLst>
                                </p:cTn>
                              </p:par>
                              <p:par>
                                <p:cTn id="16" presetID="39" presetClass="entr" presetSubtype="0" accel="100000" fill="hold" grpId="0" nodeType="withEffect">
                                  <p:stCondLst>
                                    <p:cond delay="0"/>
                                  </p:stCondLst>
                                  <p:childTnLst>
                                    <p:set>
                                      <p:cBhvr>
                                        <p:cTn id="17" dur="1" fill="hold">
                                          <p:stCondLst>
                                            <p:cond delay="0"/>
                                          </p:stCondLst>
                                        </p:cTn>
                                        <p:tgtEl>
                                          <p:spTgt spid="27655">
                                            <p:txEl>
                                              <p:charRg st="0" end="21"/>
                                            </p:txEl>
                                          </p:spTgt>
                                        </p:tgtEl>
                                        <p:attrNameLst>
                                          <p:attrName>style.visibility</p:attrName>
                                        </p:attrNameLst>
                                      </p:cBhvr>
                                      <p:to>
                                        <p:strVal val="visible"/>
                                      </p:to>
                                    </p:set>
                                    <p:anim calcmode="lin" valueType="num">
                                      <p:cBhvr>
                                        <p:cTn id="18" dur="500" fill="hold"/>
                                        <p:tgtEl>
                                          <p:spTgt spid="27655">
                                            <p:txEl>
                                              <p:charRg st="0" end="2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27655">
                                            <p:txEl>
                                              <p:charRg st="0" end="2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27655">
                                            <p:txEl>
                                              <p:charRg st="0" end="2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27655">
                                            <p:txEl>
                                              <p:charRg st="0" end="21"/>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27656"/>
                                        </p:tgtEl>
                                        <p:attrNameLst>
                                          <p:attrName>style.visibility</p:attrName>
                                        </p:attrNameLst>
                                      </p:cBhvr>
                                      <p:to>
                                        <p:strVal val="visible"/>
                                      </p:to>
                                    </p:set>
                                    <p:animEffect transition="in" filter="slide(fromBottom)">
                                      <p:cBhvr>
                                        <p:cTn id="26" dur="500"/>
                                        <p:tgtEl>
                                          <p:spTgt spid="27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P spid="27655" grpId="0" animBg="1" build="allAtOnce"/>
      <p:bldP spid="2765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Text Box 2"/>
          <p:cNvSpPr txBox="1"/>
          <p:nvPr/>
        </p:nvSpPr>
        <p:spPr>
          <a:xfrm>
            <a:off x="2057400" y="228600"/>
            <a:ext cx="3962400" cy="579438"/>
          </a:xfrm>
          <a:prstGeom prst="rect">
            <a:avLst/>
          </a:prstGeom>
          <a:solidFill>
            <a:srgbClr val="85CEFF"/>
          </a:solidFill>
          <a:ln w="9525">
            <a:noFill/>
          </a:ln>
        </p:spPr>
        <p:txBody>
          <a:bodyPr anchor="t">
            <a:spAutoFit/>
          </a:bodyPr>
          <a:p>
            <a:r>
              <a:rPr lang="zh-CN" altLang="en-US" sz="3200" b="1" dirty="0">
                <a:solidFill>
                  <a:srgbClr val="FF0000"/>
                </a:solidFill>
                <a:latin typeface="Arial" panose="020B0604020202020204" pitchFamily="34" charset="0"/>
                <a:ea typeface="黑体" panose="02010609060101010101" pitchFamily="2" charset="-122"/>
              </a:rPr>
              <a:t>二、启蒙运动的背景</a:t>
            </a:r>
            <a:endParaRPr lang="zh-CN" altLang="en-US" sz="3200" b="1" dirty="0">
              <a:solidFill>
                <a:srgbClr val="FF0000"/>
              </a:solidFill>
              <a:latin typeface="Arial" panose="020B0604020202020204" pitchFamily="34" charset="0"/>
              <a:ea typeface="黑体" panose="02010609060101010101" pitchFamily="2" charset="-122"/>
            </a:endParaRPr>
          </a:p>
        </p:txBody>
      </p:sp>
      <p:sp>
        <p:nvSpPr>
          <p:cNvPr id="28675" name="Rectangle 3"/>
          <p:cNvSpPr/>
          <p:nvPr/>
        </p:nvSpPr>
        <p:spPr>
          <a:xfrm>
            <a:off x="1116013" y="1484313"/>
            <a:ext cx="7799387" cy="579437"/>
          </a:xfrm>
          <a:prstGeom prst="rect">
            <a:avLst/>
          </a:prstGeom>
          <a:noFill/>
          <a:ln w="9525">
            <a:noFill/>
          </a:ln>
        </p:spPr>
        <p:txBody>
          <a:bodyPr anchor="t">
            <a:spAutoFit/>
          </a:bodyPr>
          <a:p>
            <a:r>
              <a:rPr lang="zh-CN" altLang="en-US" sz="3200" b="1" dirty="0">
                <a:solidFill>
                  <a:schemeClr val="tx2"/>
                </a:solidFill>
                <a:latin typeface="Arial" panose="020B0604020202020204" pitchFamily="34" charset="0"/>
                <a:ea typeface="黑体" panose="02010609060101010101" pitchFamily="2" charset="-122"/>
              </a:rPr>
              <a:t>欧洲资本主义经济进一步发展。</a:t>
            </a:r>
            <a:endParaRPr lang="zh-CN" altLang="en-US" sz="3200" b="1" dirty="0">
              <a:solidFill>
                <a:schemeClr val="tx2"/>
              </a:solidFill>
              <a:latin typeface="Arial" panose="020B0604020202020204" pitchFamily="34" charset="0"/>
              <a:ea typeface="黑体" panose="02010609060101010101" pitchFamily="2" charset="-122"/>
            </a:endParaRPr>
          </a:p>
        </p:txBody>
      </p:sp>
      <p:sp>
        <p:nvSpPr>
          <p:cNvPr id="28676" name="Rectangle 4"/>
          <p:cNvSpPr/>
          <p:nvPr/>
        </p:nvSpPr>
        <p:spPr>
          <a:xfrm>
            <a:off x="539750" y="4508500"/>
            <a:ext cx="7632700" cy="579438"/>
          </a:xfrm>
          <a:prstGeom prst="rect">
            <a:avLst/>
          </a:prstGeom>
          <a:noFill/>
          <a:ln w="9525">
            <a:noFill/>
          </a:ln>
        </p:spPr>
        <p:txBody>
          <a:bodyPr anchor="t">
            <a:spAutoFit/>
          </a:bodyPr>
          <a:p>
            <a:pPr>
              <a:spcBef>
                <a:spcPct val="50000"/>
              </a:spcBef>
            </a:pPr>
            <a:r>
              <a:rPr lang="zh-CN" altLang="en-US" sz="3200" b="1" dirty="0">
                <a:solidFill>
                  <a:schemeClr val="tx2"/>
                </a:solidFill>
                <a:latin typeface="Arial" panose="020B0604020202020204" pitchFamily="34" charset="0"/>
                <a:ea typeface="黑体" panose="02010609060101010101" pitchFamily="2" charset="-122"/>
              </a:rPr>
              <a:t>文艺复兴和宗教改革解放人们思想；</a:t>
            </a:r>
            <a:endParaRPr lang="zh-CN" altLang="en-US" sz="3200" b="1" dirty="0">
              <a:solidFill>
                <a:schemeClr val="tx2"/>
              </a:solidFill>
              <a:latin typeface="Arial" panose="020B0604020202020204" pitchFamily="34" charset="0"/>
              <a:ea typeface="黑体" panose="02010609060101010101" pitchFamily="2" charset="-122"/>
            </a:endParaRPr>
          </a:p>
        </p:txBody>
      </p:sp>
      <p:sp>
        <p:nvSpPr>
          <p:cNvPr id="28677" name="Rectangle 5"/>
          <p:cNvSpPr/>
          <p:nvPr/>
        </p:nvSpPr>
        <p:spPr>
          <a:xfrm>
            <a:off x="539750" y="5300663"/>
            <a:ext cx="8604250" cy="579437"/>
          </a:xfrm>
          <a:prstGeom prst="rect">
            <a:avLst/>
          </a:prstGeom>
          <a:noFill/>
          <a:ln w="9525">
            <a:noFill/>
          </a:ln>
        </p:spPr>
        <p:txBody>
          <a:bodyPr anchor="t">
            <a:spAutoFit/>
          </a:bodyPr>
          <a:p>
            <a:pPr>
              <a:spcBef>
                <a:spcPct val="50000"/>
              </a:spcBef>
            </a:pPr>
            <a:r>
              <a:rPr lang="zh-CN" altLang="en-US" sz="3200" b="1" dirty="0">
                <a:solidFill>
                  <a:schemeClr val="tx2"/>
                </a:solidFill>
                <a:latin typeface="Arial" panose="020B0604020202020204" pitchFamily="34" charset="0"/>
                <a:ea typeface="黑体" panose="02010609060101010101" pitchFamily="2" charset="-122"/>
              </a:rPr>
              <a:t>自然科学快速发展，提供思想武器。</a:t>
            </a:r>
            <a:endParaRPr lang="zh-CN" altLang="en-US" sz="3200" b="1" dirty="0">
              <a:solidFill>
                <a:schemeClr val="tx2"/>
              </a:solidFill>
              <a:latin typeface="Arial" panose="020B0604020202020204" pitchFamily="34" charset="0"/>
              <a:ea typeface="黑体" panose="02010609060101010101" pitchFamily="2" charset="-122"/>
            </a:endParaRPr>
          </a:p>
        </p:txBody>
      </p:sp>
      <p:sp>
        <p:nvSpPr>
          <p:cNvPr id="28678" name="Rectangle 6"/>
          <p:cNvSpPr/>
          <p:nvPr/>
        </p:nvSpPr>
        <p:spPr>
          <a:xfrm>
            <a:off x="684213" y="2636838"/>
            <a:ext cx="7991475" cy="1066800"/>
          </a:xfrm>
          <a:prstGeom prst="rect">
            <a:avLst/>
          </a:prstGeom>
          <a:noFill/>
          <a:ln w="9525">
            <a:noFill/>
          </a:ln>
        </p:spPr>
        <p:txBody>
          <a:bodyPr anchor="t">
            <a:spAutoFit/>
          </a:bodyPr>
          <a:p>
            <a:pPr>
              <a:spcBef>
                <a:spcPct val="35000"/>
              </a:spcBef>
            </a:pPr>
            <a:r>
              <a:rPr lang="zh-CN" altLang="en-US" sz="3200" b="1" dirty="0">
                <a:solidFill>
                  <a:schemeClr val="tx2"/>
                </a:solidFill>
                <a:latin typeface="Arial" panose="020B0604020202020204" pitchFamily="34" charset="0"/>
                <a:ea typeface="黑体" panose="02010609060101010101" pitchFamily="2" charset="-122"/>
              </a:rPr>
              <a:t>资产阶级力量壮大，要求摆脱封建专制统治和教会压迫；</a:t>
            </a:r>
            <a:endParaRPr lang="zh-CN" altLang="en-US" sz="3200" b="1" dirty="0">
              <a:solidFill>
                <a:schemeClr val="tx2"/>
              </a:solidFill>
              <a:latin typeface="Arial" panose="020B0604020202020204" pitchFamily="34" charset="0"/>
              <a:ea typeface="黑体" panose="02010609060101010101" pitchFamily="2" charset="-122"/>
            </a:endParaRPr>
          </a:p>
        </p:txBody>
      </p:sp>
      <p:sp>
        <p:nvSpPr>
          <p:cNvPr id="32774" name="Text Box 7"/>
          <p:cNvSpPr txBox="1"/>
          <p:nvPr/>
        </p:nvSpPr>
        <p:spPr>
          <a:xfrm>
            <a:off x="533400" y="914400"/>
            <a:ext cx="2305050" cy="579438"/>
          </a:xfrm>
          <a:prstGeom prst="rect">
            <a:avLst/>
          </a:prstGeom>
          <a:noFill/>
          <a:ln w="9525">
            <a:noFill/>
          </a:ln>
        </p:spPr>
        <p:txBody>
          <a:bodyPr anchor="t">
            <a:spAutoFit/>
          </a:bodyPr>
          <a:p>
            <a:pPr>
              <a:spcBef>
                <a:spcPct val="50000"/>
              </a:spcBef>
            </a:pPr>
            <a:r>
              <a:rPr lang="en-US" altLang="zh-CN" sz="3200" b="1">
                <a:solidFill>
                  <a:srgbClr val="FF0000"/>
                </a:solidFill>
                <a:latin typeface="黑体" panose="02010609060101010101" pitchFamily="2" charset="-122"/>
                <a:ea typeface="黑体" panose="02010609060101010101" pitchFamily="2" charset="-122"/>
              </a:rPr>
              <a:t>1</a:t>
            </a:r>
            <a:r>
              <a:rPr lang="zh-CN" altLang="en-US" sz="3200" b="1" dirty="0">
                <a:solidFill>
                  <a:srgbClr val="FF0000"/>
                </a:solidFill>
                <a:latin typeface="黑体" panose="02010609060101010101" pitchFamily="2" charset="-122"/>
                <a:ea typeface="黑体" panose="02010609060101010101" pitchFamily="2" charset="-122"/>
              </a:rPr>
              <a:t>、经济：</a:t>
            </a:r>
            <a:endParaRPr lang="zh-CN" altLang="en-US" sz="3200" b="1" dirty="0">
              <a:solidFill>
                <a:srgbClr val="FF0000"/>
              </a:solidFill>
              <a:latin typeface="黑体" panose="02010609060101010101" pitchFamily="2" charset="-122"/>
              <a:ea typeface="黑体" panose="02010609060101010101" pitchFamily="2" charset="-122"/>
            </a:endParaRPr>
          </a:p>
        </p:txBody>
      </p:sp>
      <p:sp>
        <p:nvSpPr>
          <p:cNvPr id="32775" name="Text Box 8"/>
          <p:cNvSpPr txBox="1"/>
          <p:nvPr/>
        </p:nvSpPr>
        <p:spPr>
          <a:xfrm>
            <a:off x="539750" y="1989138"/>
            <a:ext cx="3422650" cy="579437"/>
          </a:xfrm>
          <a:prstGeom prst="rect">
            <a:avLst/>
          </a:prstGeom>
          <a:noFill/>
          <a:ln w="9525">
            <a:noFill/>
          </a:ln>
        </p:spPr>
        <p:txBody>
          <a:bodyPr anchor="t">
            <a:spAutoFit/>
          </a:bodyPr>
          <a:p>
            <a:pPr>
              <a:spcBef>
                <a:spcPct val="50000"/>
              </a:spcBef>
            </a:pPr>
            <a:r>
              <a:rPr lang="en-US" altLang="zh-CN" sz="3200" b="1">
                <a:solidFill>
                  <a:srgbClr val="FF0000"/>
                </a:solidFill>
                <a:latin typeface="黑体" panose="02010609060101010101" pitchFamily="2" charset="-122"/>
                <a:ea typeface="黑体" panose="02010609060101010101" pitchFamily="2" charset="-122"/>
              </a:rPr>
              <a:t>2</a:t>
            </a:r>
            <a:r>
              <a:rPr lang="zh-CN" altLang="en-US" sz="3200" b="1" dirty="0">
                <a:solidFill>
                  <a:srgbClr val="FF0000"/>
                </a:solidFill>
                <a:latin typeface="黑体" panose="02010609060101010101" pitchFamily="2" charset="-122"/>
                <a:ea typeface="黑体" panose="02010609060101010101" pitchFamily="2" charset="-122"/>
              </a:rPr>
              <a:t>、政治：</a:t>
            </a:r>
            <a:endParaRPr lang="zh-CN" altLang="en-US" sz="3200" b="1" dirty="0">
              <a:solidFill>
                <a:srgbClr val="FF0000"/>
              </a:solidFill>
              <a:latin typeface="黑体" panose="02010609060101010101" pitchFamily="2" charset="-122"/>
              <a:ea typeface="黑体" panose="02010609060101010101" pitchFamily="2" charset="-122"/>
            </a:endParaRPr>
          </a:p>
        </p:txBody>
      </p:sp>
      <p:sp>
        <p:nvSpPr>
          <p:cNvPr id="32776" name="Text Box 9"/>
          <p:cNvSpPr txBox="1"/>
          <p:nvPr/>
        </p:nvSpPr>
        <p:spPr>
          <a:xfrm>
            <a:off x="611188" y="3789363"/>
            <a:ext cx="3816350" cy="579437"/>
          </a:xfrm>
          <a:prstGeom prst="rect">
            <a:avLst/>
          </a:prstGeom>
          <a:noFill/>
          <a:ln w="9525">
            <a:noFill/>
          </a:ln>
        </p:spPr>
        <p:txBody>
          <a:bodyPr anchor="t">
            <a:spAutoFit/>
          </a:bodyPr>
          <a:p>
            <a:pPr>
              <a:spcBef>
                <a:spcPct val="50000"/>
              </a:spcBef>
            </a:pPr>
            <a:r>
              <a:rPr lang="en-US" altLang="zh-CN" sz="3200" b="1">
                <a:solidFill>
                  <a:srgbClr val="FF0000"/>
                </a:solidFill>
                <a:latin typeface="黑体" panose="02010609060101010101" pitchFamily="2" charset="-122"/>
                <a:ea typeface="黑体" panose="02010609060101010101" pitchFamily="2" charset="-122"/>
              </a:rPr>
              <a:t>3</a:t>
            </a:r>
            <a:r>
              <a:rPr lang="zh-CN" altLang="en-US" sz="3200" b="1" dirty="0">
                <a:solidFill>
                  <a:srgbClr val="FF0000"/>
                </a:solidFill>
                <a:latin typeface="黑体" panose="02010609060101010101" pitchFamily="2" charset="-122"/>
                <a:ea typeface="黑体" panose="02010609060101010101" pitchFamily="2" charset="-122"/>
              </a:rPr>
              <a:t>、思想：</a:t>
            </a:r>
            <a:endParaRPr lang="zh-CN" altLang="en-US" sz="3200" b="1" dirty="0">
              <a:solidFill>
                <a:srgbClr val="FF0000"/>
              </a:solidFill>
              <a:latin typeface="黑体" panose="02010609060101010101" pitchFamily="2" charset="-122"/>
              <a:ea typeface="黑体" panose="02010609060101010101" pitchFamily="2" charset="-122"/>
            </a:endParaRPr>
          </a:p>
        </p:txBody>
      </p:sp>
      <p:sp>
        <p:nvSpPr>
          <p:cNvPr id="28682" name="Text Box 10"/>
          <p:cNvSpPr txBox="1"/>
          <p:nvPr/>
        </p:nvSpPr>
        <p:spPr>
          <a:xfrm>
            <a:off x="3276600" y="3124200"/>
            <a:ext cx="6324600" cy="579438"/>
          </a:xfrm>
          <a:prstGeom prst="rect">
            <a:avLst/>
          </a:prstGeom>
          <a:noFill/>
          <a:ln w="9525">
            <a:noFill/>
          </a:ln>
        </p:spPr>
        <p:txBody>
          <a:bodyPr anchor="t">
            <a:spAutoFit/>
          </a:bodyPr>
          <a:p>
            <a:pPr>
              <a:spcBef>
                <a:spcPct val="50000"/>
              </a:spcBef>
            </a:pPr>
            <a:r>
              <a:rPr lang="zh-CN" altLang="en-US" sz="3200" b="1" dirty="0">
                <a:solidFill>
                  <a:schemeClr val="tx2"/>
                </a:solidFill>
                <a:latin typeface="Arial" panose="020B0604020202020204" pitchFamily="34" charset="0"/>
                <a:ea typeface="黑体" panose="02010609060101010101" pitchFamily="2" charset="-122"/>
              </a:rPr>
              <a:t>英国资产阶级革命的影响。</a:t>
            </a:r>
            <a:endParaRPr lang="zh-CN" altLang="en-US" sz="3200" b="1" dirty="0">
              <a:solidFill>
                <a:schemeClr val="tx2"/>
              </a:solidFill>
              <a:latin typeface="Arial" panose="020B0604020202020204" pitchFamily="34" charset="0"/>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wipe(left)">
                                      <p:cBhvr>
                                        <p:cTn id="7" dur="2000"/>
                                        <p:tgtEl>
                                          <p:spTgt spid="2867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678"/>
                                        </p:tgtEl>
                                        <p:attrNameLst>
                                          <p:attrName>style.visibility</p:attrName>
                                        </p:attrNameLst>
                                      </p:cBhvr>
                                      <p:to>
                                        <p:strVal val="visible"/>
                                      </p:to>
                                    </p:set>
                                    <p:animEffect transition="in" filter="blinds(horizontal)">
                                      <p:cBhvr>
                                        <p:cTn id="12" dur="500"/>
                                        <p:tgtEl>
                                          <p:spTgt spid="2867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8682"/>
                                        </p:tgtEl>
                                        <p:attrNameLst>
                                          <p:attrName>style.visibility</p:attrName>
                                        </p:attrNameLst>
                                      </p:cBhvr>
                                      <p:to>
                                        <p:strVal val="visible"/>
                                      </p:to>
                                    </p:set>
                                    <p:animEffect transition="in" filter="blinds(horizontal)">
                                      <p:cBhvr>
                                        <p:cTn id="17" dur="500"/>
                                        <p:tgtEl>
                                          <p:spTgt spid="2868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676"/>
                                        </p:tgtEl>
                                        <p:attrNameLst>
                                          <p:attrName>style.visibility</p:attrName>
                                        </p:attrNameLst>
                                      </p:cBhvr>
                                      <p:to>
                                        <p:strVal val="visible"/>
                                      </p:to>
                                    </p:set>
                                    <p:animEffect transition="in" filter="wipe(left)">
                                      <p:cBhvr>
                                        <p:cTn id="22" dur="2000"/>
                                        <p:tgtEl>
                                          <p:spTgt spid="2867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8677"/>
                                        </p:tgtEl>
                                        <p:attrNameLst>
                                          <p:attrName>style.visibility</p:attrName>
                                        </p:attrNameLst>
                                      </p:cBhvr>
                                      <p:to>
                                        <p:strVal val="visible"/>
                                      </p:to>
                                    </p:set>
                                    <p:animEffect transition="in" filter="wipe(left)">
                                      <p:cBhvr>
                                        <p:cTn id="27" dur="2000"/>
                                        <p:tgtEl>
                                          <p:spTgt spid="28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p:bldP spid="28676" grpId="0"/>
      <p:bldP spid="28677" grpId="0"/>
      <p:bldP spid="28678" grpId="0"/>
      <p:bldP spid="2868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33793" name="Object 2"/>
          <p:cNvGraphicFramePr/>
          <p:nvPr/>
        </p:nvGraphicFramePr>
        <p:xfrm>
          <a:off x="1524000" y="1395413"/>
          <a:ext cx="6096000" cy="4067175"/>
        </p:xfrm>
        <a:graphic>
          <a:graphicData uri="http://schemas.openxmlformats.org/presentationml/2006/ole">
            <mc:AlternateContent xmlns:mc="http://schemas.openxmlformats.org/markup-compatibility/2006">
              <mc:Choice xmlns:v="urn:schemas-microsoft-com:vml" Requires="v">
                <p:oleObj spid="_x0000_s3076" name="" r:id="rId1" imgW="5746115" imgH="3836670" progId="MSGraph.Chart.8">
                  <p:embed/>
                </p:oleObj>
              </mc:Choice>
              <mc:Fallback>
                <p:oleObj name="" r:id="rId1" imgW="5746115" imgH="3836670" progId="MSGraph.Chart.8">
                  <p:embed/>
                  <p:pic>
                    <p:nvPicPr>
                      <p:cNvPr id="0" name="图片 3075"/>
                      <p:cNvPicPr/>
                      <p:nvPr/>
                    </p:nvPicPr>
                    <p:blipFill>
                      <a:blip r:embed="rId2"/>
                      <a:stretch>
                        <a:fillRect/>
                      </a:stretch>
                    </p:blipFill>
                    <p:spPr>
                      <a:xfrm>
                        <a:off x="1524000" y="1395413"/>
                        <a:ext cx="6096000" cy="4067175"/>
                      </a:xfrm>
                      <a:prstGeom prst="rect">
                        <a:avLst/>
                      </a:prstGeom>
                      <a:noFill/>
                      <a:ln w="38100">
                        <a:noFill/>
                        <a:miter/>
                      </a:ln>
                    </p:spPr>
                  </p:pic>
                </p:oleObj>
              </mc:Fallback>
            </mc:AlternateContent>
          </a:graphicData>
        </a:graphic>
      </p:graphicFrame>
      <p:graphicFrame>
        <p:nvGraphicFramePr>
          <p:cNvPr id="29800" name="Group 104"/>
          <p:cNvGraphicFramePr>
            <a:graphicFrameLocks noGrp="1"/>
          </p:cNvGraphicFramePr>
          <p:nvPr/>
        </p:nvGraphicFramePr>
        <p:xfrm>
          <a:off x="0" y="457200"/>
          <a:ext cx="8994775" cy="6446838"/>
        </p:xfrm>
        <a:graphic>
          <a:graphicData uri="http://schemas.openxmlformats.org/drawingml/2006/table">
            <a:tbl>
              <a:tblPr/>
              <a:tblGrid>
                <a:gridCol w="990600"/>
                <a:gridCol w="920750"/>
                <a:gridCol w="1368425"/>
                <a:gridCol w="2592388"/>
                <a:gridCol w="1871662"/>
                <a:gridCol w="1250950"/>
              </a:tblGrid>
              <a:tr h="4826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国别</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代表</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著作</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思想</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意义</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共同点</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r>
              <a:tr h="1158875">
                <a:tc rowSpan="3">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en-US" altLang="zh-CN"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en-US" altLang="zh-CN"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en-US" altLang="zh-CN"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2</a:t>
                      </a: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、中心和高潮：</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法国</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  </a:t>
                      </a:r>
                      <a:endParaRPr kumimoji="0" lang="zh-CN" altLang="en-US" sz="26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rPr>
                        <a:t>孟德斯鸠</a:t>
                      </a:r>
                      <a:endPar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rowSpan="4">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r>
              <a:tr h="1800225">
                <a:tc vMerge="1">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rPr>
                        <a:t>伏尔泰</a:t>
                      </a:r>
                      <a:endPar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vMerge="1">
                  <a:tcPr/>
                </a:tc>
              </a:tr>
              <a:tr h="1476375">
                <a:tc vMerge="1">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rPr>
                        <a:t>卢梭</a:t>
                      </a:r>
                      <a:endPar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en-US" altLang="zh-CN" sz="2600" b="1" i="0" u="none" strike="noStrike" cap="none" normalizeH="0" baseline="0" smtClean="0">
                        <a:ln>
                          <a:noFill/>
                        </a:ln>
                        <a:solidFill>
                          <a:srgbClr val="00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vMerge="1">
                  <a:tcPr/>
                </a:tc>
              </a:tr>
              <a:tr h="15240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en-US" altLang="zh-CN" sz="22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3</a:t>
                      </a:r>
                      <a:r>
                        <a:rPr kumimoji="0" lang="zh-CN" altLang="en-US" sz="22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、扩展：</a:t>
                      </a:r>
                      <a:endParaRPr kumimoji="0" lang="zh-CN" altLang="en-US" sz="22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r>
                        <a:rPr kumimoji="0" lang="zh-CN" altLang="en-US" sz="22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rPr>
                        <a:t>德国</a:t>
                      </a:r>
                      <a:endParaRPr kumimoji="0" lang="zh-CN" altLang="en-US" sz="2200" b="1" i="0" u="none" strike="noStrike" cap="none" normalizeH="0" baseline="0" smtClean="0">
                        <a:ln>
                          <a:noFill/>
                        </a:ln>
                        <a:solidFill>
                          <a:schemeClr val="accent2"/>
                        </a:solidFill>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anose="05000000000000000000" pitchFamily="2" charset="2"/>
                        <a:buNone/>
                      </a:pPr>
                      <a:r>
                        <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rPr>
                        <a:t>康德</a:t>
                      </a:r>
                      <a:endParaRPr kumimoji="0" lang="zh-CN" altLang="en-US" sz="2600" b="1" i="0" u="none" strike="noStrike" cap="none" normalizeH="0" baseline="0" smtClean="0">
                        <a:ln>
                          <a:noFill/>
                        </a:ln>
                        <a:solidFill>
                          <a:srgbClr val="000000"/>
                        </a:solidFill>
                        <a:effectLst/>
                        <a:latin typeface="Verdana" panose="020B0604030504040204" pitchFamily="34" charset="0"/>
                        <a:ea typeface="黑体" panose="02010609060101010101" pitchFamily="2" charset="-122"/>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en-US" altLang="zh-CN" sz="2600" b="1" i="0" u="none" strike="noStrike" cap="none" normalizeH="0" baseline="0" smtClean="0">
                        <a:ln>
                          <a:noFill/>
                        </a:ln>
                        <a:solidFill>
                          <a:srgbClr val="00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None/>
                      </a:pPr>
                      <a:endParaRPr kumimoji="0" lang="zh-CN" altLang="zh-CN" sz="3000" b="1" i="0" u="none" strike="noStrike" cap="none" normalizeH="0" baseline="0" smtClean="0">
                        <a:ln>
                          <a:noFill/>
                        </a:ln>
                        <a:solidFill>
                          <a:srgbClr val="FF0000"/>
                        </a:solidFill>
                        <a:effectLst>
                          <a:outerShdw blurRad="38100" dist="38100" dir="2700000" algn="tl">
                            <a:srgbClr val="C0C0C0"/>
                          </a:outerShdw>
                        </a:effectLst>
                        <a:latin typeface="黑体" panose="02010609060101010101" pitchFamily="2" charset="-122"/>
                        <a:ea typeface="黑体" panose="0201060906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alpha val="50195"/>
                      </a:schemeClr>
                    </a:solidFill>
                  </a:tcPr>
                </a:tc>
                <a:tc vMerge="1">
                  <a:tcPr/>
                </a:tc>
              </a:tr>
            </a:tbl>
          </a:graphicData>
        </a:graphic>
      </p:graphicFrame>
      <p:sp>
        <p:nvSpPr>
          <p:cNvPr id="33833" name="Text Box 43"/>
          <p:cNvSpPr txBox="1"/>
          <p:nvPr/>
        </p:nvSpPr>
        <p:spPr>
          <a:xfrm>
            <a:off x="1828800" y="990600"/>
            <a:ext cx="1511300" cy="822325"/>
          </a:xfrm>
          <a:prstGeom prst="rect">
            <a:avLst/>
          </a:prstGeom>
          <a:noFill/>
          <a:ln w="12700">
            <a:noFill/>
          </a:ln>
        </p:spPr>
        <p:txBody>
          <a:bodyPr anchor="t">
            <a:spAutoFit/>
          </a:bodyPr>
          <a:p>
            <a:pPr>
              <a:spcBef>
                <a:spcPct val="50000"/>
              </a:spcBef>
            </a:pPr>
            <a:r>
              <a:rPr lang="en-US" altLang="zh-CN" sz="2400" b="1">
                <a:solidFill>
                  <a:schemeClr val="tx2"/>
                </a:solidFill>
                <a:latin typeface="Times New Roman" panose="02020603050405020304" pitchFamily="18" charset="0"/>
                <a:ea typeface="黑体" panose="02010609060101010101" pitchFamily="2" charset="-122"/>
              </a:rPr>
              <a:t>《</a:t>
            </a:r>
            <a:r>
              <a:rPr lang="zh-CN" altLang="en-US" sz="2400" b="1" dirty="0">
                <a:solidFill>
                  <a:schemeClr val="tx2"/>
                </a:solidFill>
                <a:latin typeface="Times New Roman" panose="02020603050405020304" pitchFamily="18" charset="0"/>
                <a:ea typeface="黑体" panose="02010609060101010101" pitchFamily="2" charset="-122"/>
              </a:rPr>
              <a:t>论法的精神</a:t>
            </a:r>
            <a:r>
              <a:rPr lang="en-US" altLang="zh-CN" sz="2400" b="1">
                <a:solidFill>
                  <a:schemeClr val="tx2"/>
                </a:solidFill>
                <a:latin typeface="Times New Roman" panose="02020603050405020304" pitchFamily="18" charset="0"/>
                <a:ea typeface="黑体" panose="02010609060101010101" pitchFamily="2" charset="-122"/>
              </a:rPr>
              <a:t>》</a:t>
            </a:r>
            <a:endParaRPr lang="en-US" altLang="zh-CN" sz="2400" b="1">
              <a:solidFill>
                <a:schemeClr val="tx2"/>
              </a:solidFill>
              <a:latin typeface="Times New Roman" panose="02020603050405020304" pitchFamily="18" charset="0"/>
              <a:ea typeface="黑体" panose="02010609060101010101" pitchFamily="2" charset="-122"/>
            </a:endParaRPr>
          </a:p>
        </p:txBody>
      </p:sp>
      <p:sp>
        <p:nvSpPr>
          <p:cNvPr id="33834" name="Text Box 44"/>
          <p:cNvSpPr txBox="1"/>
          <p:nvPr/>
        </p:nvSpPr>
        <p:spPr>
          <a:xfrm>
            <a:off x="1905000" y="3962400"/>
            <a:ext cx="1512888" cy="1373188"/>
          </a:xfrm>
          <a:prstGeom prst="rect">
            <a:avLst/>
          </a:prstGeom>
          <a:noFill/>
          <a:ln w="12700">
            <a:noFill/>
          </a:ln>
        </p:spPr>
        <p:txBody>
          <a:bodyPr anchor="t">
            <a:spAutoFit/>
          </a:bodyPr>
          <a:p>
            <a:pPr>
              <a:spcBef>
                <a:spcPct val="50000"/>
              </a:spcBef>
            </a:pPr>
            <a:r>
              <a:rPr lang="en-US" altLang="zh-CN" sz="2800" b="1">
                <a:solidFill>
                  <a:schemeClr val="tx2"/>
                </a:solidFill>
                <a:latin typeface="Times New Roman" panose="02020603050405020304" pitchFamily="18" charset="0"/>
                <a:ea typeface="黑体" panose="02010609060101010101" pitchFamily="2" charset="-122"/>
              </a:rPr>
              <a:t>《</a:t>
            </a:r>
            <a:r>
              <a:rPr lang="zh-CN" altLang="en-US" sz="2800" b="1" dirty="0">
                <a:solidFill>
                  <a:schemeClr val="tx2"/>
                </a:solidFill>
                <a:latin typeface="Times New Roman" panose="02020603050405020304" pitchFamily="18" charset="0"/>
                <a:ea typeface="黑体" panose="02010609060101010101" pitchFamily="2" charset="-122"/>
              </a:rPr>
              <a:t>社会契约论</a:t>
            </a:r>
            <a:r>
              <a:rPr lang="en-US" altLang="zh-CN" sz="2800" b="1">
                <a:solidFill>
                  <a:schemeClr val="tx2"/>
                </a:solidFill>
                <a:latin typeface="Times New Roman" panose="02020603050405020304" pitchFamily="18" charset="0"/>
                <a:ea typeface="黑体" panose="02010609060101010101" pitchFamily="2" charset="-122"/>
              </a:rPr>
              <a:t>》</a:t>
            </a:r>
            <a:endParaRPr lang="en-US" altLang="zh-CN" sz="2800" b="1">
              <a:solidFill>
                <a:schemeClr val="tx2"/>
              </a:solidFill>
              <a:latin typeface="Times New Roman" panose="02020603050405020304" pitchFamily="18" charset="0"/>
              <a:ea typeface="黑体" panose="02010609060101010101" pitchFamily="2" charset="-122"/>
            </a:endParaRPr>
          </a:p>
        </p:txBody>
      </p:sp>
      <p:sp>
        <p:nvSpPr>
          <p:cNvPr id="151597" name="Text Box 45"/>
          <p:cNvSpPr txBox="1"/>
          <p:nvPr/>
        </p:nvSpPr>
        <p:spPr>
          <a:xfrm>
            <a:off x="1828800" y="5484813"/>
            <a:ext cx="1512888" cy="1373187"/>
          </a:xfrm>
          <a:prstGeom prst="rect">
            <a:avLst/>
          </a:prstGeom>
          <a:noFill/>
          <a:ln w="12700">
            <a:noFill/>
          </a:ln>
        </p:spPr>
        <p:txBody>
          <a:bodyPr anchor="t">
            <a:spAutoFit/>
          </a:bodyPr>
          <a:p>
            <a:pPr>
              <a:spcBef>
                <a:spcPct val="50000"/>
              </a:spcBef>
            </a:pPr>
            <a:r>
              <a:rPr lang="en-US" altLang="zh-CN" sz="2800" b="1">
                <a:solidFill>
                  <a:schemeClr val="tx2"/>
                </a:solidFill>
                <a:latin typeface="Times New Roman" panose="02020603050405020304" pitchFamily="18" charset="0"/>
                <a:ea typeface="黑体" panose="02010609060101010101" pitchFamily="2" charset="-122"/>
              </a:rPr>
              <a:t>《</a:t>
            </a:r>
            <a:r>
              <a:rPr lang="zh-CN" altLang="en-US" sz="2800" b="1" dirty="0">
                <a:solidFill>
                  <a:schemeClr val="tx2"/>
                </a:solidFill>
                <a:latin typeface="Times New Roman" panose="02020603050405020304" pitchFamily="18" charset="0"/>
                <a:ea typeface="黑体" panose="02010609060101010101" pitchFamily="2" charset="-122"/>
              </a:rPr>
              <a:t>纯粹理性批判</a:t>
            </a:r>
            <a:r>
              <a:rPr lang="en-US" altLang="zh-CN" sz="2800" b="1">
                <a:solidFill>
                  <a:schemeClr val="tx2"/>
                </a:solidFill>
                <a:latin typeface="Times New Roman" panose="02020603050405020304" pitchFamily="18" charset="0"/>
                <a:ea typeface="黑体" panose="02010609060101010101" pitchFamily="2" charset="-122"/>
              </a:rPr>
              <a:t>》</a:t>
            </a:r>
            <a:endParaRPr lang="en-US" altLang="zh-CN" sz="2800" b="1">
              <a:solidFill>
                <a:schemeClr val="tx2"/>
              </a:solidFill>
              <a:latin typeface="Times New Roman" panose="02020603050405020304" pitchFamily="18" charset="0"/>
              <a:ea typeface="黑体" panose="02010609060101010101" pitchFamily="2" charset="-122"/>
            </a:endParaRPr>
          </a:p>
        </p:txBody>
      </p:sp>
      <p:sp>
        <p:nvSpPr>
          <p:cNvPr id="33836" name="Text Box 46"/>
          <p:cNvSpPr txBox="1"/>
          <p:nvPr/>
        </p:nvSpPr>
        <p:spPr>
          <a:xfrm>
            <a:off x="1835150" y="2205038"/>
            <a:ext cx="1584325" cy="946150"/>
          </a:xfrm>
          <a:prstGeom prst="rect">
            <a:avLst/>
          </a:prstGeom>
          <a:noFill/>
          <a:ln w="12700">
            <a:noFill/>
          </a:ln>
        </p:spPr>
        <p:txBody>
          <a:bodyPr anchor="t">
            <a:spAutoFit/>
          </a:bodyPr>
          <a:p>
            <a:pPr>
              <a:spcBef>
                <a:spcPct val="50000"/>
              </a:spcBef>
            </a:pPr>
            <a:r>
              <a:rPr lang="en-US" altLang="zh-CN" sz="2800" b="1">
                <a:solidFill>
                  <a:schemeClr val="tx2"/>
                </a:solidFill>
                <a:latin typeface="Times New Roman" panose="02020603050405020304" pitchFamily="18" charset="0"/>
                <a:ea typeface="黑体" panose="02010609060101010101" pitchFamily="2" charset="-122"/>
              </a:rPr>
              <a:t>《</a:t>
            </a:r>
            <a:r>
              <a:rPr lang="zh-CN" altLang="en-US" sz="2800" b="1" dirty="0">
                <a:solidFill>
                  <a:schemeClr val="tx2"/>
                </a:solidFill>
                <a:latin typeface="Times New Roman" panose="02020603050405020304" pitchFamily="18" charset="0"/>
                <a:ea typeface="黑体" panose="02010609060101010101" pitchFamily="2" charset="-122"/>
              </a:rPr>
              <a:t>哲学通信</a:t>
            </a:r>
            <a:r>
              <a:rPr lang="en-US" altLang="zh-CN" sz="2800" b="1">
                <a:solidFill>
                  <a:schemeClr val="tx2"/>
                </a:solidFill>
                <a:latin typeface="Times New Roman" panose="02020603050405020304" pitchFamily="18" charset="0"/>
                <a:ea typeface="黑体" panose="02010609060101010101" pitchFamily="2" charset="-122"/>
              </a:rPr>
              <a:t>》</a:t>
            </a:r>
            <a:endParaRPr lang="en-US" altLang="zh-CN" sz="2800" b="1">
              <a:solidFill>
                <a:schemeClr val="tx2"/>
              </a:solidFill>
              <a:latin typeface="Times New Roman" panose="02020603050405020304" pitchFamily="18" charset="0"/>
              <a:ea typeface="黑体" panose="02010609060101010101" pitchFamily="2" charset="-122"/>
            </a:endParaRPr>
          </a:p>
        </p:txBody>
      </p:sp>
      <p:sp>
        <p:nvSpPr>
          <p:cNvPr id="33837" name="Text Box 47"/>
          <p:cNvSpPr txBox="1"/>
          <p:nvPr/>
        </p:nvSpPr>
        <p:spPr>
          <a:xfrm>
            <a:off x="3276600" y="2362200"/>
            <a:ext cx="2808288" cy="1552575"/>
          </a:xfrm>
          <a:prstGeom prst="rect">
            <a:avLst/>
          </a:prstGeom>
          <a:noFill/>
          <a:ln w="12700">
            <a:noFill/>
          </a:ln>
        </p:spPr>
        <p:txBody>
          <a:bodyPr anchor="t">
            <a:spAutoFit/>
          </a:bodyPr>
          <a:p>
            <a:r>
              <a:rPr lang="zh-CN" altLang="en-US" sz="2400" b="1" dirty="0">
                <a:solidFill>
                  <a:srgbClr val="FF0000"/>
                </a:solidFill>
                <a:latin typeface="Times New Roman" panose="02020603050405020304" pitchFamily="18" charset="0"/>
                <a:ea typeface="黑体" panose="02010609060101010101" pitchFamily="2" charset="-122"/>
              </a:rPr>
              <a:t>否定专制、天主教会，</a:t>
            </a:r>
            <a:r>
              <a:rPr lang="zh-CN" altLang="en-US" sz="2400" b="1" dirty="0">
                <a:solidFill>
                  <a:srgbClr val="000000"/>
                </a:solidFill>
                <a:latin typeface="Times New Roman" panose="02020603050405020304" pitchFamily="18" charset="0"/>
                <a:ea typeface="黑体" panose="02010609060101010101" pitchFamily="2" charset="-122"/>
              </a:rPr>
              <a:t>倡导自由平等、法治、</a:t>
            </a:r>
            <a:endParaRPr lang="zh-CN" altLang="en-US" sz="2400" b="1" dirty="0">
              <a:solidFill>
                <a:srgbClr val="000000"/>
              </a:solidFill>
              <a:latin typeface="Times New Roman" panose="02020603050405020304" pitchFamily="18" charset="0"/>
              <a:ea typeface="黑体" panose="02010609060101010101" pitchFamily="2" charset="-122"/>
            </a:endParaRPr>
          </a:p>
          <a:p>
            <a:r>
              <a:rPr lang="zh-CN" altLang="en-US" sz="2400" b="1" dirty="0">
                <a:solidFill>
                  <a:srgbClr val="000000"/>
                </a:solidFill>
                <a:latin typeface="Times New Roman" panose="02020603050405020304" pitchFamily="18" charset="0"/>
                <a:ea typeface="黑体" panose="02010609060101010101" pitchFamily="2" charset="-122"/>
              </a:rPr>
              <a:t>开明君主制</a:t>
            </a:r>
            <a:endParaRPr lang="zh-CN" altLang="en-US" sz="2400" b="1" dirty="0">
              <a:solidFill>
                <a:srgbClr val="000000"/>
              </a:solidFill>
              <a:latin typeface="Times New Roman" panose="02020603050405020304" pitchFamily="18" charset="0"/>
              <a:ea typeface="黑体" panose="02010609060101010101" pitchFamily="2" charset="-122"/>
            </a:endParaRPr>
          </a:p>
        </p:txBody>
      </p:sp>
      <p:sp>
        <p:nvSpPr>
          <p:cNvPr id="33838" name="Text Box 48"/>
          <p:cNvSpPr txBox="1"/>
          <p:nvPr/>
        </p:nvSpPr>
        <p:spPr>
          <a:xfrm>
            <a:off x="3352800" y="990600"/>
            <a:ext cx="2087563" cy="1187450"/>
          </a:xfrm>
          <a:prstGeom prst="rect">
            <a:avLst/>
          </a:prstGeom>
          <a:noFill/>
          <a:ln w="12700">
            <a:noFill/>
          </a:ln>
        </p:spPr>
        <p:txBody>
          <a:bodyPr anchor="t">
            <a:spAutoFit/>
          </a:bodyPr>
          <a:p>
            <a:r>
              <a:rPr lang="zh-CN" altLang="en-US" sz="2400" b="1" dirty="0">
                <a:solidFill>
                  <a:srgbClr val="FF0000"/>
                </a:solidFill>
                <a:latin typeface="Times New Roman" panose="02020603050405020304" pitchFamily="18" charset="0"/>
                <a:ea typeface="黑体" panose="02010609060101010101" pitchFamily="2" charset="-122"/>
              </a:rPr>
              <a:t>三权分立、</a:t>
            </a:r>
            <a:endParaRPr lang="zh-CN" altLang="en-US" sz="2400" b="1" dirty="0">
              <a:solidFill>
                <a:srgbClr val="FF0000"/>
              </a:solidFill>
              <a:latin typeface="Times New Roman" panose="02020603050405020304" pitchFamily="18" charset="0"/>
              <a:ea typeface="黑体" panose="02010609060101010101" pitchFamily="2" charset="-122"/>
            </a:endParaRPr>
          </a:p>
          <a:p>
            <a:r>
              <a:rPr lang="zh-CN" altLang="en-US" sz="2400" b="1" dirty="0">
                <a:solidFill>
                  <a:srgbClr val="000000"/>
                </a:solidFill>
                <a:latin typeface="Times New Roman" panose="02020603050405020304" pitchFamily="18" charset="0"/>
                <a:ea typeface="黑体" panose="02010609060101010101" pitchFamily="2" charset="-122"/>
              </a:rPr>
              <a:t>法治、</a:t>
            </a:r>
            <a:endParaRPr lang="zh-CN" altLang="en-US" sz="2400" b="1" dirty="0">
              <a:solidFill>
                <a:srgbClr val="000000"/>
              </a:solidFill>
              <a:latin typeface="Times New Roman" panose="02020603050405020304" pitchFamily="18" charset="0"/>
              <a:ea typeface="黑体" panose="02010609060101010101" pitchFamily="2" charset="-122"/>
            </a:endParaRPr>
          </a:p>
          <a:p>
            <a:r>
              <a:rPr lang="zh-CN" altLang="en-US" sz="2400" b="1" dirty="0">
                <a:solidFill>
                  <a:srgbClr val="000000"/>
                </a:solidFill>
                <a:latin typeface="Times New Roman" panose="02020603050405020304" pitchFamily="18" charset="0"/>
                <a:ea typeface="黑体" panose="02010609060101010101" pitchFamily="2" charset="-122"/>
              </a:rPr>
              <a:t>君主立宪制</a:t>
            </a:r>
            <a:endParaRPr lang="zh-CN" altLang="en-US" sz="2400" b="1" dirty="0">
              <a:solidFill>
                <a:srgbClr val="000000"/>
              </a:solidFill>
              <a:latin typeface="Arial" panose="020B0604020202020204" pitchFamily="34" charset="0"/>
              <a:ea typeface="黑体" panose="02010609060101010101" pitchFamily="2" charset="-122"/>
            </a:endParaRPr>
          </a:p>
        </p:txBody>
      </p:sp>
      <p:sp>
        <p:nvSpPr>
          <p:cNvPr id="33839" name="Text Box 49"/>
          <p:cNvSpPr txBox="1"/>
          <p:nvPr/>
        </p:nvSpPr>
        <p:spPr>
          <a:xfrm>
            <a:off x="3352800" y="3886200"/>
            <a:ext cx="2808288" cy="1552575"/>
          </a:xfrm>
          <a:prstGeom prst="rect">
            <a:avLst/>
          </a:prstGeom>
          <a:noFill/>
          <a:ln w="12700">
            <a:noFill/>
          </a:ln>
        </p:spPr>
        <p:txBody>
          <a:bodyPr anchor="t">
            <a:spAutoFit/>
          </a:bodyPr>
          <a:p>
            <a:r>
              <a:rPr lang="zh-CN" altLang="en-US" sz="2400" b="1" dirty="0">
                <a:solidFill>
                  <a:srgbClr val="000000"/>
                </a:solidFill>
                <a:latin typeface="Times New Roman" panose="02020603050405020304" pitchFamily="18" charset="0"/>
                <a:ea typeface="黑体" panose="02010609060101010101" pitchFamily="2" charset="-122"/>
              </a:rPr>
              <a:t>天赋人权，</a:t>
            </a:r>
            <a:endParaRPr lang="zh-CN" altLang="en-US" sz="2400" b="1" dirty="0">
              <a:solidFill>
                <a:srgbClr val="000000"/>
              </a:solidFill>
              <a:latin typeface="Times New Roman" panose="02020603050405020304" pitchFamily="18" charset="0"/>
              <a:ea typeface="黑体" panose="02010609060101010101" pitchFamily="2" charset="-122"/>
            </a:endParaRPr>
          </a:p>
          <a:p>
            <a:r>
              <a:rPr lang="zh-CN" altLang="en-US" sz="2400" b="1" dirty="0">
                <a:solidFill>
                  <a:srgbClr val="000000"/>
                </a:solidFill>
                <a:latin typeface="黑体" panose="02010609060101010101" pitchFamily="2" charset="-122"/>
                <a:ea typeface="黑体" panose="02010609060101010101" pitchFamily="2" charset="-122"/>
              </a:rPr>
              <a:t>人民主权</a:t>
            </a:r>
            <a:r>
              <a:rPr lang="zh-CN" altLang="en-US" sz="2400" b="1" dirty="0">
                <a:solidFill>
                  <a:srgbClr val="000000"/>
                </a:solidFill>
                <a:latin typeface="Times New Roman" panose="02020603050405020304" pitchFamily="18" charset="0"/>
                <a:ea typeface="黑体" panose="02010609060101010101" pitchFamily="2" charset="-122"/>
              </a:rPr>
              <a:t>，</a:t>
            </a:r>
            <a:endParaRPr lang="zh-CN" altLang="en-US" sz="2400" b="1" dirty="0">
              <a:solidFill>
                <a:srgbClr val="000000"/>
              </a:solidFill>
              <a:latin typeface="Times New Roman" panose="02020603050405020304" pitchFamily="18" charset="0"/>
              <a:ea typeface="黑体" panose="02010609060101010101" pitchFamily="2" charset="-122"/>
            </a:endParaRPr>
          </a:p>
          <a:p>
            <a:r>
              <a:rPr lang="zh-CN" altLang="en-US" sz="2400" b="1" dirty="0">
                <a:solidFill>
                  <a:srgbClr val="FF0000"/>
                </a:solidFill>
                <a:latin typeface="黑体" panose="02010609060101010101" pitchFamily="2" charset="-122"/>
                <a:ea typeface="黑体" panose="02010609060101010101" pitchFamily="2" charset="-122"/>
              </a:rPr>
              <a:t>社会契约 ，</a:t>
            </a:r>
            <a:endParaRPr lang="zh-CN" altLang="en-US" sz="2400" b="1" dirty="0">
              <a:solidFill>
                <a:srgbClr val="FF0000"/>
              </a:solidFill>
              <a:latin typeface="黑体" panose="02010609060101010101" pitchFamily="2" charset="-122"/>
              <a:ea typeface="黑体" panose="02010609060101010101" pitchFamily="2" charset="-122"/>
            </a:endParaRPr>
          </a:p>
          <a:p>
            <a:r>
              <a:rPr lang="zh-CN" altLang="en-US" sz="2400" b="1" dirty="0">
                <a:solidFill>
                  <a:srgbClr val="FF0000"/>
                </a:solidFill>
                <a:latin typeface="黑体" panose="02010609060101010101" pitchFamily="2" charset="-122"/>
                <a:ea typeface="黑体" panose="02010609060101010101" pitchFamily="2" charset="-122"/>
              </a:rPr>
              <a:t>民主共和国。</a:t>
            </a:r>
            <a:endParaRPr lang="zh-CN" altLang="en-US" sz="2400" b="1" dirty="0">
              <a:solidFill>
                <a:srgbClr val="FF0000"/>
              </a:solidFill>
              <a:latin typeface="黑体" panose="02010609060101010101" pitchFamily="2" charset="-122"/>
              <a:ea typeface="黑体" panose="02010609060101010101" pitchFamily="2" charset="-122"/>
            </a:endParaRPr>
          </a:p>
        </p:txBody>
      </p:sp>
      <p:sp>
        <p:nvSpPr>
          <p:cNvPr id="151602" name="Text Box 50"/>
          <p:cNvSpPr txBox="1"/>
          <p:nvPr/>
        </p:nvSpPr>
        <p:spPr>
          <a:xfrm>
            <a:off x="3581400" y="5638800"/>
            <a:ext cx="1828800" cy="946150"/>
          </a:xfrm>
          <a:prstGeom prst="rect">
            <a:avLst/>
          </a:prstGeom>
          <a:noFill/>
          <a:ln w="12700">
            <a:noFill/>
          </a:ln>
        </p:spPr>
        <p:txBody>
          <a:bodyPr anchor="t">
            <a:spAutoFit/>
          </a:bodyPr>
          <a:p>
            <a:r>
              <a:rPr lang="zh-CN" altLang="en-US" sz="2800" b="1" dirty="0">
                <a:solidFill>
                  <a:srgbClr val="FF0000"/>
                </a:solidFill>
                <a:latin typeface="Times New Roman" panose="02020603050405020304" pitchFamily="18" charset="0"/>
                <a:ea typeface="黑体" panose="02010609060101010101" pitchFamily="2" charset="-122"/>
              </a:rPr>
              <a:t>人非工具</a:t>
            </a:r>
            <a:endParaRPr lang="zh-CN" altLang="en-US" sz="2800" b="1" dirty="0">
              <a:solidFill>
                <a:srgbClr val="FF0000"/>
              </a:solidFill>
              <a:latin typeface="Times New Roman" panose="02020603050405020304" pitchFamily="18" charset="0"/>
              <a:ea typeface="黑体" panose="02010609060101010101" pitchFamily="2" charset="-122"/>
            </a:endParaRPr>
          </a:p>
          <a:p>
            <a:r>
              <a:rPr lang="zh-CN" altLang="en-US" sz="2800" b="1" dirty="0">
                <a:solidFill>
                  <a:srgbClr val="000000"/>
                </a:solidFill>
                <a:latin typeface="Times New Roman" panose="02020603050405020304" pitchFamily="18" charset="0"/>
                <a:ea typeface="黑体" panose="02010609060101010101" pitchFamily="2" charset="-122"/>
              </a:rPr>
              <a:t>以人为本</a:t>
            </a:r>
            <a:endParaRPr lang="zh-CN" altLang="en-US" sz="2800" b="1" dirty="0">
              <a:solidFill>
                <a:srgbClr val="000000"/>
              </a:solidFill>
              <a:latin typeface="Times New Roman" panose="02020603050405020304" pitchFamily="18" charset="0"/>
              <a:ea typeface="黑体" panose="02010609060101010101" pitchFamily="2" charset="-122"/>
            </a:endParaRPr>
          </a:p>
        </p:txBody>
      </p:sp>
      <p:sp>
        <p:nvSpPr>
          <p:cNvPr id="33841" name="Rectangle 51"/>
          <p:cNvSpPr/>
          <p:nvPr/>
        </p:nvSpPr>
        <p:spPr>
          <a:xfrm>
            <a:off x="5867400" y="990600"/>
            <a:ext cx="1800225" cy="1187450"/>
          </a:xfrm>
          <a:prstGeom prst="rect">
            <a:avLst/>
          </a:prstGeom>
          <a:noFill/>
          <a:ln w="9525">
            <a:noFill/>
          </a:ln>
        </p:spPr>
        <p:txBody>
          <a:bodyPr anchor="t">
            <a:spAutoFit/>
          </a:bodyPr>
          <a:p>
            <a:r>
              <a:rPr lang="zh-CN" altLang="en-US" sz="2400" b="1" dirty="0">
                <a:solidFill>
                  <a:srgbClr val="000000"/>
                </a:solidFill>
                <a:latin typeface="Times New Roman" panose="02020603050405020304" pitchFamily="18" charset="0"/>
                <a:ea typeface="黑体" panose="02010609060101010101" pitchFamily="2" charset="-122"/>
              </a:rPr>
              <a:t>奠定资产阶级政治制度基本原则</a:t>
            </a:r>
            <a:endParaRPr lang="zh-CN" altLang="en-US" sz="2400" b="1" dirty="0">
              <a:solidFill>
                <a:srgbClr val="000000"/>
              </a:solidFill>
              <a:latin typeface="Times New Roman" panose="02020603050405020304" pitchFamily="18" charset="0"/>
              <a:ea typeface="黑体" panose="02010609060101010101" pitchFamily="2" charset="-122"/>
            </a:endParaRPr>
          </a:p>
        </p:txBody>
      </p:sp>
      <p:sp>
        <p:nvSpPr>
          <p:cNvPr id="33842" name="Rectangle 52"/>
          <p:cNvSpPr/>
          <p:nvPr/>
        </p:nvSpPr>
        <p:spPr>
          <a:xfrm>
            <a:off x="5943600" y="2514600"/>
            <a:ext cx="1655763" cy="1552575"/>
          </a:xfrm>
          <a:prstGeom prst="rect">
            <a:avLst/>
          </a:prstGeom>
          <a:noFill/>
          <a:ln w="9525">
            <a:noFill/>
          </a:ln>
        </p:spPr>
        <p:txBody>
          <a:bodyPr anchor="t">
            <a:spAutoFit/>
          </a:bodyPr>
          <a:p>
            <a:r>
              <a:rPr lang="zh-CN" altLang="en-US" sz="2400" b="1" dirty="0">
                <a:solidFill>
                  <a:srgbClr val="000000"/>
                </a:solidFill>
                <a:latin typeface="Times New Roman" panose="02020603050405020304" pitchFamily="18" charset="0"/>
                <a:ea typeface="黑体" panose="02010609060101010101" pitchFamily="2" charset="-122"/>
              </a:rPr>
              <a:t>领袖，深刻影响</a:t>
            </a:r>
            <a:r>
              <a:rPr lang="en-US" altLang="zh-CN" sz="2400" b="1">
                <a:solidFill>
                  <a:srgbClr val="000000"/>
                </a:solidFill>
                <a:latin typeface="Times New Roman" panose="02020603050405020304" pitchFamily="18" charset="0"/>
                <a:ea typeface="黑体" panose="02010609060101010101" pitchFamily="2" charset="-122"/>
              </a:rPr>
              <a:t>18</a:t>
            </a:r>
            <a:r>
              <a:rPr lang="zh-CN" altLang="en-US" sz="2400" b="1" dirty="0">
                <a:solidFill>
                  <a:srgbClr val="000000"/>
                </a:solidFill>
                <a:latin typeface="Times New Roman" panose="02020603050405020304" pitchFamily="18" charset="0"/>
                <a:ea typeface="黑体" panose="02010609060101010101" pitchFamily="2" charset="-122"/>
              </a:rPr>
              <a:t>世纪的欧洲</a:t>
            </a:r>
            <a:endParaRPr lang="zh-CN" altLang="en-US" sz="2400" b="1" dirty="0">
              <a:solidFill>
                <a:srgbClr val="000000"/>
              </a:solidFill>
              <a:latin typeface="Times New Roman" panose="02020603050405020304" pitchFamily="18" charset="0"/>
              <a:ea typeface="黑体" panose="02010609060101010101" pitchFamily="2" charset="-122"/>
            </a:endParaRPr>
          </a:p>
        </p:txBody>
      </p:sp>
      <p:sp>
        <p:nvSpPr>
          <p:cNvPr id="33843" name="Rectangle 53"/>
          <p:cNvSpPr/>
          <p:nvPr/>
        </p:nvSpPr>
        <p:spPr>
          <a:xfrm>
            <a:off x="5867400" y="4191000"/>
            <a:ext cx="1743075" cy="822325"/>
          </a:xfrm>
          <a:prstGeom prst="rect">
            <a:avLst/>
          </a:prstGeom>
          <a:noFill/>
          <a:ln w="9525">
            <a:noFill/>
          </a:ln>
        </p:spPr>
        <p:txBody>
          <a:bodyPr anchor="t">
            <a:spAutoFit/>
          </a:bodyPr>
          <a:p>
            <a:r>
              <a:rPr lang="zh-CN" altLang="en-US" sz="2400" b="1" dirty="0">
                <a:solidFill>
                  <a:srgbClr val="000000"/>
                </a:solidFill>
                <a:latin typeface="Times New Roman" panose="02020603050405020304" pitchFamily="18" charset="0"/>
                <a:ea typeface="黑体" panose="02010609060101010101" pitchFamily="2" charset="-122"/>
              </a:rPr>
              <a:t>最激进的民主主义者</a:t>
            </a:r>
            <a:endParaRPr lang="zh-CN" altLang="en-US" sz="2400" b="1" dirty="0">
              <a:solidFill>
                <a:srgbClr val="000000"/>
              </a:solidFill>
              <a:latin typeface="Times New Roman" panose="02020603050405020304" pitchFamily="18" charset="0"/>
              <a:ea typeface="黑体" panose="02010609060101010101" pitchFamily="2" charset="-122"/>
            </a:endParaRPr>
          </a:p>
        </p:txBody>
      </p:sp>
      <p:sp>
        <p:nvSpPr>
          <p:cNvPr id="151606" name="Rectangle 54"/>
          <p:cNvSpPr/>
          <p:nvPr/>
        </p:nvSpPr>
        <p:spPr>
          <a:xfrm>
            <a:off x="5867400" y="5305425"/>
            <a:ext cx="1728788" cy="1552575"/>
          </a:xfrm>
          <a:prstGeom prst="rect">
            <a:avLst/>
          </a:prstGeom>
          <a:noFill/>
          <a:ln w="9525">
            <a:noFill/>
          </a:ln>
        </p:spPr>
        <p:txBody>
          <a:bodyPr anchor="t">
            <a:spAutoFit/>
          </a:bodyPr>
          <a:p>
            <a:r>
              <a:rPr lang="zh-CN" altLang="en-US" sz="2400" b="1" dirty="0">
                <a:solidFill>
                  <a:srgbClr val="000000"/>
                </a:solidFill>
                <a:latin typeface="Times New Roman" panose="02020603050405020304" pitchFamily="18" charset="0"/>
                <a:ea typeface="黑体" panose="02010609060101010101" pitchFamily="2" charset="-122"/>
              </a:rPr>
              <a:t>划时代的哲学家，最终确立了人类的主体地位</a:t>
            </a:r>
            <a:endParaRPr lang="zh-CN" altLang="en-US" sz="2400" b="1" dirty="0">
              <a:solidFill>
                <a:srgbClr val="000000"/>
              </a:solidFill>
              <a:latin typeface="Times New Roman" panose="02020603050405020304" pitchFamily="18" charset="0"/>
              <a:ea typeface="黑体" panose="02010609060101010101" pitchFamily="2" charset="-122"/>
            </a:endParaRPr>
          </a:p>
        </p:txBody>
      </p:sp>
      <p:sp>
        <p:nvSpPr>
          <p:cNvPr id="29750" name="Rectangle 54"/>
          <p:cNvSpPr/>
          <p:nvPr/>
        </p:nvSpPr>
        <p:spPr>
          <a:xfrm>
            <a:off x="7847013" y="1447800"/>
            <a:ext cx="1296987" cy="4576763"/>
          </a:xfrm>
          <a:prstGeom prst="rect">
            <a:avLst/>
          </a:prstGeom>
          <a:noFill/>
          <a:ln w="9525">
            <a:noFill/>
          </a:ln>
        </p:spPr>
        <p:txBody>
          <a:bodyPr anchor="t">
            <a:spAutoFit/>
          </a:bodyPr>
          <a:p>
            <a:r>
              <a:rPr lang="zh-CN" altLang="en-US" sz="2800" b="1" dirty="0">
                <a:solidFill>
                  <a:srgbClr val="000000"/>
                </a:solidFill>
                <a:latin typeface="Arial" panose="020B0604020202020204" pitchFamily="34" charset="0"/>
                <a:ea typeface="黑体" panose="02010609060101010101" pitchFamily="2" charset="-122"/>
              </a:rPr>
              <a:t>都</a:t>
            </a:r>
            <a:r>
              <a:rPr lang="zh-CN" altLang="en-US" sz="2800" b="1" dirty="0">
                <a:solidFill>
                  <a:srgbClr val="000000"/>
                </a:solidFill>
                <a:latin typeface="Times New Roman" panose="02020603050405020304" pitchFamily="18" charset="0"/>
                <a:ea typeface="黑体" panose="02010609060101010101" pitchFamily="2" charset="-122"/>
              </a:rPr>
              <a:t>反对封建专制制度和天主教会，</a:t>
            </a:r>
            <a:endParaRPr lang="zh-CN" altLang="en-US" sz="2800" b="1" dirty="0">
              <a:solidFill>
                <a:srgbClr val="000000"/>
              </a:solidFill>
              <a:latin typeface="Times New Roman" panose="02020603050405020304" pitchFamily="18" charset="0"/>
              <a:ea typeface="黑体" panose="02010609060101010101" pitchFamily="2" charset="-122"/>
            </a:endParaRPr>
          </a:p>
          <a:p>
            <a:r>
              <a:rPr lang="zh-CN" altLang="en-US" sz="2800" b="1" dirty="0">
                <a:solidFill>
                  <a:srgbClr val="000000"/>
                </a:solidFill>
                <a:latin typeface="Times New Roman" panose="02020603050405020304" pitchFamily="18" charset="0"/>
                <a:ea typeface="黑体" panose="02010609060101010101" pitchFamily="2" charset="-122"/>
              </a:rPr>
              <a:t> </a:t>
            </a:r>
            <a:r>
              <a:rPr lang="zh-CN" altLang="en-US" sz="2800" b="1" dirty="0">
                <a:solidFill>
                  <a:srgbClr val="000000"/>
                </a:solidFill>
                <a:latin typeface="Arial" panose="020B0604020202020204" pitchFamily="34" charset="0"/>
                <a:ea typeface="黑体" panose="02010609060101010101" pitchFamily="2" charset="-122"/>
              </a:rPr>
              <a:t>都有近代民主思想理念</a:t>
            </a:r>
            <a:endParaRPr lang="zh-CN" altLang="en-US" sz="2800" b="1" dirty="0">
              <a:solidFill>
                <a:srgbClr val="000000"/>
              </a:solidFill>
              <a:latin typeface="Times New Roman" panose="02020603050405020304" pitchFamily="18" charset="0"/>
              <a:ea typeface="黑体" panose="02010609060101010101" pitchFamily="2" charset="-122"/>
            </a:endParaRPr>
          </a:p>
          <a:p>
            <a:pPr eaLnBrk="0" hangingPunct="0">
              <a:spcBef>
                <a:spcPct val="50000"/>
              </a:spcBef>
            </a:pPr>
            <a:endParaRPr lang="en-US" altLang="zh-CN" sz="2800" b="1">
              <a:solidFill>
                <a:srgbClr val="000000"/>
              </a:solidFill>
              <a:latin typeface="Times New Roman" panose="02020603050405020304" pitchFamily="18" charset="0"/>
              <a:ea typeface="黑体" panose="02010609060101010101" pitchFamily="2" charset="-122"/>
            </a:endParaRPr>
          </a:p>
        </p:txBody>
      </p:sp>
      <p:sp>
        <p:nvSpPr>
          <p:cNvPr id="33846" name="Rectangle 55"/>
          <p:cNvSpPr/>
          <p:nvPr/>
        </p:nvSpPr>
        <p:spPr>
          <a:xfrm>
            <a:off x="2819400" y="0"/>
            <a:ext cx="3581400" cy="528638"/>
          </a:xfrm>
          <a:prstGeom prst="rect">
            <a:avLst/>
          </a:prstGeom>
          <a:solidFill>
            <a:srgbClr val="F7EE31"/>
          </a:solidFill>
          <a:ln w="9525" cap="flat" cmpd="sng">
            <a:solidFill>
              <a:srgbClr val="F71403"/>
            </a:solidFill>
            <a:prstDash val="solid"/>
            <a:miter/>
            <a:headEnd type="none" w="med" len="med"/>
            <a:tailEnd type="none" w="med" len="med"/>
          </a:ln>
        </p:spPr>
        <p:txBody>
          <a:bodyPr anchor="t">
            <a:spAutoFit/>
          </a:bodyPr>
          <a:p>
            <a:pPr>
              <a:spcBef>
                <a:spcPct val="20000"/>
              </a:spcBef>
            </a:pPr>
            <a:r>
              <a:rPr lang="zh-CN" altLang="en-US" sz="2800" b="1" dirty="0">
                <a:latin typeface="Arial" panose="020B0604020202020204" pitchFamily="34" charset="0"/>
                <a:ea typeface="黑体" panose="02010609060101010101" pitchFamily="2" charset="-122"/>
              </a:rPr>
              <a:t>三</a:t>
            </a:r>
            <a:r>
              <a:rPr lang="zh-CN" altLang="en-US" sz="2800" b="1" dirty="0">
                <a:solidFill>
                  <a:srgbClr val="000000"/>
                </a:solidFill>
                <a:latin typeface="Arial" panose="020B0604020202020204" pitchFamily="34" charset="0"/>
                <a:ea typeface="黑体" panose="02010609060101010101" pitchFamily="2" charset="-122"/>
              </a:rPr>
              <a:t>、启蒙运动的过程</a:t>
            </a:r>
            <a:endParaRPr lang="zh-CN" altLang="en-US" sz="2800" b="1" dirty="0">
              <a:solidFill>
                <a:srgbClr val="000000"/>
              </a:solidFill>
              <a:latin typeface="Arial" panose="020B0604020202020204" pitchFamily="34" charset="0"/>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1597"/>
                                        </p:tgtEl>
                                        <p:attrNameLst>
                                          <p:attrName>style.visibility</p:attrName>
                                        </p:attrNameLst>
                                      </p:cBhvr>
                                      <p:to>
                                        <p:strVal val="visible"/>
                                      </p:to>
                                    </p:set>
                                    <p:animEffect transition="in" filter="blinds(horizontal)">
                                      <p:cBhvr>
                                        <p:cTn id="7" dur="500"/>
                                        <p:tgtEl>
                                          <p:spTgt spid="15159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1602"/>
                                        </p:tgtEl>
                                        <p:attrNameLst>
                                          <p:attrName>style.visibility</p:attrName>
                                        </p:attrNameLst>
                                      </p:cBhvr>
                                      <p:to>
                                        <p:strVal val="visible"/>
                                      </p:to>
                                    </p:set>
                                    <p:animEffect transition="in" filter="blinds(horizontal)">
                                      <p:cBhvr>
                                        <p:cTn id="12" dur="500"/>
                                        <p:tgtEl>
                                          <p:spTgt spid="15160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1606"/>
                                        </p:tgtEl>
                                        <p:attrNameLst>
                                          <p:attrName>style.visibility</p:attrName>
                                        </p:attrNameLst>
                                      </p:cBhvr>
                                      <p:to>
                                        <p:strVal val="visible"/>
                                      </p:to>
                                    </p:set>
                                    <p:animEffect transition="in" filter="blinds(horizontal)">
                                      <p:cBhvr>
                                        <p:cTn id="17" dur="500"/>
                                        <p:tgtEl>
                                          <p:spTgt spid="15160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9750"/>
                                        </p:tgtEl>
                                        <p:attrNameLst>
                                          <p:attrName>style.visibility</p:attrName>
                                        </p:attrNameLst>
                                      </p:cBhvr>
                                      <p:to>
                                        <p:strVal val="visible"/>
                                      </p:to>
                                    </p:set>
                                    <p:animEffect transition="in" filter="blinds(horizontal)">
                                      <p:cBhvr>
                                        <p:cTn id="22" dur="500"/>
                                        <p:tgtEl>
                                          <p:spTgt spid="297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97" grpId="0"/>
      <p:bldP spid="151602" grpId="0"/>
      <p:bldP spid="151606" grpId="0"/>
      <p:bldP spid="2975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4817" name="Picture 2" descr="b"/>
          <p:cNvPicPr>
            <a:picLocks noChangeAspect="1"/>
          </p:cNvPicPr>
          <p:nvPr/>
        </p:nvPicPr>
        <p:blipFill>
          <a:blip r:embed="rId1"/>
          <a:stretch>
            <a:fillRect/>
          </a:stretch>
        </p:blipFill>
        <p:spPr>
          <a:xfrm>
            <a:off x="0" y="0"/>
            <a:ext cx="8991600" cy="5111750"/>
          </a:xfrm>
          <a:prstGeom prst="rect">
            <a:avLst/>
          </a:prstGeom>
          <a:noFill/>
          <a:ln w="9525">
            <a:noFill/>
          </a:ln>
        </p:spPr>
      </p:pic>
      <p:sp>
        <p:nvSpPr>
          <p:cNvPr id="34818" name="Text Box 3"/>
          <p:cNvSpPr txBox="1"/>
          <p:nvPr/>
        </p:nvSpPr>
        <p:spPr>
          <a:xfrm>
            <a:off x="0" y="5029200"/>
            <a:ext cx="9144000" cy="1917700"/>
          </a:xfrm>
          <a:prstGeom prst="rect">
            <a:avLst/>
          </a:prstGeom>
          <a:noFill/>
          <a:ln w="9525">
            <a:noFill/>
          </a:ln>
        </p:spPr>
        <p:txBody>
          <a:bodyPr anchor="t">
            <a:spAutoFit/>
          </a:bodyPr>
          <a:p>
            <a:pPr>
              <a:spcBef>
                <a:spcPct val="50000"/>
              </a:spcBef>
            </a:pPr>
            <a:r>
              <a:rPr lang="zh-CN" altLang="en-US" sz="2000" dirty="0">
                <a:latin typeface="Tahoma" panose="020B0604030504040204" pitchFamily="34" charset="0"/>
                <a:ea typeface="宋体" panose="02010600030101010101" pitchFamily="2" charset="-122"/>
              </a:rPr>
              <a:t>      </a:t>
            </a:r>
            <a:r>
              <a:rPr lang="zh-CN" altLang="en-US" sz="2400" b="1" dirty="0">
                <a:latin typeface="Tahoma" panose="020B0604030504040204" pitchFamily="34" charset="0"/>
                <a:ea typeface="黑体" panose="02010609060101010101" pitchFamily="2" charset="-122"/>
              </a:rPr>
              <a:t>随着启蒙运动的深入，很多启蒙思想家的著作受到广泛欢迎。当时，很多贵族和高级教士都以读伏尔泰等人的作品为时尚，一些人还把伏尔泰和卢梭等人的画像挂在自己的书房里。本图是一位法国贵妇人在自己的沙龙和朋友在伏尔泰塑像的注视下读伏尔泰的作品。</a:t>
            </a:r>
            <a:endParaRPr lang="zh-CN" altLang="en-US" sz="2400" b="1" dirty="0">
              <a:latin typeface="Tahoma" panose="020B0604030504040204" pitchFamily="34" charset="0"/>
              <a:ea typeface="黑体" panose="02010609060101010101" pitchFamily="2" charset="-122"/>
            </a:endParaRPr>
          </a:p>
        </p:txBody>
      </p:sp>
    </p:spTree>
  </p:cSld>
  <p:clrMapOvr>
    <a:masterClrMapping/>
  </p:clrMapOvr>
  <p:transition>
    <p:blinds dir="vert"/>
    <p:sndAc>
      <p:stSnd>
        <p:snd r:embed="rId2" name="chimes.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90" name="Text Box 2"/>
          <p:cNvSpPr txBox="1">
            <a:spLocks noChangeArrowheads="1"/>
          </p:cNvSpPr>
          <p:nvPr/>
        </p:nvSpPr>
        <p:spPr bwMode="auto">
          <a:xfrm>
            <a:off x="228600" y="0"/>
            <a:ext cx="2667000" cy="641350"/>
          </a:xfrm>
          <a:prstGeom prst="rect">
            <a:avLst/>
          </a:prstGeom>
          <a:noFill/>
          <a:ln w="9525">
            <a:noFill/>
            <a:miter lim="800000"/>
          </a:ln>
          <a:effectLst/>
        </p:spPr>
        <p:txBody>
          <a:bodyPr>
            <a:spAutoFit/>
          </a:bodyPr>
          <a:lstStyle/>
          <a:p>
            <a:pPr marR="0" defTabSz="914400" rtl="0">
              <a:buClrTx/>
              <a:buSzTx/>
              <a:buFontTx/>
              <a:buNone/>
              <a:defRPr/>
            </a:pPr>
            <a:r>
              <a:rPr kumimoji="0" lang="zh-CN" altLang="en-US" sz="3600" b="1" i="1" u="sng" kern="1200" cap="none" spc="0" normalizeH="0" baseline="0" noProof="0" smtClean="0">
                <a:solidFill>
                  <a:srgbClr val="FF3300"/>
                </a:solidFill>
                <a:effectLst>
                  <a:outerShdw blurRad="38100" dist="38100" dir="2700000" algn="tl">
                    <a:srgbClr val="C0C0C0"/>
                  </a:outerShdw>
                </a:effectLst>
                <a:latin typeface="黑体" panose="02010609060101010101" pitchFamily="2" charset="-122"/>
                <a:ea typeface="黑体" panose="02010609060101010101" pitchFamily="2" charset="-122"/>
                <a:cs typeface="+mn-cs"/>
              </a:rPr>
              <a:t>卢梭：</a:t>
            </a:r>
            <a:endParaRPr kumimoji="0" lang="en-US" altLang="zh-CN" sz="3600" b="1" i="1" u="sng" kern="1200" cap="none" spc="0" normalizeH="0" baseline="0" noProof="0" smtClean="0">
              <a:solidFill>
                <a:srgbClr val="FF3300"/>
              </a:solidFill>
              <a:effectLst>
                <a:outerShdw blurRad="38100" dist="38100" dir="2700000" algn="tl">
                  <a:srgbClr val="C0C0C0"/>
                </a:outerShdw>
              </a:effectLst>
              <a:latin typeface="黑体" panose="02010609060101010101" pitchFamily="2" charset="-122"/>
              <a:ea typeface="黑体" panose="02010609060101010101" pitchFamily="2" charset="-122"/>
              <a:cs typeface="+mn-cs"/>
            </a:endParaRPr>
          </a:p>
        </p:txBody>
      </p:sp>
      <p:sp>
        <p:nvSpPr>
          <p:cNvPr id="89091" name="Rectangle 3"/>
          <p:cNvSpPr/>
          <p:nvPr/>
        </p:nvSpPr>
        <p:spPr>
          <a:xfrm>
            <a:off x="0" y="838200"/>
            <a:ext cx="9144000" cy="5791200"/>
          </a:xfrm>
          <a:prstGeom prst="rect">
            <a:avLst/>
          </a:prstGeom>
          <a:noFill/>
          <a:ln w="9525">
            <a:noFill/>
          </a:ln>
        </p:spPr>
        <p:txBody>
          <a:bodyPr anchor="t"/>
          <a:p>
            <a:pPr marL="469900" indent="-469900" eaLnBrk="0" hangingPunct="0">
              <a:lnSpc>
                <a:spcPct val="80000"/>
              </a:lnSpc>
              <a:spcBef>
                <a:spcPct val="20000"/>
              </a:spcBef>
              <a:buClr>
                <a:schemeClr val="accent2"/>
              </a:buClr>
              <a:buFont typeface="Wingdings" panose="05000000000000000000" pitchFamily="2" charset="2"/>
              <a:buChar char="o"/>
            </a:pPr>
            <a:r>
              <a:rPr lang="zh-CN" altLang="en-US" sz="3400" b="1" dirty="0">
                <a:latin typeface="宋体" panose="02010600030101010101" pitchFamily="2" charset="-122"/>
                <a:ea typeface="宋体" panose="02010600030101010101" pitchFamily="2" charset="-122"/>
              </a:rPr>
              <a:t>材料一：“人生下来就是自由的，人可以说是自由的动物。那么，人民的自由虽可用法律加以保障，但它原是天所赐予的，为任何人所必不可少。如果有人不取这天所赋予的自由，那就是对天犯了大罪，对自己又是莫大的耻辱”。</a:t>
            </a:r>
            <a:endParaRPr lang="en-US" altLang="zh-CN" sz="3400" b="1">
              <a:latin typeface="Verdana" panose="020B0604030504040204" pitchFamily="34" charset="0"/>
              <a:ea typeface="宋体" panose="02010600030101010101" pitchFamily="2" charset="-122"/>
            </a:endParaRPr>
          </a:p>
          <a:p>
            <a:pPr marL="469900" indent="-469900" eaLnBrk="0" hangingPunct="0">
              <a:spcBef>
                <a:spcPct val="20000"/>
              </a:spcBef>
              <a:buClr>
                <a:schemeClr val="accent2"/>
              </a:buClr>
              <a:buFont typeface="Wingdings" panose="05000000000000000000" pitchFamily="2" charset="2"/>
              <a:buChar char="o"/>
            </a:pPr>
            <a:r>
              <a:rPr lang="zh-CN" altLang="en-US" sz="3400" b="1" dirty="0">
                <a:latin typeface="宋体" panose="02010600030101010101" pitchFamily="2" charset="-122"/>
                <a:ea typeface="宋体" panose="02010600030101010101" pitchFamily="2" charset="-122"/>
              </a:rPr>
              <a:t>材料二</a:t>
            </a:r>
            <a:r>
              <a:rPr lang="en-US" altLang="zh-CN" sz="3400" b="1">
                <a:latin typeface="Verdana" panose="020B0604030504040204" pitchFamily="34" charset="0"/>
                <a:ea typeface="宋体" panose="02010600030101010101" pitchFamily="2" charset="-122"/>
              </a:rPr>
              <a:t>“</a:t>
            </a:r>
            <a:r>
              <a:rPr lang="zh-CN" altLang="en-US" sz="3400" b="1" dirty="0">
                <a:latin typeface="Verdana" panose="020B0604030504040204" pitchFamily="34" charset="0"/>
                <a:ea typeface="宋体" panose="02010600030101010101" pitchFamily="2" charset="-122"/>
              </a:rPr>
              <a:t>行政权的受托人不是人民的主人，而是人民的办事员。它（人民）能如心所愿地使他们掌权和把他们拉下台。”</a:t>
            </a:r>
            <a:endParaRPr lang="zh-CN" altLang="en-US" sz="3400" b="1" dirty="0">
              <a:latin typeface="Verdana" panose="020B0604030504040204" pitchFamily="34" charset="0"/>
              <a:ea typeface="宋体" panose="02010600030101010101" pitchFamily="2" charset="-122"/>
            </a:endParaRPr>
          </a:p>
        </p:txBody>
      </p:sp>
      <p:sp>
        <p:nvSpPr>
          <p:cNvPr id="89092" name="Text Box 4"/>
          <p:cNvSpPr txBox="1">
            <a:spLocks noChangeArrowheads="1"/>
          </p:cNvSpPr>
          <p:nvPr/>
        </p:nvSpPr>
        <p:spPr bwMode="auto">
          <a:xfrm>
            <a:off x="2286000" y="0"/>
            <a:ext cx="5486400" cy="641350"/>
          </a:xfrm>
          <a:prstGeom prst="rect">
            <a:avLst/>
          </a:prstGeom>
          <a:noFill/>
          <a:ln w="9525">
            <a:noFill/>
            <a:miter lim="800000"/>
          </a:ln>
          <a:effectLst/>
        </p:spPr>
        <p:txBody>
          <a:bodyPr>
            <a:spAutoFit/>
          </a:bodyPr>
          <a:lstStyle/>
          <a:p>
            <a:pPr marR="0" defTabSz="914400" rtl="0">
              <a:buClrTx/>
              <a:buSzTx/>
              <a:buFontTx/>
              <a:buNone/>
              <a:defRPr/>
            </a:pPr>
            <a:r>
              <a:rPr kumimoji="0" lang="zh-CN" altLang="en-US" sz="3600" b="1" i="1" u="sng" kern="1200" cap="none" spc="0" normalizeH="0" baseline="0" noProof="0" smtClean="0">
                <a:solidFill>
                  <a:srgbClr val="FF3300"/>
                </a:solidFill>
                <a:effectLst>
                  <a:outerShdw blurRad="38100" dist="38100" dir="2700000" algn="tl">
                    <a:srgbClr val="C0C0C0"/>
                  </a:outerShdw>
                </a:effectLst>
                <a:latin typeface="黑体" panose="02010609060101010101" pitchFamily="2" charset="-122"/>
                <a:ea typeface="黑体" panose="02010609060101010101" pitchFamily="2" charset="-122"/>
                <a:cs typeface="+mn-cs"/>
              </a:rPr>
              <a:t>法国大革命的思想先导</a:t>
            </a:r>
            <a:endParaRPr kumimoji="0" lang="en-US" altLang="zh-CN" sz="3600" b="1" i="1" u="sng" kern="1200" cap="none" spc="0" normalizeH="0" baseline="0" noProof="0" smtClean="0">
              <a:solidFill>
                <a:srgbClr val="FF3300"/>
              </a:solidFill>
              <a:effectLst>
                <a:outerShdw blurRad="38100" dist="38100" dir="2700000" algn="tl">
                  <a:srgbClr val="C0C0C0"/>
                </a:outerShdw>
              </a:effectLst>
              <a:latin typeface="黑体" panose="02010609060101010101" pitchFamily="2" charset="-122"/>
              <a:ea typeface="黑体" panose="02010609060101010101" pitchFamily="2"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9090"/>
                                        </p:tgtEl>
                                        <p:attrNameLst>
                                          <p:attrName>style.visibility</p:attrName>
                                        </p:attrNameLst>
                                      </p:cBhvr>
                                      <p:to>
                                        <p:strVal val="visible"/>
                                      </p:to>
                                    </p:set>
                                    <p:animEffect transition="in" filter="box(in)">
                                      <p:cBhvr>
                                        <p:cTn id="7" dur="500"/>
                                        <p:tgtEl>
                                          <p:spTgt spid="8909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9092"/>
                                        </p:tgtEl>
                                        <p:attrNameLst>
                                          <p:attrName>style.visibility</p:attrName>
                                        </p:attrNameLst>
                                      </p:cBhvr>
                                      <p:to>
                                        <p:strVal val="visible"/>
                                      </p:to>
                                    </p:set>
                                    <p:animEffect transition="in" filter="box(in)">
                                      <p:cBhvr>
                                        <p:cTn id="12" dur="500"/>
                                        <p:tgtEl>
                                          <p:spTgt spid="8909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9091"/>
                                        </p:tgtEl>
                                        <p:attrNameLst>
                                          <p:attrName>style.visibility</p:attrName>
                                        </p:attrNameLst>
                                      </p:cBhvr>
                                      <p:to>
                                        <p:strVal val="visible"/>
                                      </p:to>
                                    </p:set>
                                    <p:animEffect transition="in" filter="box(in)">
                                      <p:cBhvr>
                                        <p:cTn id="17" dur="500"/>
                                        <p:tgtEl>
                                          <p:spTgt spid="890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p:bldP spid="89091" grpId="0"/>
      <p:bldP spid="8909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Rectangle 2"/>
          <p:cNvSpPr/>
          <p:nvPr/>
        </p:nvSpPr>
        <p:spPr>
          <a:xfrm>
            <a:off x="228600" y="304800"/>
            <a:ext cx="8610600" cy="6248400"/>
          </a:xfrm>
          <a:prstGeom prst="rect">
            <a:avLst/>
          </a:prstGeom>
          <a:noFill/>
          <a:ln w="9525">
            <a:noFill/>
          </a:ln>
        </p:spPr>
        <p:txBody>
          <a:bodyPr anchor="t"/>
          <a:p>
            <a:pPr marL="469900" indent="-469900" eaLnBrk="0" hangingPunct="0">
              <a:lnSpc>
                <a:spcPct val="80000"/>
              </a:lnSpc>
              <a:spcBef>
                <a:spcPct val="20000"/>
              </a:spcBef>
              <a:buClr>
                <a:schemeClr val="accent2"/>
              </a:buClr>
              <a:buFont typeface="Wingdings" panose="05000000000000000000" pitchFamily="2" charset="2"/>
              <a:buNone/>
            </a:pPr>
            <a:r>
              <a:rPr lang="zh-CN" altLang="en-US" sz="3400" b="1" dirty="0">
                <a:latin typeface="Verdana" panose="020B0604030504040204" pitchFamily="34" charset="0"/>
                <a:ea typeface="宋体" panose="02010600030101010101" pitchFamily="2" charset="-122"/>
              </a:rPr>
              <a:t>  材料三：卢梭设想人们彼此都以平等身份共同签定契约</a:t>
            </a:r>
            <a:r>
              <a:rPr lang="en-US" altLang="zh-CN" sz="3400" b="1">
                <a:latin typeface="Verdana" panose="020B0604030504040204" pitchFamily="34" charset="0"/>
                <a:ea typeface="宋体" panose="02010600030101010101" pitchFamily="2" charset="-122"/>
              </a:rPr>
              <a:t>…</a:t>
            </a:r>
            <a:r>
              <a:rPr lang="zh-CN" altLang="en-US" sz="3400" b="1" dirty="0">
                <a:latin typeface="Verdana" panose="020B0604030504040204" pitchFamily="34" charset="0"/>
                <a:ea typeface="宋体" panose="02010600030101010101" pitchFamily="2" charset="-122"/>
              </a:rPr>
              <a:t>社会契约就是共同意志的体现，代表所有人的权利和自由。</a:t>
            </a:r>
            <a:endParaRPr lang="zh-CN" altLang="en-US" sz="3400" b="1" dirty="0">
              <a:latin typeface="Verdana" panose="020B0604030504040204" pitchFamily="34" charset="0"/>
              <a:ea typeface="宋体" panose="02010600030101010101" pitchFamily="2" charset="-122"/>
            </a:endParaRPr>
          </a:p>
          <a:p>
            <a:pPr marL="469900" indent="-469900" eaLnBrk="0" hangingPunct="0">
              <a:lnSpc>
                <a:spcPct val="80000"/>
              </a:lnSpc>
              <a:spcBef>
                <a:spcPct val="20000"/>
              </a:spcBef>
              <a:buClr>
                <a:schemeClr val="accent2"/>
              </a:buClr>
              <a:buFont typeface="Wingdings" panose="05000000000000000000" pitchFamily="2" charset="2"/>
              <a:buNone/>
            </a:pPr>
            <a:r>
              <a:rPr lang="en-US" altLang="zh-CN" sz="3400" b="1">
                <a:latin typeface="Verdana" panose="020B0604030504040204" pitchFamily="34" charset="0"/>
                <a:ea typeface="宋体" panose="02010600030101010101" pitchFamily="2" charset="-122"/>
              </a:rPr>
              <a:t>                  —</a:t>
            </a:r>
            <a:r>
              <a:rPr lang="zh-CN" altLang="en-US" sz="3400" b="1" dirty="0">
                <a:latin typeface="Verdana" panose="020B0604030504040204" pitchFamily="34" charset="0"/>
                <a:ea typeface="宋体" panose="02010600030101010101" pitchFamily="2" charset="-122"/>
              </a:rPr>
              <a:t>张跃发主编</a:t>
            </a:r>
            <a:r>
              <a:rPr lang="en-US" altLang="zh-CN" sz="3400" b="1">
                <a:latin typeface="Verdana" panose="020B0604030504040204" pitchFamily="34" charset="0"/>
                <a:ea typeface="宋体" panose="02010600030101010101" pitchFamily="2" charset="-122"/>
              </a:rPr>
              <a:t>《</a:t>
            </a:r>
            <a:r>
              <a:rPr lang="zh-CN" altLang="en-US" sz="3400" b="1" dirty="0">
                <a:latin typeface="Verdana" panose="020B0604030504040204" pitchFamily="34" charset="0"/>
                <a:ea typeface="宋体" panose="02010600030101010101" pitchFamily="2" charset="-122"/>
              </a:rPr>
              <a:t>近代文明史</a:t>
            </a:r>
            <a:r>
              <a:rPr lang="en-US" altLang="zh-CN" sz="3400" b="1">
                <a:latin typeface="Verdana" panose="020B0604030504040204" pitchFamily="34" charset="0"/>
                <a:ea typeface="宋体" panose="02010600030101010101" pitchFamily="2" charset="-122"/>
              </a:rPr>
              <a:t>》</a:t>
            </a:r>
            <a:endParaRPr lang="en-US" altLang="zh-CN" sz="3400" b="1">
              <a:latin typeface="Verdana" panose="020B0604030504040204" pitchFamily="34" charset="0"/>
              <a:ea typeface="宋体" panose="02010600030101010101" pitchFamily="2" charset="-122"/>
            </a:endParaRPr>
          </a:p>
          <a:p>
            <a:pPr marL="469900" indent="-469900" eaLnBrk="0" hangingPunct="0">
              <a:spcBef>
                <a:spcPct val="20000"/>
              </a:spcBef>
              <a:buClr>
                <a:schemeClr val="accent2"/>
              </a:buClr>
              <a:buFont typeface="Wingdings" panose="05000000000000000000" pitchFamily="2" charset="2"/>
              <a:buChar char="o"/>
            </a:pPr>
            <a:endParaRPr lang="zh-CN" altLang="en-US" sz="3400" b="1" dirty="0">
              <a:latin typeface="Verdana" panose="020B0604030504040204" pitchFamily="34" charset="0"/>
              <a:ea typeface="宋体" panose="02010600030101010101" pitchFamily="2" charset="-122"/>
            </a:endParaRPr>
          </a:p>
          <a:p>
            <a:pPr marL="469900" indent="-469900" eaLnBrk="0" hangingPunct="0">
              <a:spcBef>
                <a:spcPct val="20000"/>
              </a:spcBef>
              <a:buClr>
                <a:schemeClr val="accent2"/>
              </a:buClr>
              <a:buFont typeface="Wingdings" panose="05000000000000000000" pitchFamily="2" charset="2"/>
              <a:buChar char="o"/>
            </a:pPr>
            <a:r>
              <a:rPr lang="zh-CN" altLang="en-US" sz="3400" b="1" dirty="0">
                <a:latin typeface="Verdana" panose="020B0604030504040204" pitchFamily="34" charset="0"/>
                <a:ea typeface="宋体" panose="02010600030101010101" pitchFamily="2" charset="-122"/>
              </a:rPr>
              <a:t>材料四：自由之花要不断的用暴君的鲜血浇灌，才能长的茁壮。</a:t>
            </a:r>
            <a:endParaRPr lang="zh-CN" altLang="en-US" sz="3400" b="1" dirty="0">
              <a:latin typeface="Verdana" panose="020B0604030504040204" pitchFamily="34" charset="0"/>
              <a:ea typeface="宋体" panose="02010600030101010101" pitchFamily="2" charset="-122"/>
            </a:endParaRPr>
          </a:p>
          <a:p>
            <a:pPr marL="469900" indent="-469900" eaLnBrk="0" hangingPunct="0">
              <a:lnSpc>
                <a:spcPct val="80000"/>
              </a:lnSpc>
              <a:spcBef>
                <a:spcPct val="20000"/>
              </a:spcBef>
              <a:buClr>
                <a:schemeClr val="accent2"/>
              </a:buClr>
              <a:buFont typeface="Wingdings" panose="05000000000000000000" pitchFamily="2" charset="2"/>
              <a:buNone/>
            </a:pPr>
            <a:endParaRPr lang="zh-CN" altLang="en-US" sz="3000" b="1" dirty="0">
              <a:latin typeface="Verdana" panose="020B0604030504040204" pitchFamily="34" charset="0"/>
              <a:ea typeface="宋体" panose="02010600030101010101" pitchFamily="2" charset="-122"/>
            </a:endParaRPr>
          </a:p>
          <a:p>
            <a:pPr marL="469900" indent="-469900" eaLnBrk="0" hangingPunct="0">
              <a:lnSpc>
                <a:spcPct val="80000"/>
              </a:lnSpc>
              <a:spcBef>
                <a:spcPct val="20000"/>
              </a:spcBef>
              <a:buClr>
                <a:schemeClr val="accent2"/>
              </a:buClr>
              <a:buFont typeface="Wingdings" panose="05000000000000000000" pitchFamily="2" charset="2"/>
              <a:buNone/>
            </a:pPr>
            <a:r>
              <a:rPr lang="zh-CN" altLang="en-US" sz="3000" b="1" dirty="0">
                <a:latin typeface="Verdana" panose="020B0604030504040204" pitchFamily="34" charset="0"/>
                <a:ea typeface="宋体" panose="02010600030101010101" pitchFamily="2" charset="-122"/>
              </a:rPr>
              <a:t>  </a:t>
            </a:r>
            <a:r>
              <a:rPr lang="zh-CN" altLang="en-US" sz="3400" b="1" dirty="0">
                <a:latin typeface="Verdana" panose="020B0604030504040204" pitchFamily="34" charset="0"/>
                <a:ea typeface="宋体" panose="02010600030101010101" pitchFamily="2" charset="-122"/>
              </a:rPr>
              <a:t>材料五： “没有一个人富得能购买他人，没有一个人穷得被迫出卖自己。”</a:t>
            </a:r>
            <a:endParaRPr lang="zh-CN" altLang="en-US" sz="3400" b="1" dirty="0">
              <a:latin typeface="Verdana" panose="020B0604030504040204" pitchFamily="34" charset="0"/>
              <a:ea typeface="宋体" panose="02010600030101010101" pitchFamily="2"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Rectangle 2"/>
          <p:cNvSpPr>
            <a:spLocks noGrp="1"/>
          </p:cNvSpPr>
          <p:nvPr>
            <p:ph type="title"/>
          </p:nvPr>
        </p:nvSpPr>
        <p:spPr/>
        <p:txBody>
          <a:bodyPr wrap="square" lIns="91440" tIns="45720" rIns="91440" bIns="45720" anchor="b"/>
          <a:p>
            <a:pPr eaLnBrk="1" hangingPunct="1"/>
            <a:r>
              <a:rPr lang="zh-CN" altLang="en-US" b="1" dirty="0">
                <a:ln w="22225">
                  <a:solidFill>
                    <a:schemeClr val="accent2"/>
                  </a:solidFill>
                  <a:prstDash val="solid"/>
                </a:ln>
                <a:solidFill>
                  <a:schemeClr val="accent2">
                    <a:lumMod val="40000"/>
                    <a:lumOff val="60000"/>
                  </a:schemeClr>
                </a:solidFill>
                <a:effectLst/>
              </a:rPr>
              <a:t>拓展学习     关于社会契约论</a:t>
            </a:r>
            <a:endParaRPr lang="zh-CN" altLang="en-US" b="1" dirty="0">
              <a:ln w="22225">
                <a:solidFill>
                  <a:schemeClr val="accent2"/>
                </a:solidFill>
                <a:prstDash val="solid"/>
              </a:ln>
              <a:solidFill>
                <a:schemeClr val="accent2">
                  <a:lumMod val="40000"/>
                  <a:lumOff val="60000"/>
                </a:schemeClr>
              </a:solidFill>
              <a:effectLst/>
            </a:endParaRPr>
          </a:p>
        </p:txBody>
      </p:sp>
      <p:sp>
        <p:nvSpPr>
          <p:cNvPr id="53251" name="Rectangle 3"/>
          <p:cNvSpPr>
            <a:spLocks noGrp="1"/>
          </p:cNvSpPr>
          <p:nvPr>
            <p:ph idx="1"/>
          </p:nvPr>
        </p:nvSpPr>
        <p:spPr/>
        <p:txBody>
          <a:bodyPr wrap="square" lIns="91440" tIns="45720" rIns="91440" bIns="45720" anchor="t"/>
          <a:p>
            <a:pPr eaLnBrk="1" hangingPunct="1">
              <a:lnSpc>
                <a:spcPct val="90000"/>
              </a:lnSpc>
            </a:pPr>
            <a:r>
              <a:rPr lang="en-US" altLang="zh-CN" b="1"/>
              <a:t>1</a:t>
            </a:r>
            <a:r>
              <a:rPr lang="zh-CN" altLang="en-US" b="1" dirty="0"/>
              <a:t>、较早提出社会契约论的是</a:t>
            </a:r>
            <a:r>
              <a:rPr lang="en-US" altLang="zh-CN" b="1"/>
              <a:t>16-17</a:t>
            </a:r>
            <a:r>
              <a:rPr lang="zh-CN" altLang="en-US" b="1" dirty="0"/>
              <a:t>世纪英国思想家</a:t>
            </a:r>
            <a:r>
              <a:rPr lang="zh-CN" altLang="en-US" b="1" dirty="0">
                <a:solidFill>
                  <a:srgbClr val="FF0000"/>
                </a:solidFill>
              </a:rPr>
              <a:t>霍布斯</a:t>
            </a:r>
            <a:r>
              <a:rPr lang="zh-CN" altLang="en-US" b="1" dirty="0"/>
              <a:t>，国家不是神造的，是人造的，由契约产生，人们将各种权力交给一个人格的代表</a:t>
            </a:r>
            <a:r>
              <a:rPr lang="en-US" altLang="zh-CN" b="1">
                <a:latin typeface="Arial" panose="020B0604020202020204" pitchFamily="34" charset="0"/>
              </a:rPr>
              <a:t>——</a:t>
            </a:r>
            <a:r>
              <a:rPr lang="zh-CN" altLang="en-US" b="1" dirty="0"/>
              <a:t>国家，让君主行使主权，人们服从主权者（君主）的统治，是为王权辩护的理论。</a:t>
            </a:r>
            <a:endParaRPr lang="zh-CN" altLang="en-US" b="1" dirty="0"/>
          </a:p>
          <a:p>
            <a:pPr eaLnBrk="1" hangingPunct="1">
              <a:lnSpc>
                <a:spcPct val="90000"/>
              </a:lnSpc>
            </a:pPr>
            <a:r>
              <a:rPr lang="en-US" altLang="zh-CN" b="1"/>
              <a:t>2</a:t>
            </a:r>
            <a:r>
              <a:rPr lang="zh-CN" altLang="en-US" b="1" dirty="0"/>
              <a:t>、</a:t>
            </a:r>
            <a:r>
              <a:rPr lang="en-US" altLang="zh-CN" b="1"/>
              <a:t>17</a:t>
            </a:r>
            <a:r>
              <a:rPr lang="zh-CN" altLang="en-US" b="1" dirty="0"/>
              <a:t>世纪荷兰</a:t>
            </a:r>
            <a:r>
              <a:rPr lang="zh-CN" altLang="en-US" b="1" dirty="0">
                <a:solidFill>
                  <a:srgbClr val="FF0000"/>
                </a:solidFill>
              </a:rPr>
              <a:t>斯宾诺莎</a:t>
            </a:r>
            <a:r>
              <a:rPr lang="zh-CN" altLang="en-US" b="1" dirty="0"/>
              <a:t>提出人们交出部分权利，通过契约组成国家时，并未交出言论权，倡导不颠覆国家的议论自由权。</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3251">
                                            <p:txEl>
                                              <p:charRg st="0" end="103"/>
                                            </p:txEl>
                                          </p:spTgt>
                                        </p:tgtEl>
                                        <p:attrNameLst>
                                          <p:attrName>style.visibility</p:attrName>
                                        </p:attrNameLst>
                                      </p:cBhvr>
                                      <p:to>
                                        <p:strVal val="visible"/>
                                      </p:to>
                                    </p:set>
                                    <p:animEffect transition="in" filter="box(in)">
                                      <p:cBhvr>
                                        <p:cTn id="7" dur="500"/>
                                        <p:tgtEl>
                                          <p:spTgt spid="53251">
                                            <p:txEl>
                                              <p:charRg st="0" end="103"/>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3251">
                                            <p:txEl>
                                              <p:charRg st="103" end="159"/>
                                            </p:txEl>
                                          </p:spTgt>
                                        </p:tgtEl>
                                        <p:attrNameLst>
                                          <p:attrName>style.visibility</p:attrName>
                                        </p:attrNameLst>
                                      </p:cBhvr>
                                      <p:to>
                                        <p:strVal val="visible"/>
                                      </p:to>
                                    </p:set>
                                    <p:animEffect transition="in" filter="box(in)">
                                      <p:cBhvr>
                                        <p:cTn id="12" dur="500"/>
                                        <p:tgtEl>
                                          <p:spTgt spid="53251">
                                            <p:txEl>
                                              <p:charRg st="103" end="15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Rectangle 2"/>
          <p:cNvSpPr>
            <a:spLocks noGrp="1"/>
          </p:cNvSpPr>
          <p:nvPr>
            <p:ph idx="1"/>
          </p:nvPr>
        </p:nvSpPr>
        <p:spPr>
          <a:xfrm>
            <a:off x="533400" y="1143000"/>
            <a:ext cx="8382000" cy="5257800"/>
          </a:xfrm>
        </p:spPr>
        <p:txBody>
          <a:bodyPr wrap="square" lIns="91440" tIns="45720" rIns="91440" bIns="45720" anchor="t"/>
          <a:p>
            <a:pPr eaLnBrk="1" hangingPunct="1"/>
            <a:r>
              <a:rPr lang="en-US" altLang="zh-CN" b="1"/>
              <a:t>3</a:t>
            </a:r>
            <a:r>
              <a:rPr lang="zh-CN" altLang="en-US" b="1" dirty="0"/>
              <a:t>、</a:t>
            </a:r>
            <a:r>
              <a:rPr lang="en-US" altLang="zh-CN" b="1"/>
              <a:t>17</a:t>
            </a:r>
            <a:r>
              <a:rPr lang="zh-CN" altLang="en-US" b="1" dirty="0"/>
              <a:t>世纪英国的</a:t>
            </a:r>
            <a:r>
              <a:rPr lang="zh-CN" altLang="en-US" b="1" dirty="0">
                <a:solidFill>
                  <a:srgbClr val="FF0000"/>
                </a:solidFill>
              </a:rPr>
              <a:t>洛克</a:t>
            </a:r>
            <a:r>
              <a:rPr lang="zh-CN" altLang="en-US" b="1" dirty="0"/>
              <a:t>将君主视为订立社会契约的一方，必须遵守契约的约束，按大多数人的意志行事，承认天赋人权，自由平等，若不如此，人们有权推翻他</a:t>
            </a:r>
            <a:r>
              <a:rPr lang="zh-CN" altLang="en-US" dirty="0"/>
              <a:t>。</a:t>
            </a:r>
            <a:endParaRPr lang="zh-CN" altLang="en-US" dirty="0"/>
          </a:p>
          <a:p>
            <a:pPr eaLnBrk="1" hangingPunct="1"/>
            <a:r>
              <a:rPr lang="en-US" altLang="zh-CN"/>
              <a:t>4</a:t>
            </a:r>
            <a:r>
              <a:rPr lang="zh-CN" altLang="en-US" dirty="0"/>
              <a:t>、</a:t>
            </a:r>
            <a:r>
              <a:rPr lang="zh-CN" altLang="en-US" b="1" dirty="0">
                <a:solidFill>
                  <a:srgbClr val="FF0000"/>
                </a:solidFill>
                <a:ea typeface="黑体" panose="02010609060101010101" pitchFamily="2" charset="-122"/>
              </a:rPr>
              <a:t>卢梭</a:t>
            </a:r>
            <a:r>
              <a:rPr lang="zh-CN" altLang="en-US" b="1" dirty="0">
                <a:solidFill>
                  <a:srgbClr val="000000"/>
                </a:solidFill>
              </a:rPr>
              <a:t>社会契约论的</a:t>
            </a:r>
            <a:r>
              <a:rPr lang="zh-CN" altLang="en-US" b="1" dirty="0">
                <a:solidFill>
                  <a:srgbClr val="FF0000"/>
                </a:solidFill>
              </a:rPr>
              <a:t>集大成者</a:t>
            </a:r>
            <a:r>
              <a:rPr lang="zh-CN" altLang="en-US" b="1" dirty="0">
                <a:solidFill>
                  <a:srgbClr val="000000"/>
                </a:solidFill>
              </a:rPr>
              <a:t>，提出建立新的社会契约，它不是统治者与被统治者之间的契约，而是全体人民之间的契约，通过契约，人民建立一个自己管理自己的政府，人民都有权参政，因此，人民服从政府就是服从自己。是人民主权与整体主义国家观。</a:t>
            </a:r>
            <a:endParaRPr lang="zh-CN" altLang="en-US" b="1" dirty="0">
              <a:solidFill>
                <a:srgbClr val="000000"/>
              </a:solidFill>
            </a:endParaRPr>
          </a:p>
          <a:p>
            <a:pPr eaLnBrk="1" hangingPunct="1"/>
            <a:endParaRPr lang="en-US" altLang="zh-CN" b="1">
              <a:solidFill>
                <a:srgbClr val="FF0000"/>
              </a:solidFill>
              <a:ea typeface="黑体" panose="02010609060101010101" pitchFamily="2" charset="-122"/>
            </a:endParaRPr>
          </a:p>
        </p:txBody>
      </p:sp>
      <p:sp>
        <p:nvSpPr>
          <p:cNvPr id="3" name="标题 2"/>
          <p:cNvSpPr/>
          <p:nvPr>
            <p:ph type="title"/>
          </p:nvPr>
        </p:nvSpPr>
        <p:spPr/>
        <p:txBody>
          <a:bodyPr/>
          <a:p>
            <a:endParaRPr lang="zh-CN" altLang="en-US"/>
          </a:p>
        </p:txBody>
      </p:sp>
      <p:sp>
        <p:nvSpPr>
          <p:cNvPr id="37889" name="Rectangle 2"/>
          <p:cNvSpPr>
            <a:spLocks noGrp="1"/>
          </p:cNvSpPr>
          <p:nvPr/>
        </p:nvSpPr>
        <p:spPr>
          <a:xfrm>
            <a:off x="723900" y="-279400"/>
            <a:ext cx="8001000" cy="1216025"/>
          </a:xfrm>
          <a:prstGeom prst="rect">
            <a:avLst/>
          </a:prstGeom>
          <a:noFill/>
          <a:ln w="9525">
            <a:noFill/>
          </a:ln>
        </p:spPr>
        <p:txBody>
          <a:bodyPr wrap="square" lIns="91440" tIns="45720" rIns="91440" bIns="45720" anchor="b"/>
          <a:lst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2pPr>
            <a:lvl3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3pPr>
            <a:lvl4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4pPr>
            <a:lvl5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5pPr>
            <a:lvl6pPr marL="4572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6pPr>
            <a:lvl7pPr marL="9144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7pPr>
            <a:lvl8pPr marL="13716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8pPr>
            <a:lvl9pPr marL="18288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9pPr>
          </a:lstStyle>
          <a:p>
            <a:pPr eaLnBrk="1" hangingPunct="1"/>
            <a:r>
              <a:rPr lang="zh-CN" altLang="en-US" b="1" dirty="0">
                <a:ln w="22225">
                  <a:solidFill>
                    <a:schemeClr val="accent2"/>
                  </a:solidFill>
                  <a:prstDash val="solid"/>
                </a:ln>
                <a:solidFill>
                  <a:schemeClr val="accent2">
                    <a:lumMod val="40000"/>
                    <a:lumOff val="60000"/>
                  </a:schemeClr>
                </a:solidFill>
                <a:effectLst/>
              </a:rPr>
              <a:t>拓展学习     关于社会契约论</a:t>
            </a:r>
            <a:endParaRPr lang="zh-CN" altLang="en-US" b="1" dirty="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4274">
                                            <p:txEl>
                                              <p:charRg st="0" end="73"/>
                                            </p:txEl>
                                          </p:spTgt>
                                        </p:tgtEl>
                                        <p:attrNameLst>
                                          <p:attrName>style.visibility</p:attrName>
                                        </p:attrNameLst>
                                      </p:cBhvr>
                                      <p:to>
                                        <p:strVal val="visible"/>
                                      </p:to>
                                    </p:set>
                                    <p:animEffect transition="in" filter="diamond(in)">
                                      <p:cBhvr>
                                        <p:cTn id="7" dur="1000"/>
                                        <p:tgtEl>
                                          <p:spTgt spid="54274">
                                            <p:txEl>
                                              <p:charRg st="0" end="73"/>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4274">
                                            <p:txEl>
                                              <p:charRg st="73" end="188"/>
                                            </p:txEl>
                                          </p:spTgt>
                                        </p:tgtEl>
                                        <p:attrNameLst>
                                          <p:attrName>style.visibility</p:attrName>
                                        </p:attrNameLst>
                                      </p:cBhvr>
                                      <p:to>
                                        <p:strVal val="visible"/>
                                      </p:to>
                                    </p:set>
                                    <p:animEffect transition="in" filter="diamond(in)">
                                      <p:cBhvr>
                                        <p:cTn id="12" dur="1000"/>
                                        <p:tgtEl>
                                          <p:spTgt spid="54274">
                                            <p:txEl>
                                              <p:charRg st="73" end="18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5234" name="Text Box 2"/>
          <p:cNvSpPr txBox="1"/>
          <p:nvPr/>
        </p:nvSpPr>
        <p:spPr>
          <a:xfrm>
            <a:off x="822325" y="3048000"/>
            <a:ext cx="8321675" cy="641350"/>
          </a:xfrm>
          <a:prstGeom prst="rect">
            <a:avLst/>
          </a:prstGeom>
          <a:noFill/>
          <a:ln w="9525">
            <a:noFill/>
          </a:ln>
          <a:effectLst>
            <a:prstShdw prst="shdw17" dist="17961" dir="2699999">
              <a:srgbClr val="626B74"/>
            </a:prstShdw>
          </a:effectLst>
        </p:spPr>
        <p:txBody>
          <a:bodyPr anchor="t">
            <a:spAutoFit/>
          </a:bodyPr>
          <a:p>
            <a:pPr>
              <a:spcBef>
                <a:spcPct val="50000"/>
              </a:spcBef>
            </a:pPr>
            <a:r>
              <a:rPr lang="en-US" altLang="zh-CN" sz="3600" b="1">
                <a:solidFill>
                  <a:schemeClr val="accent2"/>
                </a:solidFill>
                <a:latin typeface="Arial" panose="020B0604020202020204" pitchFamily="34" charset="0"/>
                <a:ea typeface="华文新魏" panose="02010800040101010101" pitchFamily="2" charset="-122"/>
              </a:rPr>
              <a:t>2</a:t>
            </a:r>
            <a:r>
              <a:rPr lang="zh-CN" altLang="en-US" sz="3600" b="1" dirty="0">
                <a:solidFill>
                  <a:schemeClr val="accent2"/>
                </a:solidFill>
                <a:latin typeface="Arial" panose="020B0604020202020204" pitchFamily="34" charset="0"/>
                <a:ea typeface="华文新魏" panose="02010800040101010101" pitchFamily="2" charset="-122"/>
              </a:rPr>
              <a:t>、意义</a:t>
            </a:r>
            <a:r>
              <a:rPr lang="zh-CN" altLang="en-US" sz="3600" b="1" dirty="0">
                <a:solidFill>
                  <a:schemeClr val="accent2"/>
                </a:solidFill>
                <a:latin typeface="Arial" panose="020B0604020202020204" pitchFamily="34" charset="0"/>
                <a:ea typeface="华文新魏" panose="02010800040101010101" pitchFamily="2" charset="-122"/>
                <a:sym typeface="Wingdings" panose="05000000000000000000" pitchFamily="2" charset="2"/>
              </a:rPr>
              <a:t>：</a:t>
            </a:r>
            <a:endParaRPr lang="zh-CN" altLang="en-US" sz="3600" b="1" dirty="0">
              <a:solidFill>
                <a:schemeClr val="accent2"/>
              </a:solidFill>
              <a:latin typeface="Arial" panose="020B0604020202020204" pitchFamily="34" charset="0"/>
              <a:ea typeface="华文新魏" panose="02010800040101010101" pitchFamily="2" charset="-122"/>
            </a:endParaRPr>
          </a:p>
        </p:txBody>
      </p:sp>
      <p:sp>
        <p:nvSpPr>
          <p:cNvPr id="39938" name="Line 3"/>
          <p:cNvSpPr/>
          <p:nvPr/>
        </p:nvSpPr>
        <p:spPr>
          <a:xfrm>
            <a:off x="179388" y="6237288"/>
            <a:ext cx="9144000" cy="0"/>
          </a:xfrm>
          <a:prstGeom prst="line">
            <a:avLst/>
          </a:prstGeom>
          <a:ln w="9525" cap="flat" cmpd="sng">
            <a:solidFill>
              <a:srgbClr val="FF9900"/>
            </a:solidFill>
            <a:prstDash val="solid"/>
            <a:round/>
            <a:headEnd type="none" w="med" len="med"/>
            <a:tailEnd type="none" w="med" len="med"/>
          </a:ln>
        </p:spPr>
      </p:sp>
      <p:sp>
        <p:nvSpPr>
          <p:cNvPr id="39939" name="Text Box 2"/>
          <p:cNvSpPr txBox="1"/>
          <p:nvPr/>
        </p:nvSpPr>
        <p:spPr>
          <a:xfrm>
            <a:off x="838200" y="1600200"/>
            <a:ext cx="2627313" cy="579438"/>
          </a:xfrm>
          <a:prstGeom prst="rect">
            <a:avLst/>
          </a:prstGeom>
          <a:noFill/>
          <a:ln w="9525">
            <a:noFill/>
          </a:ln>
        </p:spPr>
        <p:txBody>
          <a:bodyPr anchor="t">
            <a:spAutoFit/>
          </a:bodyPr>
          <a:p>
            <a:r>
              <a:rPr lang="en-US" altLang="zh-CN" sz="3200" b="1">
                <a:solidFill>
                  <a:srgbClr val="800000"/>
                </a:solidFill>
                <a:latin typeface="Arial" panose="020B0604020202020204" pitchFamily="34" charset="0"/>
                <a:ea typeface="黑体" panose="02010609060101010101" pitchFamily="2" charset="-122"/>
              </a:rPr>
              <a:t>1</a:t>
            </a:r>
            <a:r>
              <a:rPr lang="zh-CN" altLang="en-US" sz="3200" b="1" dirty="0">
                <a:solidFill>
                  <a:srgbClr val="800000"/>
                </a:solidFill>
                <a:latin typeface="Arial" panose="020B0604020202020204" pitchFamily="34" charset="0"/>
                <a:ea typeface="黑体" panose="02010609060101010101" pitchFamily="2" charset="-122"/>
              </a:rPr>
              <a:t>、性质：</a:t>
            </a:r>
            <a:endParaRPr lang="zh-CN" altLang="en-US" sz="3200" b="1" dirty="0">
              <a:solidFill>
                <a:srgbClr val="800000"/>
              </a:solidFill>
              <a:latin typeface="Arial" panose="020B0604020202020204" pitchFamily="34" charset="0"/>
              <a:ea typeface="黑体" panose="02010609060101010101" pitchFamily="2" charset="-122"/>
            </a:endParaRPr>
          </a:p>
        </p:txBody>
      </p:sp>
      <p:sp>
        <p:nvSpPr>
          <p:cNvPr id="17" name="Rectangle 3"/>
          <p:cNvSpPr/>
          <p:nvPr/>
        </p:nvSpPr>
        <p:spPr>
          <a:xfrm>
            <a:off x="1447800" y="2133600"/>
            <a:ext cx="7343775" cy="1066800"/>
          </a:xfrm>
          <a:prstGeom prst="rect">
            <a:avLst/>
          </a:prstGeom>
          <a:noFill/>
          <a:ln w="9525">
            <a:noFill/>
          </a:ln>
        </p:spPr>
        <p:txBody>
          <a:bodyPr anchor="t">
            <a:spAutoFit/>
          </a:bodyPr>
          <a:p>
            <a:r>
              <a:rPr lang="zh-CN" altLang="en-US" sz="3200" b="1" dirty="0">
                <a:solidFill>
                  <a:srgbClr val="002060"/>
                </a:solidFill>
                <a:latin typeface="黑体" panose="02010609060101010101" pitchFamily="2" charset="-122"/>
                <a:ea typeface="黑体" panose="02010609060101010101" pitchFamily="2" charset="-122"/>
              </a:rPr>
              <a:t>资产阶级反封建制度、封建神学，构筑资本主义制度的思想解放运动。</a:t>
            </a:r>
            <a:endParaRPr lang="zh-CN" altLang="en-US" sz="3200" b="1" dirty="0">
              <a:solidFill>
                <a:srgbClr val="002060"/>
              </a:solidFill>
              <a:latin typeface="黑体" panose="02010609060101010101" pitchFamily="2" charset="-122"/>
              <a:ea typeface="黑体" panose="02010609060101010101" pitchFamily="2" charset="-122"/>
            </a:endParaRPr>
          </a:p>
        </p:txBody>
      </p:sp>
      <p:sp>
        <p:nvSpPr>
          <p:cNvPr id="39941" name="Rectangle 16"/>
          <p:cNvSpPr/>
          <p:nvPr/>
        </p:nvSpPr>
        <p:spPr>
          <a:xfrm>
            <a:off x="2209800" y="838200"/>
            <a:ext cx="4343400" cy="641350"/>
          </a:xfrm>
          <a:prstGeom prst="rect">
            <a:avLst/>
          </a:prstGeom>
          <a:solidFill>
            <a:srgbClr val="85CEFF"/>
          </a:solidFill>
          <a:ln w="9525">
            <a:noFill/>
          </a:ln>
        </p:spPr>
        <p:txBody>
          <a:bodyPr anchor="t">
            <a:spAutoFit/>
          </a:bodyPr>
          <a:p>
            <a:r>
              <a:rPr lang="zh-CN" altLang="en-US" sz="3600" b="1" dirty="0">
                <a:solidFill>
                  <a:srgbClr val="000000"/>
                </a:solidFill>
                <a:latin typeface="Arial" panose="020B0604020202020204" pitchFamily="34" charset="0"/>
                <a:ea typeface="宋体" panose="02010600030101010101" pitchFamily="2" charset="-122"/>
              </a:rPr>
              <a:t>四、启蒙运动的评价</a:t>
            </a:r>
            <a:endParaRPr lang="zh-CN" altLang="en-US" sz="3600" b="1" dirty="0">
              <a:solidFill>
                <a:srgbClr val="000000"/>
              </a:solidFill>
              <a:latin typeface="Arial" panose="020B0604020202020204" pitchFamily="34" charset="0"/>
              <a:ea typeface="宋体" panose="02010600030101010101" pitchFamily="2" charset="-122"/>
            </a:endParaRPr>
          </a:p>
        </p:txBody>
      </p:sp>
      <p:sp>
        <p:nvSpPr>
          <p:cNvPr id="20" name="Rectangle 13"/>
          <p:cNvSpPr/>
          <p:nvPr/>
        </p:nvSpPr>
        <p:spPr>
          <a:xfrm>
            <a:off x="1219200" y="3505200"/>
            <a:ext cx="6553200" cy="1816100"/>
          </a:xfrm>
          <a:prstGeom prst="rect">
            <a:avLst/>
          </a:prstGeom>
          <a:noFill/>
          <a:ln w="9525">
            <a:noFill/>
          </a:ln>
        </p:spPr>
        <p:txBody>
          <a:bodyPr anchor="t">
            <a:spAutoFit/>
          </a:bodyPr>
          <a:p>
            <a:r>
              <a:rPr lang="zh-CN" altLang="en-US" sz="2800" b="1" dirty="0">
                <a:solidFill>
                  <a:srgbClr val="002060"/>
                </a:solidFill>
                <a:latin typeface="黑体" panose="02010609060101010101" pitchFamily="2" charset="-122"/>
                <a:ea typeface="黑体" panose="02010609060101010101" pitchFamily="2" charset="-122"/>
              </a:rPr>
              <a:t>对欧洲：丰富和发展了人文精神的内涵，      空前的思想解放运动，</a:t>
            </a:r>
            <a:endParaRPr lang="zh-CN" altLang="en-US" sz="2800" b="1" dirty="0">
              <a:solidFill>
                <a:srgbClr val="002060"/>
              </a:solidFill>
              <a:latin typeface="黑体" panose="02010609060101010101" pitchFamily="2" charset="-122"/>
              <a:ea typeface="黑体" panose="02010609060101010101" pitchFamily="2" charset="-122"/>
            </a:endParaRPr>
          </a:p>
          <a:p>
            <a:r>
              <a:rPr lang="zh-CN" altLang="en-US" sz="2800" b="1" dirty="0">
                <a:solidFill>
                  <a:srgbClr val="002060"/>
                </a:solidFill>
                <a:latin typeface="黑体" panose="02010609060101010101" pitchFamily="2" charset="-122"/>
                <a:ea typeface="黑体" panose="02010609060101010101" pitchFamily="2" charset="-122"/>
              </a:rPr>
              <a:t>促进资本主义发展，冲击了封建统治</a:t>
            </a:r>
            <a:endParaRPr lang="zh-CN" altLang="en-US" sz="2800" b="1" dirty="0">
              <a:solidFill>
                <a:srgbClr val="002060"/>
              </a:solidFill>
              <a:latin typeface="黑体" panose="02010609060101010101" pitchFamily="2" charset="-122"/>
              <a:ea typeface="黑体" panose="02010609060101010101" pitchFamily="2" charset="-122"/>
            </a:endParaRPr>
          </a:p>
          <a:p>
            <a:r>
              <a:rPr lang="zh-CN" altLang="en-US" sz="2800" b="1" dirty="0">
                <a:solidFill>
                  <a:srgbClr val="002060"/>
                </a:solidFill>
                <a:latin typeface="Verdana" panose="020B0604030504040204" pitchFamily="34" charset="0"/>
                <a:ea typeface="黑体" panose="02010609060101010101" pitchFamily="2" charset="-122"/>
              </a:rPr>
              <a:t>为资产阶级革命做了舆论准备</a:t>
            </a:r>
            <a:r>
              <a:rPr lang="zh-CN" altLang="en-US" sz="2800" b="1" dirty="0">
                <a:solidFill>
                  <a:srgbClr val="002060"/>
                </a:solidFill>
                <a:latin typeface="黑体" panose="02010609060101010101" pitchFamily="2" charset="-122"/>
                <a:ea typeface="黑体" panose="02010609060101010101" pitchFamily="2" charset="-122"/>
              </a:rPr>
              <a:t> </a:t>
            </a:r>
            <a:endParaRPr lang="zh-CN" altLang="en-US" sz="2800" b="1" dirty="0">
              <a:solidFill>
                <a:srgbClr val="002060"/>
              </a:solidFill>
              <a:latin typeface="黑体" panose="02010609060101010101" pitchFamily="2" charset="-122"/>
              <a:ea typeface="黑体" panose="02010609060101010101" pitchFamily="2" charset="-122"/>
            </a:endParaRPr>
          </a:p>
        </p:txBody>
      </p:sp>
      <p:sp>
        <p:nvSpPr>
          <p:cNvPr id="39943" name="矩形 20"/>
          <p:cNvSpPr/>
          <p:nvPr/>
        </p:nvSpPr>
        <p:spPr>
          <a:xfrm>
            <a:off x="1219200" y="5257800"/>
            <a:ext cx="7239000" cy="954088"/>
          </a:xfrm>
          <a:prstGeom prst="rect">
            <a:avLst/>
          </a:prstGeom>
          <a:noFill/>
          <a:ln w="9525">
            <a:noFill/>
          </a:ln>
        </p:spPr>
        <p:txBody>
          <a:bodyPr anchor="t">
            <a:spAutoFit/>
          </a:bodyPr>
          <a:p>
            <a:r>
              <a:rPr lang="zh-CN" altLang="en-US" sz="2800" b="1" dirty="0">
                <a:solidFill>
                  <a:srgbClr val="002060"/>
                </a:solidFill>
                <a:latin typeface="黑体" panose="02010609060101010101" pitchFamily="2" charset="-122"/>
                <a:ea typeface="黑体" panose="02010609060101010101" pitchFamily="2" charset="-122"/>
              </a:rPr>
              <a:t>对世界：鼓舞殖民地半殖民地人民争取民族独立的斗争</a:t>
            </a:r>
            <a:r>
              <a:rPr lang="zh-CN" altLang="en-US" sz="2800" dirty="0">
                <a:solidFill>
                  <a:srgbClr val="002060"/>
                </a:solidFill>
                <a:latin typeface="黑体" panose="02010609060101010101" pitchFamily="2" charset="-122"/>
                <a:ea typeface="黑体" panose="02010609060101010101" pitchFamily="2" charset="-122"/>
              </a:rPr>
              <a:t> </a:t>
            </a:r>
            <a:endParaRPr lang="zh-CN" altLang="en-US" sz="2800" dirty="0">
              <a:solidFill>
                <a:srgbClr val="002060"/>
              </a:solidFill>
              <a:latin typeface="黑体" panose="02010609060101010101" pitchFamily="2" charset="-122"/>
              <a:ea typeface="黑体" panose="02010609060101010101" pitchFamily="2" charset="-122"/>
            </a:endParaRPr>
          </a:p>
        </p:txBody>
      </p:sp>
      <p:sp>
        <p:nvSpPr>
          <p:cNvPr id="22" name="Text Box 2"/>
          <p:cNvSpPr txBox="1"/>
          <p:nvPr/>
        </p:nvSpPr>
        <p:spPr>
          <a:xfrm>
            <a:off x="465138" y="6096000"/>
            <a:ext cx="8678862" cy="519113"/>
          </a:xfrm>
          <a:prstGeom prst="rect">
            <a:avLst/>
          </a:prstGeom>
          <a:noFill/>
          <a:ln w="9525">
            <a:noFill/>
          </a:ln>
          <a:effectLst>
            <a:prstShdw prst="shdw17" dist="17961" dir="2699999">
              <a:srgbClr val="626B74"/>
            </a:prstShdw>
          </a:effectLst>
        </p:spPr>
        <p:txBody>
          <a:bodyPr anchor="t">
            <a:spAutoFit/>
          </a:bodyPr>
          <a:p>
            <a:pPr>
              <a:spcBef>
                <a:spcPct val="50000"/>
              </a:spcBef>
            </a:pPr>
            <a:r>
              <a:rPr lang="en-US" altLang="zh-CN" sz="2800" b="1">
                <a:solidFill>
                  <a:schemeClr val="accent2"/>
                </a:solidFill>
                <a:latin typeface="华文新魏" panose="02010800040101010101" pitchFamily="2" charset="-122"/>
                <a:ea typeface="华文新魏" panose="02010800040101010101" pitchFamily="2" charset="-122"/>
              </a:rPr>
              <a:t>3</a:t>
            </a:r>
            <a:r>
              <a:rPr lang="zh-CN" altLang="en-US" sz="2800" b="1" dirty="0">
                <a:solidFill>
                  <a:schemeClr val="accent2"/>
                </a:solidFill>
                <a:latin typeface="华文新魏" panose="02010800040101010101" pitchFamily="2" charset="-122"/>
                <a:ea typeface="华文新魏" panose="02010800040101010101" pitchFamily="2" charset="-122"/>
              </a:rPr>
              <a:t>、局限性：</a:t>
            </a:r>
            <a:r>
              <a:rPr lang="zh-CN" altLang="en-US" sz="2800" b="1" dirty="0">
                <a:solidFill>
                  <a:schemeClr val="tx2"/>
                </a:solidFill>
                <a:latin typeface="华文新魏" panose="02010800040101010101" pitchFamily="2" charset="-122"/>
                <a:ea typeface="华文新魏" panose="02010800040101010101" pitchFamily="2" charset="-122"/>
              </a:rPr>
              <a:t>限于资产阶级的民主，过于理想化</a:t>
            </a:r>
            <a:endParaRPr lang="zh-CN" altLang="en-US" sz="2800" b="1" dirty="0">
              <a:solidFill>
                <a:srgbClr val="FF0000"/>
              </a:solidFill>
              <a:latin typeface="华文新魏" panose="02010800040101010101" pitchFamily="2" charset="-122"/>
              <a:ea typeface="华文新魏" panose="0201080004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5234"/>
                                        </p:tgtEl>
                                        <p:attrNameLst>
                                          <p:attrName>style.visibility</p:attrName>
                                        </p:attrNameLst>
                                      </p:cBhvr>
                                      <p:to>
                                        <p:strVal val="visible"/>
                                      </p:to>
                                    </p:set>
                                    <p:animEffect transition="in" filter="blinds(horizontal)">
                                      <p:cBhvr>
                                        <p:cTn id="12" dur="500"/>
                                        <p:tgtEl>
                                          <p:spTgt spid="9523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0">
                                            <p:txEl>
                                              <p:charRg st="0" end="35"/>
                                            </p:txEl>
                                          </p:spTgt>
                                        </p:tgtEl>
                                        <p:attrNameLst>
                                          <p:attrName>style.visibility</p:attrName>
                                        </p:attrNameLst>
                                      </p:cBhvr>
                                      <p:to>
                                        <p:strVal val="visible"/>
                                      </p:to>
                                    </p:set>
                                    <p:animEffect transition="in" filter="blinds(horizontal)">
                                      <p:cBhvr>
                                        <p:cTn id="17" dur="500"/>
                                        <p:tgtEl>
                                          <p:spTgt spid="20">
                                            <p:txEl>
                                              <p:charRg st="0" end="3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0">
                                            <p:txEl>
                                              <p:charRg st="35" end="52"/>
                                            </p:txEl>
                                          </p:spTgt>
                                        </p:tgtEl>
                                        <p:attrNameLst>
                                          <p:attrName>style.visibility</p:attrName>
                                        </p:attrNameLst>
                                      </p:cBhvr>
                                      <p:to>
                                        <p:strVal val="visible"/>
                                      </p:to>
                                    </p:set>
                                    <p:animEffect transition="in" filter="blinds(horizontal)">
                                      <p:cBhvr>
                                        <p:cTn id="22" dur="500"/>
                                        <p:tgtEl>
                                          <p:spTgt spid="20">
                                            <p:txEl>
                                              <p:charRg st="35" end="5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0">
                                            <p:txEl>
                                              <p:charRg st="52" end="67"/>
                                            </p:txEl>
                                          </p:spTgt>
                                        </p:tgtEl>
                                        <p:attrNameLst>
                                          <p:attrName>style.visibility</p:attrName>
                                        </p:attrNameLst>
                                      </p:cBhvr>
                                      <p:to>
                                        <p:strVal val="visible"/>
                                      </p:to>
                                    </p:set>
                                    <p:animEffect transition="in" filter="blinds(horizontal)">
                                      <p:cBhvr>
                                        <p:cTn id="27" dur="500"/>
                                        <p:tgtEl>
                                          <p:spTgt spid="20">
                                            <p:txEl>
                                              <p:charRg st="52" end="6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linds(horizontal)">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17"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Text Box 2"/>
          <p:cNvSpPr txBox="1"/>
          <p:nvPr/>
        </p:nvSpPr>
        <p:spPr>
          <a:xfrm>
            <a:off x="900113" y="333375"/>
            <a:ext cx="3333750" cy="641350"/>
          </a:xfrm>
          <a:prstGeom prst="rect">
            <a:avLst/>
          </a:prstGeom>
          <a:noFill/>
          <a:ln w="9525">
            <a:noFill/>
          </a:ln>
        </p:spPr>
        <p:txBody>
          <a:bodyPr wrap="none" anchor="t">
            <a:spAutoFit/>
          </a:bodyPr>
          <a:p>
            <a:r>
              <a:rPr lang="zh-CN" altLang="en-US" sz="3600" dirty="0">
                <a:solidFill>
                  <a:srgbClr val="FF3300"/>
                </a:solidFill>
                <a:latin typeface="黑体" panose="02010609060101010101" pitchFamily="2" charset="-122"/>
                <a:ea typeface="黑体" panose="02010609060101010101" pitchFamily="2" charset="-122"/>
              </a:rPr>
              <a:t>什么是</a:t>
            </a:r>
            <a:r>
              <a:rPr lang="zh-CN" altLang="en-US" sz="3600" dirty="0">
                <a:solidFill>
                  <a:srgbClr val="FF3300"/>
                </a:solidFill>
                <a:latin typeface="Times New Roman" panose="02020603050405020304" pitchFamily="18" charset="0"/>
                <a:ea typeface="黑体" panose="02010609060101010101" pitchFamily="2" charset="-122"/>
              </a:rPr>
              <a:t>“</a:t>
            </a:r>
            <a:r>
              <a:rPr lang="zh-CN" altLang="en-US" sz="3600" dirty="0">
                <a:solidFill>
                  <a:srgbClr val="FF3300"/>
                </a:solidFill>
                <a:latin typeface="黑体" panose="02010609060101010101" pitchFamily="2" charset="-122"/>
                <a:ea typeface="黑体" panose="02010609060101010101" pitchFamily="2" charset="-122"/>
              </a:rPr>
              <a:t>哲学</a:t>
            </a:r>
            <a:r>
              <a:rPr lang="zh-CN" altLang="en-US" sz="3600" dirty="0">
                <a:solidFill>
                  <a:srgbClr val="FF3300"/>
                </a:solidFill>
                <a:latin typeface="Times New Roman" panose="02020603050405020304" pitchFamily="18" charset="0"/>
                <a:ea typeface="黑体" panose="02010609060101010101" pitchFamily="2" charset="-122"/>
              </a:rPr>
              <a:t>”</a:t>
            </a:r>
            <a:r>
              <a:rPr lang="zh-CN" altLang="en-US" sz="3600" dirty="0">
                <a:solidFill>
                  <a:srgbClr val="FF3300"/>
                </a:solidFill>
                <a:latin typeface="黑体" panose="02010609060101010101" pitchFamily="2" charset="-122"/>
                <a:ea typeface="黑体" panose="02010609060101010101" pitchFamily="2" charset="-122"/>
              </a:rPr>
              <a:t>？</a:t>
            </a:r>
            <a:endParaRPr lang="zh-CN" altLang="en-US" sz="3600" dirty="0">
              <a:solidFill>
                <a:srgbClr val="FF3300"/>
              </a:solidFill>
              <a:latin typeface="黑体" panose="02010609060101010101" pitchFamily="2" charset="-122"/>
              <a:ea typeface="黑体" panose="02010609060101010101" pitchFamily="2" charset="-122"/>
            </a:endParaRPr>
          </a:p>
        </p:txBody>
      </p:sp>
      <p:sp>
        <p:nvSpPr>
          <p:cNvPr id="15363" name="Text Box 3"/>
          <p:cNvSpPr txBox="1"/>
          <p:nvPr/>
        </p:nvSpPr>
        <p:spPr>
          <a:xfrm>
            <a:off x="304800" y="1219200"/>
            <a:ext cx="8370888" cy="4176713"/>
          </a:xfrm>
          <a:prstGeom prst="rect">
            <a:avLst/>
          </a:prstGeom>
          <a:noFill/>
          <a:ln w="9525">
            <a:noFill/>
          </a:ln>
        </p:spPr>
        <p:txBody>
          <a:bodyPr anchor="t">
            <a:spAutoFit/>
          </a:bodyPr>
          <a:p>
            <a:pPr>
              <a:buClr>
                <a:schemeClr val="tx2"/>
              </a:buClr>
            </a:pPr>
            <a:r>
              <a:rPr lang="en-US" altLang="zh-CN" sz="3200" dirty="0">
                <a:solidFill>
                  <a:srgbClr val="FFFFFF"/>
                </a:solidFill>
                <a:latin typeface="华文新魏" panose="02010800040101010101" pitchFamily="2" charset="-122"/>
                <a:ea typeface="华文新魏" panose="02010800040101010101" pitchFamily="2" charset="-122"/>
              </a:rPr>
              <a:t>        </a:t>
            </a:r>
            <a:r>
              <a:rPr lang="en-US" altLang="zh-CN" sz="3200" b="1" dirty="0">
                <a:latin typeface="Times New Roman" panose="02020603050405020304" pitchFamily="18" charset="0"/>
                <a:ea typeface="华文新魏" panose="02010800040101010101" pitchFamily="2" charset="-122"/>
              </a:rPr>
              <a:t>“</a:t>
            </a:r>
            <a:r>
              <a:rPr lang="zh-CN" altLang="en-US" sz="3200" b="1" dirty="0">
                <a:latin typeface="华文新魏" panose="02010800040101010101" pitchFamily="2" charset="-122"/>
                <a:ea typeface="华文新魏" panose="02010800040101010101" pitchFamily="2" charset="-122"/>
              </a:rPr>
              <a:t>哲学</a:t>
            </a:r>
            <a:r>
              <a:rPr lang="zh-CN" altLang="en-US" sz="3200" b="1" dirty="0">
                <a:latin typeface="Times New Roman" panose="02020603050405020304" pitchFamily="18" charset="0"/>
                <a:ea typeface="华文新魏" panose="02010800040101010101" pitchFamily="2" charset="-122"/>
              </a:rPr>
              <a:t>”</a:t>
            </a:r>
            <a:r>
              <a:rPr lang="zh-CN" altLang="en-US" sz="3200" b="1" dirty="0">
                <a:latin typeface="华文新魏" panose="02010800040101010101" pitchFamily="2" charset="-122"/>
                <a:ea typeface="华文新魏" panose="02010800040101010101" pitchFamily="2" charset="-122"/>
              </a:rPr>
              <a:t>一词起源于古希腊，其本意是</a:t>
            </a:r>
            <a:r>
              <a:rPr lang="zh-CN" altLang="en-US" sz="3200" b="1" dirty="0">
                <a:latin typeface="Times New Roman" panose="02020603050405020304" pitchFamily="18" charset="0"/>
                <a:ea typeface="华文新魏" panose="02010800040101010101" pitchFamily="2" charset="-122"/>
              </a:rPr>
              <a:t>“</a:t>
            </a:r>
            <a:r>
              <a:rPr lang="zh-CN" altLang="en-US" sz="3200" b="1" dirty="0">
                <a:latin typeface="华文新魏" panose="02010800040101010101" pitchFamily="2" charset="-122"/>
                <a:ea typeface="华文新魏" panose="02010800040101010101" pitchFamily="2" charset="-122"/>
              </a:rPr>
              <a:t>热爱智慧</a:t>
            </a:r>
            <a:r>
              <a:rPr lang="zh-CN" altLang="en-US" sz="3200" b="1" dirty="0">
                <a:latin typeface="Times New Roman" panose="02020603050405020304" pitchFamily="18" charset="0"/>
                <a:ea typeface="华文新魏" panose="02010800040101010101" pitchFamily="2" charset="-122"/>
              </a:rPr>
              <a:t>”</a:t>
            </a:r>
            <a:r>
              <a:rPr lang="zh-CN" altLang="en-US" sz="3200" b="1" dirty="0">
                <a:latin typeface="华文新魏" panose="02010800040101010101" pitchFamily="2" charset="-122"/>
                <a:ea typeface="华文新魏" panose="02010800040101010101" pitchFamily="2" charset="-122"/>
              </a:rPr>
              <a:t> ，哲学家即</a:t>
            </a:r>
            <a:r>
              <a:rPr lang="zh-CN" altLang="en-US" sz="3200" b="1" dirty="0">
                <a:latin typeface="Times New Roman" panose="02020603050405020304" pitchFamily="18" charset="0"/>
                <a:ea typeface="华文新魏" panose="02010800040101010101" pitchFamily="2" charset="-122"/>
              </a:rPr>
              <a:t>“</a:t>
            </a:r>
            <a:r>
              <a:rPr lang="zh-CN" altLang="en-US" sz="3200" b="1" dirty="0">
                <a:latin typeface="华文新魏" panose="02010800040101010101" pitchFamily="2" charset="-122"/>
                <a:ea typeface="华文新魏" panose="02010800040101010101" pitchFamily="2" charset="-122"/>
              </a:rPr>
              <a:t>热爱智慧的人</a:t>
            </a:r>
            <a:r>
              <a:rPr lang="zh-CN" altLang="en-US" sz="3200" b="1" dirty="0">
                <a:latin typeface="Times New Roman" panose="02020603050405020304" pitchFamily="18" charset="0"/>
                <a:ea typeface="华文新魏" panose="02010800040101010101" pitchFamily="2" charset="-122"/>
              </a:rPr>
              <a:t>”</a:t>
            </a:r>
            <a:r>
              <a:rPr lang="zh-CN" altLang="en-US" sz="3200" b="1" dirty="0">
                <a:latin typeface="华文新魏" panose="02010800040101010101" pitchFamily="2" charset="-122"/>
                <a:ea typeface="华文新魏" panose="02010800040101010101" pitchFamily="2" charset="-122"/>
              </a:rPr>
              <a:t>。哲学在古代希腊被视作是知识的总汇。</a:t>
            </a:r>
            <a:endParaRPr lang="zh-CN" altLang="en-US" sz="3200" b="1" dirty="0">
              <a:latin typeface="华文新魏" panose="02010800040101010101" pitchFamily="2" charset="-122"/>
              <a:ea typeface="华文新魏" panose="02010800040101010101" pitchFamily="2" charset="-122"/>
            </a:endParaRPr>
          </a:p>
          <a:p>
            <a:pPr>
              <a:buClr>
                <a:schemeClr val="tx2"/>
              </a:buClr>
            </a:pPr>
            <a:r>
              <a:rPr lang="zh-CN" altLang="en-US" sz="3200" b="1" dirty="0">
                <a:latin typeface="华文新魏" panose="02010800040101010101" pitchFamily="2" charset="-122"/>
                <a:ea typeface="华文新魏" panose="02010800040101010101" pitchFamily="2" charset="-122"/>
              </a:rPr>
              <a:t>      </a:t>
            </a:r>
            <a:endParaRPr lang="zh-CN" altLang="en-US" sz="3200" b="1" dirty="0">
              <a:latin typeface="华文新魏" panose="02010800040101010101" pitchFamily="2" charset="-122"/>
              <a:ea typeface="华文新魏" panose="02010800040101010101" pitchFamily="2" charset="-122"/>
            </a:endParaRPr>
          </a:p>
          <a:p>
            <a:pPr>
              <a:buClr>
                <a:schemeClr val="tx2"/>
              </a:buClr>
            </a:pPr>
            <a:r>
              <a:rPr lang="zh-CN" altLang="en-US" sz="3200" b="1" dirty="0">
                <a:latin typeface="华文新魏" panose="02010800040101010101" pitchFamily="2" charset="-122"/>
                <a:ea typeface="华文新魏" panose="02010800040101010101" pitchFamily="2" charset="-122"/>
              </a:rPr>
              <a:t>现代人认为</a:t>
            </a:r>
            <a:endParaRPr lang="zh-CN" altLang="en-US" sz="3200" b="1" dirty="0">
              <a:latin typeface="华文新魏" panose="02010800040101010101" pitchFamily="2" charset="-122"/>
              <a:ea typeface="华文新魏" panose="02010800040101010101" pitchFamily="2" charset="-122"/>
            </a:endParaRPr>
          </a:p>
          <a:p>
            <a:pPr>
              <a:buClr>
                <a:schemeClr val="tx2"/>
              </a:buClr>
            </a:pPr>
            <a:r>
              <a:rPr lang="zh-CN" altLang="en-US" sz="3600" b="1" dirty="0">
                <a:solidFill>
                  <a:srgbClr val="FFFF00"/>
                </a:solidFill>
                <a:latin typeface="华文新魏" panose="02010800040101010101" pitchFamily="2" charset="-122"/>
                <a:ea typeface="楷体_GB2312" pitchFamily="49" charset="-122"/>
              </a:rPr>
              <a:t>       </a:t>
            </a:r>
            <a:r>
              <a:rPr lang="zh-CN" altLang="en-US" sz="3600" b="1" dirty="0">
                <a:latin typeface="华文新魏" panose="02010800040101010101" pitchFamily="2" charset="-122"/>
                <a:ea typeface="楷体_GB2312" pitchFamily="49" charset="-122"/>
              </a:rPr>
              <a:t>哲学是</a:t>
            </a:r>
            <a:r>
              <a:rPr lang="zh-CN" altLang="en-US" sz="3600" b="1" dirty="0">
                <a:latin typeface="Verdana" panose="020B0604030504040204" pitchFamily="34" charset="0"/>
                <a:ea typeface="楷体_GB2312" pitchFamily="49" charset="-122"/>
              </a:rPr>
              <a:t>关于</a:t>
            </a:r>
            <a:r>
              <a:rPr lang="zh-CN" altLang="en-US" sz="3600" b="1" dirty="0">
                <a:latin typeface="华文新魏" panose="02010800040101010101" pitchFamily="2" charset="-122"/>
                <a:ea typeface="楷体_GB2312" pitchFamily="49" charset="-122"/>
              </a:rPr>
              <a:t>世界观的理论形式，是关于自然界、人类社会和人类思维及其发展的最一般规律的学问。</a:t>
            </a:r>
            <a:endParaRPr lang="zh-CN" altLang="en-US" sz="3600" b="1" dirty="0">
              <a:latin typeface="华文新魏" panose="02010800040101010101" pitchFamily="2" charset="-122"/>
              <a:ea typeface="楷体_GB2312"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dissolve">
                                      <p:cBhvr>
                                        <p:cTn id="7"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Rectangle 2"/>
          <p:cNvSpPr>
            <a:spLocks noGrp="1"/>
          </p:cNvSpPr>
          <p:nvPr>
            <p:ph idx="1"/>
          </p:nvPr>
        </p:nvSpPr>
        <p:spPr>
          <a:xfrm>
            <a:off x="457200" y="914400"/>
            <a:ext cx="8229600" cy="5211763"/>
          </a:xfrm>
        </p:spPr>
        <p:txBody>
          <a:bodyPr wrap="square" lIns="91440" tIns="45720" rIns="91440" bIns="45720" anchor="t"/>
          <a:p>
            <a:pPr eaLnBrk="1" hangingPunct="1">
              <a:buNone/>
            </a:pPr>
            <a:r>
              <a:rPr lang="en-US" altLang="zh-CN" b="1"/>
              <a:t>  </a:t>
            </a:r>
            <a:r>
              <a:rPr lang="zh-CN" altLang="en-US" b="1" dirty="0"/>
              <a:t>欧洲启蒙思想对中国近代化影响的实例</a:t>
            </a:r>
            <a:r>
              <a:rPr lang="zh-CN" altLang="en-US" dirty="0"/>
              <a:t>：</a:t>
            </a:r>
            <a:endParaRPr lang="zh-CN" altLang="en-US" dirty="0"/>
          </a:p>
        </p:txBody>
      </p:sp>
      <p:sp>
        <p:nvSpPr>
          <p:cNvPr id="223235" name="Text Box 3"/>
          <p:cNvSpPr txBox="1"/>
          <p:nvPr/>
        </p:nvSpPr>
        <p:spPr>
          <a:xfrm>
            <a:off x="838200" y="1981200"/>
            <a:ext cx="7848600" cy="3743325"/>
          </a:xfrm>
          <a:prstGeom prst="rect">
            <a:avLst/>
          </a:prstGeom>
          <a:noFill/>
          <a:ln w="9525">
            <a:noFill/>
          </a:ln>
        </p:spPr>
        <p:txBody>
          <a:bodyPr anchor="t">
            <a:spAutoFit/>
          </a:bodyPr>
          <a:p>
            <a:r>
              <a:rPr lang="en-US" altLang="zh-CN" sz="2400" b="1">
                <a:latin typeface="Verdana" panose="020B0604030504040204" pitchFamily="34" charset="0"/>
                <a:ea typeface="宋体" panose="02010600030101010101" pitchFamily="2" charset="-122"/>
              </a:rPr>
              <a:t>①</a:t>
            </a:r>
            <a:r>
              <a:rPr lang="zh-CN" altLang="en-US" sz="2400" b="1" dirty="0">
                <a:latin typeface="Verdana" panose="020B0604030504040204" pitchFamily="34" charset="0"/>
                <a:ea typeface="宋体" panose="02010600030101010101" pitchFamily="2" charset="-122"/>
              </a:rPr>
              <a:t>维新变法运动</a:t>
            </a:r>
            <a:endParaRPr lang="zh-CN" altLang="en-US" sz="2400" b="1" dirty="0">
              <a:latin typeface="Verdana" panose="020B0604030504040204" pitchFamily="34" charset="0"/>
              <a:ea typeface="宋体" panose="02010600030101010101" pitchFamily="2" charset="-122"/>
            </a:endParaRPr>
          </a:p>
          <a:p>
            <a:r>
              <a:rPr lang="zh-CN" altLang="en-US" sz="2400" b="1" dirty="0">
                <a:latin typeface="Verdana" panose="020B0604030504040204" pitchFamily="34" charset="0"/>
                <a:ea typeface="宋体" panose="02010600030101010101" pitchFamily="2" charset="-122"/>
              </a:rPr>
              <a:t>（如严复翻译了许多西方名著，学习西方的“民权”思想，设“议院”、君主立宪制）</a:t>
            </a:r>
            <a:endParaRPr lang="zh-CN" altLang="en-US" sz="2400" b="1" dirty="0">
              <a:latin typeface="Verdana" panose="020B0604030504040204" pitchFamily="34" charset="0"/>
              <a:ea typeface="宋体" panose="02010600030101010101" pitchFamily="2" charset="-122"/>
            </a:endParaRPr>
          </a:p>
          <a:p>
            <a:endParaRPr lang="zh-CN" altLang="en-US" sz="2400" b="1" dirty="0">
              <a:latin typeface="Verdana" panose="020B0604030504040204" pitchFamily="34" charset="0"/>
              <a:ea typeface="宋体" panose="02010600030101010101" pitchFamily="2" charset="-122"/>
            </a:endParaRPr>
          </a:p>
          <a:p>
            <a:r>
              <a:rPr lang="zh-CN" altLang="en-US" sz="2400" b="1" dirty="0">
                <a:latin typeface="Verdana" panose="020B0604030504040204" pitchFamily="34" charset="0"/>
                <a:ea typeface="宋体" panose="02010600030101010101" pitchFamily="2" charset="-122"/>
              </a:rPr>
              <a:t> ②辛亥革命</a:t>
            </a:r>
            <a:endParaRPr lang="zh-CN" altLang="en-US" sz="2400" b="1" dirty="0">
              <a:latin typeface="Verdana" panose="020B0604030504040204" pitchFamily="34" charset="0"/>
              <a:ea typeface="宋体" panose="02010600030101010101" pitchFamily="2" charset="-122"/>
            </a:endParaRPr>
          </a:p>
          <a:p>
            <a:r>
              <a:rPr lang="zh-CN" altLang="en-US" sz="2400" b="1" dirty="0">
                <a:latin typeface="Verdana" panose="020B0604030504040204" pitchFamily="34" charset="0"/>
                <a:ea typeface="宋体" panose="02010600030101010101" pitchFamily="2" charset="-122"/>
              </a:rPr>
              <a:t>（</a:t>
            </a:r>
            <a:r>
              <a:rPr lang="en-US" altLang="zh-CN" sz="2400" b="1">
                <a:latin typeface="Verdana" panose="020B0604030504040204" pitchFamily="34" charset="0"/>
                <a:ea typeface="宋体" panose="02010600030101010101" pitchFamily="2" charset="-122"/>
              </a:rPr>
              <a:t>20</a:t>
            </a:r>
            <a:r>
              <a:rPr lang="zh-CN" altLang="en-US" sz="2400" b="1" dirty="0">
                <a:latin typeface="Verdana" panose="020B0604030504040204" pitchFamily="34" charset="0"/>
                <a:ea typeface="宋体" panose="02010600030101010101" pitchFamily="2" charset="-122"/>
              </a:rPr>
              <a:t>世纪初，资产阶级革命派大力宣传天赋人权，自由平等学说，翻译了卢梭、孟德斯鸠的作品。）</a:t>
            </a:r>
            <a:endParaRPr lang="zh-CN" altLang="en-US" sz="2400" b="1" dirty="0">
              <a:latin typeface="Verdana" panose="020B0604030504040204" pitchFamily="34" charset="0"/>
              <a:ea typeface="宋体" panose="02010600030101010101" pitchFamily="2" charset="-122"/>
            </a:endParaRPr>
          </a:p>
          <a:p>
            <a:endParaRPr lang="zh-CN" altLang="en-US" sz="2400" b="1" dirty="0">
              <a:latin typeface="Verdana" panose="020B0604030504040204" pitchFamily="34" charset="0"/>
              <a:ea typeface="宋体" panose="02010600030101010101" pitchFamily="2" charset="-122"/>
            </a:endParaRPr>
          </a:p>
          <a:p>
            <a:r>
              <a:rPr lang="zh-CN" altLang="en-US" sz="2400" b="1" dirty="0">
                <a:latin typeface="Verdana" panose="020B0604030504040204" pitchFamily="34" charset="0"/>
                <a:ea typeface="宋体" panose="02010600030101010101" pitchFamily="2" charset="-122"/>
              </a:rPr>
              <a:t> ③新文化运动</a:t>
            </a:r>
            <a:endParaRPr lang="zh-CN" altLang="en-US" sz="2400" b="1" dirty="0">
              <a:latin typeface="Verdana" panose="020B0604030504040204" pitchFamily="34" charset="0"/>
              <a:ea typeface="宋体" panose="02010600030101010101" pitchFamily="2" charset="-122"/>
            </a:endParaRPr>
          </a:p>
          <a:p>
            <a:r>
              <a:rPr lang="zh-CN" altLang="en-US" sz="2400" b="1" dirty="0">
                <a:latin typeface="Verdana" panose="020B0604030504040204" pitchFamily="34" charset="0"/>
                <a:ea typeface="宋体" panose="02010600030101010101" pitchFamily="2" charset="-122"/>
              </a:rPr>
              <a:t>（新文化运动前期，陈独秀等以民权、平等为指导思想。）</a:t>
            </a:r>
            <a:endParaRPr lang="zh-CN" altLang="en-US" sz="2400" b="1" dirty="0">
              <a:latin typeface="Verdana" panose="020B0604030504040204" pitchFamily="34" charset="0"/>
              <a:ea typeface="宋体" panose="02010600030101010101" pitchFamily="2" charset="-122"/>
            </a:endParaRPr>
          </a:p>
        </p:txBody>
      </p:sp>
      <p:sp>
        <p:nvSpPr>
          <p:cNvPr id="40963" name="Rectangle 4"/>
          <p:cNvSpPr/>
          <p:nvPr/>
        </p:nvSpPr>
        <p:spPr>
          <a:xfrm>
            <a:off x="1187450" y="5949950"/>
            <a:ext cx="7315200" cy="457200"/>
          </a:xfrm>
          <a:prstGeom prst="rect">
            <a:avLst/>
          </a:prstGeom>
          <a:noFill/>
          <a:ln w="9525">
            <a:noFill/>
          </a:ln>
        </p:spPr>
        <p:txBody>
          <a:bodyPr wrap="none" anchor="t">
            <a:spAutoFit/>
          </a:bodyPr>
          <a:p>
            <a:pPr>
              <a:spcBef>
                <a:spcPct val="50000"/>
              </a:spcBef>
            </a:pPr>
            <a:r>
              <a:rPr lang="zh-CN" altLang="en-US" sz="2400" b="1" dirty="0">
                <a:solidFill>
                  <a:srgbClr val="0000FF"/>
                </a:solidFill>
                <a:latin typeface="Verdana" panose="020B0604030504040204" pitchFamily="34" charset="0"/>
                <a:ea typeface="宋体" panose="02010600030101010101" pitchFamily="2" charset="-122"/>
              </a:rPr>
              <a:t>哲学道理：先进的社会意识对社会发展起推动作用。 </a:t>
            </a:r>
            <a:endParaRPr lang="zh-CN" altLang="en-US" sz="2400" b="1" dirty="0">
              <a:solidFill>
                <a:srgbClr val="0000FF"/>
              </a:solidFill>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235">
                                            <p:txEl>
                                              <p:charRg st="0" end="8"/>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3235">
                                            <p:txEl>
                                              <p:charRg st="8" end="4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3235">
                                            <p:txEl>
                                              <p:charRg st="48" end="5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3235">
                                            <p:txEl>
                                              <p:charRg st="55" end="10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3235">
                                            <p:txEl>
                                              <p:charRg st="102" end="1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3235">
                                            <p:txEl>
                                              <p:charRg st="110" end="13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Rectangle 11"/>
          <p:cNvSpPr/>
          <p:nvPr/>
        </p:nvSpPr>
        <p:spPr>
          <a:xfrm>
            <a:off x="228600" y="1371600"/>
            <a:ext cx="9144000" cy="6858000"/>
          </a:xfrm>
          <a:prstGeom prst="rect">
            <a:avLst/>
          </a:prstGeom>
          <a:noFill/>
          <a:ln w="9525">
            <a:noFill/>
          </a:ln>
        </p:spPr>
        <p:txBody>
          <a:bodyPr wrap="none" anchor="ctr"/>
          <a:p>
            <a:pPr algn="ctr"/>
            <a:r>
              <a:rPr lang="en-US" altLang="zh-CN">
                <a:latin typeface="Arial" panose="020B0604020202020204" pitchFamily="34" charset="0"/>
                <a:ea typeface="宋体" panose="02010600030101010101" pitchFamily="2" charset="-122"/>
              </a:rPr>
              <a:t> </a:t>
            </a:r>
            <a:endParaRPr lang="en-US" altLang="zh-CN">
              <a:latin typeface="Arial" panose="020B0604020202020204" pitchFamily="34" charset="0"/>
              <a:ea typeface="宋体" panose="02010600030101010101" pitchFamily="2" charset="-122"/>
            </a:endParaRPr>
          </a:p>
        </p:txBody>
      </p:sp>
      <p:pic>
        <p:nvPicPr>
          <p:cNvPr id="41986" name="Picture 12" descr="7ef7893688c1bccba2cc2be7副本5"/>
          <p:cNvPicPr>
            <a:picLocks noChangeAspect="1"/>
          </p:cNvPicPr>
          <p:nvPr/>
        </p:nvPicPr>
        <p:blipFill>
          <a:blip r:embed="rId1"/>
          <a:stretch>
            <a:fillRect/>
          </a:stretch>
        </p:blipFill>
        <p:spPr>
          <a:xfrm>
            <a:off x="0" y="381000"/>
            <a:ext cx="9144000" cy="6477000"/>
          </a:xfrm>
          <a:prstGeom prst="rect">
            <a:avLst/>
          </a:prstGeom>
          <a:noFill/>
          <a:ln w="9525">
            <a:noFill/>
          </a:ln>
        </p:spPr>
      </p:pic>
      <p:sp>
        <p:nvSpPr>
          <p:cNvPr id="41987" name="Line 14"/>
          <p:cNvSpPr/>
          <p:nvPr/>
        </p:nvSpPr>
        <p:spPr>
          <a:xfrm>
            <a:off x="0" y="1143000"/>
            <a:ext cx="8748713" cy="0"/>
          </a:xfrm>
          <a:prstGeom prst="line">
            <a:avLst/>
          </a:prstGeom>
          <a:ln w="25400" cap="flat" cmpd="sng">
            <a:solidFill>
              <a:srgbClr val="666633"/>
            </a:solidFill>
            <a:prstDash val="solid"/>
            <a:round/>
            <a:headEnd type="none" w="med" len="med"/>
            <a:tailEnd type="none" w="med" len="med"/>
          </a:ln>
        </p:spPr>
      </p:sp>
      <p:sp>
        <p:nvSpPr>
          <p:cNvPr id="41988" name="TextBox 2"/>
          <p:cNvSpPr txBox="1"/>
          <p:nvPr/>
        </p:nvSpPr>
        <p:spPr>
          <a:xfrm>
            <a:off x="414338" y="771525"/>
            <a:ext cx="8693150" cy="439738"/>
          </a:xfrm>
          <a:prstGeom prst="rect">
            <a:avLst/>
          </a:prstGeom>
          <a:noFill/>
          <a:ln w="9525">
            <a:noFill/>
          </a:ln>
        </p:spPr>
        <p:txBody>
          <a:bodyPr lIns="0" tIns="0" rIns="0" bIns="0" anchor="t">
            <a:spAutoFit/>
          </a:bodyPr>
          <a:p>
            <a:pPr eaLnBrk="0" latinLnBrk="1" hangingPunct="0">
              <a:lnSpc>
                <a:spcPct val="120000"/>
              </a:lnSpc>
              <a:spcBef>
                <a:spcPts val="50"/>
              </a:spcBef>
            </a:pPr>
            <a:r>
              <a:rPr lang="en-US" altLang="zh-CN" sz="2400">
                <a:latin typeface="Times New Roman" panose="02020603050405020304" pitchFamily="18" charset="0"/>
                <a:ea typeface="宋体" panose="02010600030101010101" pitchFamily="2" charset="-122"/>
              </a:rPr>
              <a:t> </a:t>
            </a:r>
            <a:r>
              <a:rPr lang="en-US" altLang="zh-CN" sz="2000">
                <a:latin typeface="Times New Roman" panose="02020603050405020304" pitchFamily="18" charset="0"/>
                <a:ea typeface="宋体" panose="02010600030101010101" pitchFamily="2" charset="-122"/>
              </a:rPr>
              <a:t> </a:t>
            </a:r>
            <a:endParaRPr lang="en-US" altLang="zh-CN">
              <a:latin typeface="Calibri" panose="020F0502020204030204" pitchFamily="34" charset="0"/>
              <a:ea typeface="宋体" panose="02010600030101010101" pitchFamily="2" charset="-122"/>
            </a:endParaRPr>
          </a:p>
        </p:txBody>
      </p:sp>
      <p:sp>
        <p:nvSpPr>
          <p:cNvPr id="41989" name="TextBox 4"/>
          <p:cNvSpPr txBox="1"/>
          <p:nvPr/>
        </p:nvSpPr>
        <p:spPr>
          <a:xfrm>
            <a:off x="152400" y="457200"/>
            <a:ext cx="8839200" cy="5127625"/>
          </a:xfrm>
          <a:prstGeom prst="rect">
            <a:avLst/>
          </a:prstGeom>
          <a:solidFill>
            <a:srgbClr val="FFFF99">
              <a:alpha val="70195"/>
            </a:srgbClr>
          </a:solidFill>
          <a:ln w="9525">
            <a:noFill/>
          </a:ln>
        </p:spPr>
        <p:txBody>
          <a:bodyPr lIns="0" tIns="0" rIns="0" bIns="0" anchor="t">
            <a:spAutoFit/>
          </a:bodyPr>
          <a:p>
            <a:pPr eaLnBrk="0" latinLnBrk="1" hangingPunct="0">
              <a:lnSpc>
                <a:spcPct val="120000"/>
              </a:lnSpc>
              <a:spcBef>
                <a:spcPts val="50"/>
              </a:spcBef>
            </a:pPr>
            <a:r>
              <a:rPr lang="en-US" altLang="zh-CN" sz="2400" b="1">
                <a:latin typeface="黑体" panose="02010609060101010101" pitchFamily="2" charset="-122"/>
                <a:ea typeface="黑体" panose="02010609060101010101" pitchFamily="2" charset="-122"/>
              </a:rPr>
              <a:t>    </a:t>
            </a:r>
            <a:r>
              <a:rPr lang="zh-CN" altLang="en-US" sz="2800" b="1" dirty="0">
                <a:solidFill>
                  <a:srgbClr val="0000FF"/>
                </a:solidFill>
                <a:latin typeface="黑体" panose="02010609060101010101" pitchFamily="2" charset="-122"/>
                <a:ea typeface="黑体" panose="02010609060101010101" pitchFamily="2" charset="-122"/>
              </a:rPr>
              <a:t>人们认为文艺复兴和科学革命的目标和理想只适用于男人</a:t>
            </a:r>
            <a:r>
              <a:rPr lang="en-US" altLang="zh-CN" sz="2800" b="1">
                <a:solidFill>
                  <a:srgbClr val="0000FF"/>
                </a:solidFill>
                <a:latin typeface="黑体" panose="02010609060101010101" pitchFamily="2" charset="-122"/>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因此</a:t>
            </a:r>
            <a:r>
              <a:rPr lang="zh-CN" altLang="en-US" sz="2800" b="1" u="sng" dirty="0">
                <a:latin typeface="黑体" panose="02010609060101010101" pitchFamily="2" charset="-122"/>
                <a:ea typeface="黑体" panose="02010609060101010101" pitchFamily="2" charset="-122"/>
              </a:rPr>
              <a:t>妇女没有文艺复兴和启蒙运动。</a:t>
            </a:r>
            <a:r>
              <a:rPr lang="zh-CN" altLang="en-US" sz="2800" b="1" dirty="0">
                <a:solidFill>
                  <a:srgbClr val="0000FF"/>
                </a:solidFill>
                <a:latin typeface="黑体" panose="02010609060101010101" pitchFamily="2" charset="-122"/>
                <a:ea typeface="黑体" panose="02010609060101010101" pitchFamily="2" charset="-122"/>
              </a:rPr>
              <a:t>启蒙运动思想家质疑了传统对人的所有限制</a:t>
            </a:r>
            <a:r>
              <a:rPr lang="en-US" altLang="zh-CN" sz="2800" b="1">
                <a:solidFill>
                  <a:srgbClr val="0000FF"/>
                </a:solidFill>
                <a:latin typeface="Times New Roman" panose="02020603050405020304" pitchFamily="18" charset="0"/>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而且确实挑战了传统本身的正当性。他们拥护普通人的权利、市民的权利、奴隶、犹太人、印第安人和孩子的权利</a:t>
            </a:r>
            <a:r>
              <a:rPr lang="en-US" altLang="zh-CN" sz="2800" b="1">
                <a:solidFill>
                  <a:srgbClr val="0000FF"/>
                </a:solidFill>
                <a:latin typeface="黑体" panose="02010609060101010101" pitchFamily="2" charset="-122"/>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但是</a:t>
            </a:r>
            <a:r>
              <a:rPr lang="zh-CN" altLang="en-US" sz="2800" b="1" u="sng" dirty="0">
                <a:latin typeface="黑体" panose="02010609060101010101" pitchFamily="2" charset="-122"/>
                <a:ea typeface="黑体" panose="02010609060101010101" pitchFamily="2" charset="-122"/>
              </a:rPr>
              <a:t>并没有拥护妇女的权利</a:t>
            </a:r>
            <a:r>
              <a:rPr lang="zh-CN" altLang="en-US" sz="2800" b="1" dirty="0">
                <a:latin typeface="黑体" panose="02010609060101010101" pitchFamily="2" charset="-122"/>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相反</a:t>
            </a:r>
            <a:r>
              <a:rPr lang="en-US" altLang="zh-CN" sz="2800" b="1">
                <a:solidFill>
                  <a:srgbClr val="0000FF"/>
                </a:solidFill>
                <a:latin typeface="黑体" panose="02010609060101010101" pitchFamily="2" charset="-122"/>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他们经常牺牲自己的逻辑和理性</a:t>
            </a:r>
            <a:r>
              <a:rPr lang="en-US" altLang="zh-CN" sz="2800" b="1">
                <a:solidFill>
                  <a:srgbClr val="0000FF"/>
                </a:solidFill>
                <a:latin typeface="黑体" panose="02010609060101010101" pitchFamily="2" charset="-122"/>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重新肯定最古老传承下来的有关妇女的传统</a:t>
            </a:r>
            <a:r>
              <a:rPr lang="en-US" altLang="zh-CN" sz="2800" b="1">
                <a:solidFill>
                  <a:srgbClr val="0000FF"/>
                </a:solidFill>
                <a:latin typeface="黑体" panose="02010609060101010101" pitchFamily="2" charset="-122"/>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即她们在关键的推理能力和道德方面低于男性</a:t>
            </a:r>
            <a:r>
              <a:rPr lang="en-US" altLang="zh-CN" sz="2800" b="1">
                <a:solidFill>
                  <a:srgbClr val="0000FF"/>
                </a:solidFill>
                <a:latin typeface="黑体" panose="02010609060101010101" pitchFamily="2" charset="-122"/>
                <a:ea typeface="黑体" panose="02010609060101010101" pitchFamily="2" charset="-122"/>
              </a:rPr>
              <a:t>,</a:t>
            </a:r>
            <a:r>
              <a:rPr lang="zh-CN" altLang="en-US" sz="2800" b="1" dirty="0">
                <a:solidFill>
                  <a:srgbClr val="0000FF"/>
                </a:solidFill>
                <a:latin typeface="黑体" panose="02010609060101010101" pitchFamily="2" charset="-122"/>
                <a:ea typeface="黑体" panose="02010609060101010101" pitchFamily="2" charset="-122"/>
              </a:rPr>
              <a:t>所以应当从属于男人。在哲学和艺术中</a:t>
            </a:r>
            <a:r>
              <a:rPr lang="zh-CN" altLang="en-US" sz="2800" b="1" u="sng" dirty="0">
                <a:latin typeface="黑体" panose="02010609060101010101" pitchFamily="2" charset="-122"/>
                <a:ea typeface="黑体" panose="02010609060101010101" pitchFamily="2" charset="-122"/>
              </a:rPr>
              <a:t>启蒙运动中的男人支持传统的妇女思想</a:t>
            </a:r>
            <a:r>
              <a:rPr lang="en-US" altLang="zh-CN" sz="2800" b="1" u="sng">
                <a:latin typeface="黑体" panose="02010609060101010101" pitchFamily="2" charset="-122"/>
                <a:ea typeface="黑体" panose="02010609060101010101" pitchFamily="2" charset="-122"/>
              </a:rPr>
              <a:t>:</a:t>
            </a:r>
            <a:r>
              <a:rPr lang="zh-CN" altLang="en-US" sz="2800" b="1" u="sng" dirty="0">
                <a:latin typeface="黑体" panose="02010609060101010101" pitchFamily="2" charset="-122"/>
                <a:ea typeface="黑体" panose="02010609060101010101" pitchFamily="2" charset="-122"/>
              </a:rPr>
              <a:t>沉默、服从、恭顺、谦逊和贞洁。</a:t>
            </a:r>
            <a:endParaRPr lang="zh-CN" altLang="en-US" sz="2800" b="1" u="sng" dirty="0">
              <a:latin typeface="黑体" panose="02010609060101010101" pitchFamily="2" charset="-122"/>
              <a:ea typeface="黑体" panose="02010609060101010101" pitchFamily="2" charset="-122"/>
            </a:endParaRPr>
          </a:p>
        </p:txBody>
      </p:sp>
      <p:sp>
        <p:nvSpPr>
          <p:cNvPr id="41990" name="TextBox 5"/>
          <p:cNvSpPr txBox="1"/>
          <p:nvPr/>
        </p:nvSpPr>
        <p:spPr>
          <a:xfrm>
            <a:off x="450850" y="5867400"/>
            <a:ext cx="8693150" cy="365125"/>
          </a:xfrm>
          <a:prstGeom prst="rect">
            <a:avLst/>
          </a:prstGeom>
          <a:noFill/>
          <a:ln w="9525">
            <a:noFill/>
          </a:ln>
        </p:spPr>
        <p:txBody>
          <a:bodyPr lIns="0" tIns="0" rIns="0" bIns="0" anchor="t">
            <a:spAutoFit/>
          </a:bodyPr>
          <a:p>
            <a:pPr algn="r" eaLnBrk="0" latinLnBrk="1" hangingPunct="0">
              <a:lnSpc>
                <a:spcPct val="120000"/>
              </a:lnSpc>
              <a:spcBef>
                <a:spcPts val="50"/>
              </a:spcBef>
            </a:pPr>
            <a:r>
              <a:rPr lang="en-US" altLang="zh-CN" sz="2000" b="1">
                <a:latin typeface="Times New Roman" panose="02020603050405020304" pitchFamily="18" charset="0"/>
                <a:ea typeface="黑体" panose="02010609060101010101" pitchFamily="2" charset="-122"/>
              </a:rPr>
              <a:t>——</a:t>
            </a:r>
            <a:r>
              <a:rPr lang="en-US" altLang="zh-CN" sz="2000" b="1">
                <a:latin typeface="黑体" panose="02010609060101010101" pitchFamily="2" charset="-122"/>
                <a:ea typeface="黑体" panose="02010609060101010101" pitchFamily="2" charset="-122"/>
              </a:rPr>
              <a:t>[</a:t>
            </a:r>
            <a:r>
              <a:rPr lang="zh-CN" altLang="en-US" sz="2000" b="1" dirty="0">
                <a:latin typeface="黑体" panose="02010609060101010101" pitchFamily="2" charset="-122"/>
                <a:ea typeface="黑体" panose="02010609060101010101" pitchFamily="2" charset="-122"/>
              </a:rPr>
              <a:t>美</a:t>
            </a:r>
            <a:r>
              <a:rPr lang="en-US" altLang="zh-CN" sz="2000" b="1">
                <a:latin typeface="黑体" panose="02010609060101010101" pitchFamily="2" charset="-122"/>
                <a:ea typeface="黑体" panose="02010609060101010101" pitchFamily="2" charset="-122"/>
              </a:rPr>
              <a:t>]</a:t>
            </a:r>
            <a:r>
              <a:rPr lang="zh-CN" altLang="en-US" sz="2000" b="1" dirty="0">
                <a:latin typeface="黑体" panose="02010609060101010101" pitchFamily="2" charset="-122"/>
                <a:ea typeface="黑体" panose="02010609060101010101" pitchFamily="2" charset="-122"/>
              </a:rPr>
              <a:t>丹尼斯</a:t>
            </a:r>
            <a:r>
              <a:rPr lang="en-US" altLang="zh-CN" sz="2000" b="1">
                <a:latin typeface="Times New Roman" panose="02020603050405020304" pitchFamily="18" charset="0"/>
                <a:ea typeface="黑体" panose="02010609060101010101" pitchFamily="2" charset="-122"/>
              </a:rPr>
              <a:t>·</a:t>
            </a:r>
            <a:r>
              <a:rPr lang="zh-CN" altLang="en-US" sz="2000" b="1" dirty="0">
                <a:latin typeface="黑体" panose="02010609060101010101" pitchFamily="2" charset="-122"/>
                <a:ea typeface="黑体" panose="02010609060101010101" pitchFamily="2" charset="-122"/>
              </a:rPr>
              <a:t>舍尔曼著</a:t>
            </a:r>
            <a:r>
              <a:rPr lang="en-US" altLang="zh-CN" sz="2000" b="1">
                <a:latin typeface="黑体" panose="02010609060101010101" pitchFamily="2" charset="-122"/>
                <a:ea typeface="黑体" panose="02010609060101010101" pitchFamily="2" charset="-122"/>
              </a:rPr>
              <a:t>,</a:t>
            </a:r>
            <a:r>
              <a:rPr lang="zh-CN" altLang="en-US" sz="2000" b="1" dirty="0">
                <a:latin typeface="黑体" panose="02010609060101010101" pitchFamily="2" charset="-122"/>
                <a:ea typeface="黑体" panose="02010609060101010101" pitchFamily="2" charset="-122"/>
              </a:rPr>
              <a:t>赵立行译</a:t>
            </a:r>
            <a:r>
              <a:rPr lang="en-US" altLang="zh-CN" sz="2000" b="1">
                <a:latin typeface="黑体" panose="02010609060101010101" pitchFamily="2" charset="-122"/>
                <a:ea typeface="黑体" panose="02010609060101010101" pitchFamily="2" charset="-122"/>
              </a:rPr>
              <a:t>《</a:t>
            </a:r>
            <a:r>
              <a:rPr lang="zh-CN" altLang="en-US" sz="2000" b="1" dirty="0">
                <a:latin typeface="黑体" panose="02010609060101010101" pitchFamily="2" charset="-122"/>
                <a:ea typeface="黑体" panose="02010609060101010101" pitchFamily="2" charset="-122"/>
              </a:rPr>
              <a:t>西方文明史读本</a:t>
            </a:r>
            <a:r>
              <a:rPr lang="en-US" altLang="zh-CN" sz="2000" b="1">
                <a:latin typeface="黑体" panose="02010609060101010101" pitchFamily="2" charset="-122"/>
                <a:ea typeface="黑体" panose="02010609060101010101" pitchFamily="2" charset="-122"/>
              </a:rPr>
              <a:t>》</a:t>
            </a:r>
            <a:endParaRPr lang="en-US" altLang="zh-CN" b="1">
              <a:latin typeface="黑体" panose="02010609060101010101" pitchFamily="2" charset="-122"/>
              <a:ea typeface="黑体" panose="02010609060101010101" pitchFamily="2" charset="-122"/>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Line 2"/>
          <p:cNvSpPr/>
          <p:nvPr/>
        </p:nvSpPr>
        <p:spPr>
          <a:xfrm>
            <a:off x="4627563" y="3860800"/>
            <a:ext cx="0" cy="0"/>
          </a:xfrm>
          <a:prstGeom prst="line">
            <a:avLst/>
          </a:prstGeom>
          <a:ln w="12700" cap="rnd" cmpd="sng">
            <a:solidFill>
              <a:srgbClr val="000000"/>
            </a:solidFill>
            <a:prstDash val="solid"/>
            <a:round/>
            <a:headEnd type="none" w="med" len="med"/>
            <a:tailEnd type="none" w="med" len="med"/>
          </a:ln>
        </p:spPr>
      </p:sp>
      <p:graphicFrame>
        <p:nvGraphicFramePr>
          <p:cNvPr id="181322" name="Group 74"/>
          <p:cNvGraphicFramePr>
            <a:graphicFrameLocks noGrp="1"/>
          </p:cNvGraphicFramePr>
          <p:nvPr/>
        </p:nvGraphicFramePr>
        <p:xfrm>
          <a:off x="250825" y="0"/>
          <a:ext cx="8678863" cy="6699250"/>
        </p:xfrm>
        <a:graphic>
          <a:graphicData uri="http://schemas.openxmlformats.org/drawingml/2006/table">
            <a:tbl>
              <a:tblPr/>
              <a:tblGrid>
                <a:gridCol w="541338"/>
                <a:gridCol w="1149350"/>
                <a:gridCol w="2759075"/>
                <a:gridCol w="4229100"/>
              </a:tblGrid>
              <a:tr h="504825">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2800" b="0" i="0" u="none" strike="noStrike" cap="none" normalizeH="0" baseline="0" smtClean="0">
                        <a:ln>
                          <a:noFill/>
                        </a:ln>
                        <a:solidFill>
                          <a:schemeClr val="tx1"/>
                        </a:solidFill>
                        <a:effectLst/>
                        <a:latin typeface="Arial" panose="020B0604020202020204" pitchFamily="34"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2800" b="0" i="0" u="none" strike="noStrike" cap="none" normalizeH="0" baseline="0" smtClean="0">
                        <a:ln>
                          <a:noFill/>
                        </a:ln>
                        <a:solidFill>
                          <a:schemeClr val="tx1"/>
                        </a:solidFill>
                        <a:effectLst/>
                        <a:latin typeface="Arial" panose="020B0604020202020204" pitchFamily="34"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文艺复兴</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启蒙运动</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8675">
                <a:tc rowSpan="4">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异</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时间</a:t>
                      </a:r>
                      <a:endPar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背景</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35025">
                <a:tc vMerge="1">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斗争形式</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36613">
                <a:tc vMerge="1">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批判对象</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25488">
                <a:tc vMerge="1">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核心</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4888">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2800" b="0" i="0" u="none" strike="noStrike" cap="none" normalizeH="0" baseline="0" smtClean="0">
                        <a:ln>
                          <a:noFill/>
                        </a:ln>
                        <a:solidFill>
                          <a:schemeClr val="tx1"/>
                        </a:solidFill>
                        <a:effectLst/>
                        <a:latin typeface="Arial" panose="020B0604020202020204" pitchFamily="34" charset="0"/>
                        <a:ea typeface="黑体" panose="0201060906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影响</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9438">
                <a:tc rowSpan="3">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同</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根源</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446088">
                <a:tc vMerge="1">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性质</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473075">
                <a:tc vMerge="1">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800" b="1"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rPr>
                        <a:t>影响</a:t>
                      </a:r>
                      <a:endParaRPr kumimoji="0" lang="zh-CN" altLang="en-US"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2800" b="0" i="0" u="none" strike="noStrike" cap="none" normalizeH="0" baseline="0" smtClean="0">
                        <a:ln>
                          <a:noFill/>
                        </a:ln>
                        <a:solidFill>
                          <a:schemeClr val="tx1"/>
                        </a:solidFill>
                        <a:effectLst/>
                        <a:latin typeface="Times New Roman" panose="02020603050405020304" pitchFamily="18" charset="0"/>
                        <a:ea typeface="黑体" panose="0201060906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bl>
          </a:graphicData>
        </a:graphic>
      </p:graphicFrame>
      <p:sp>
        <p:nvSpPr>
          <p:cNvPr id="181295" name="Text Box 47"/>
          <p:cNvSpPr txBox="1"/>
          <p:nvPr/>
        </p:nvSpPr>
        <p:spPr>
          <a:xfrm>
            <a:off x="1979613" y="549275"/>
            <a:ext cx="2663825" cy="946150"/>
          </a:xfrm>
          <a:prstGeom prst="rect">
            <a:avLst/>
          </a:prstGeom>
          <a:noFill/>
          <a:ln w="9525">
            <a:noFill/>
          </a:ln>
        </p:spPr>
        <p:txBody>
          <a:bodyPr anchor="t">
            <a:spAutoFit/>
          </a:bodyPr>
          <a:p>
            <a:r>
              <a:rPr lang="en-US" altLang="zh-CN" sz="2800" b="1">
                <a:solidFill>
                  <a:srgbClr val="0000CC"/>
                </a:solidFill>
                <a:latin typeface="黑体" panose="02010609060101010101" pitchFamily="2" charset="-122"/>
                <a:ea typeface="黑体" panose="02010609060101010101" pitchFamily="2" charset="-122"/>
              </a:rPr>
              <a:t>14-16C  </a:t>
            </a:r>
            <a:r>
              <a:rPr lang="zh-CN" altLang="en-US" sz="2800" b="1" dirty="0">
                <a:solidFill>
                  <a:srgbClr val="0000CC"/>
                </a:solidFill>
                <a:latin typeface="黑体" panose="02010609060101010101" pitchFamily="2" charset="-122"/>
                <a:ea typeface="黑体" panose="02010609060101010101" pitchFamily="2" charset="-122"/>
              </a:rPr>
              <a:t>资本主义萌芽</a:t>
            </a:r>
            <a:endParaRPr lang="zh-CN" altLang="en-US" sz="2800" b="1" dirty="0">
              <a:solidFill>
                <a:srgbClr val="0000CC"/>
              </a:solidFill>
              <a:latin typeface="黑体" panose="02010609060101010101" pitchFamily="2" charset="-122"/>
              <a:ea typeface="黑体" panose="02010609060101010101" pitchFamily="2" charset="-122"/>
            </a:endParaRPr>
          </a:p>
        </p:txBody>
      </p:sp>
      <p:sp>
        <p:nvSpPr>
          <p:cNvPr id="181296" name="Text Box 48"/>
          <p:cNvSpPr txBox="1"/>
          <p:nvPr/>
        </p:nvSpPr>
        <p:spPr>
          <a:xfrm>
            <a:off x="4643438" y="549275"/>
            <a:ext cx="4176712" cy="946150"/>
          </a:xfrm>
          <a:prstGeom prst="rect">
            <a:avLst/>
          </a:prstGeom>
          <a:noFill/>
          <a:ln w="9525">
            <a:noFill/>
          </a:ln>
        </p:spPr>
        <p:txBody>
          <a:bodyPr anchor="t">
            <a:spAutoFit/>
          </a:bodyPr>
          <a:p>
            <a:r>
              <a:rPr lang="en-US" altLang="zh-CN" sz="2800" b="1">
                <a:solidFill>
                  <a:srgbClr val="0000CC"/>
                </a:solidFill>
                <a:latin typeface="黑体" panose="02010609060101010101" pitchFamily="2" charset="-122"/>
                <a:ea typeface="黑体" panose="02010609060101010101" pitchFamily="2" charset="-122"/>
              </a:rPr>
              <a:t>17-18C  </a:t>
            </a:r>
            <a:r>
              <a:rPr lang="zh-CN" altLang="en-US" sz="2800" b="1" dirty="0">
                <a:solidFill>
                  <a:srgbClr val="0000CC"/>
                </a:solidFill>
                <a:latin typeface="黑体" panose="02010609060101010101" pitchFamily="2" charset="-122"/>
                <a:ea typeface="黑体" panose="02010609060101010101" pitchFamily="2" charset="-122"/>
              </a:rPr>
              <a:t>资本主义进一步发展</a:t>
            </a:r>
            <a:endParaRPr lang="zh-CN" altLang="en-US" sz="2800" b="1" dirty="0">
              <a:solidFill>
                <a:srgbClr val="0000CC"/>
              </a:solidFill>
              <a:latin typeface="黑体" panose="02010609060101010101" pitchFamily="2" charset="-122"/>
              <a:ea typeface="黑体" panose="02010609060101010101" pitchFamily="2" charset="-122"/>
            </a:endParaRPr>
          </a:p>
        </p:txBody>
      </p:sp>
      <p:sp>
        <p:nvSpPr>
          <p:cNvPr id="181297" name="Text Box 49"/>
          <p:cNvSpPr txBox="1"/>
          <p:nvPr/>
        </p:nvSpPr>
        <p:spPr>
          <a:xfrm>
            <a:off x="1835150" y="1557338"/>
            <a:ext cx="2808288" cy="822325"/>
          </a:xfrm>
          <a:prstGeom prst="rect">
            <a:avLst/>
          </a:prstGeom>
          <a:noFill/>
          <a:ln w="9525">
            <a:noFill/>
          </a:ln>
        </p:spPr>
        <p:txBody>
          <a:bodyPr anchor="t">
            <a:spAutoFit/>
          </a:bodyPr>
          <a:p>
            <a:r>
              <a:rPr lang="zh-CN" altLang="en-US" sz="2400" b="1" dirty="0">
                <a:solidFill>
                  <a:srgbClr val="0000CC"/>
                </a:solidFill>
                <a:latin typeface="Arial Black" panose="020B0A04020102020204" pitchFamily="34" charset="0"/>
                <a:ea typeface="黑体" panose="02010609060101010101" pitchFamily="2" charset="-122"/>
              </a:rPr>
              <a:t>复兴古希腊</a:t>
            </a:r>
            <a:endParaRPr lang="zh-CN" altLang="en-US" sz="2400" b="1" dirty="0">
              <a:solidFill>
                <a:srgbClr val="0000CC"/>
              </a:solidFill>
              <a:latin typeface="Arial Black" panose="020B0A04020102020204" pitchFamily="34" charset="0"/>
              <a:ea typeface="黑体" panose="02010609060101010101" pitchFamily="2" charset="-122"/>
            </a:endParaRPr>
          </a:p>
          <a:p>
            <a:r>
              <a:rPr lang="zh-CN" altLang="en-US" sz="2400" b="1" dirty="0">
                <a:solidFill>
                  <a:srgbClr val="0000CC"/>
                </a:solidFill>
                <a:latin typeface="Arial Black" panose="020B0A04020102020204" pitchFamily="34" charset="0"/>
                <a:ea typeface="黑体" panose="02010609060101010101" pitchFamily="2" charset="-122"/>
              </a:rPr>
              <a:t>古罗马文化</a:t>
            </a:r>
            <a:endParaRPr lang="zh-CN" altLang="en-US" sz="2400" b="1" dirty="0">
              <a:solidFill>
                <a:srgbClr val="0000CC"/>
              </a:solidFill>
              <a:latin typeface="Arial Black" panose="020B0A04020102020204" pitchFamily="34" charset="0"/>
              <a:ea typeface="黑体" panose="02010609060101010101" pitchFamily="2" charset="-122"/>
            </a:endParaRPr>
          </a:p>
        </p:txBody>
      </p:sp>
      <p:sp>
        <p:nvSpPr>
          <p:cNvPr id="181298" name="Text Box 50"/>
          <p:cNvSpPr txBox="1"/>
          <p:nvPr/>
        </p:nvSpPr>
        <p:spPr>
          <a:xfrm>
            <a:off x="5219700" y="1628775"/>
            <a:ext cx="2808288" cy="519113"/>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公开直接批判</a:t>
            </a:r>
            <a:endParaRPr lang="zh-CN" altLang="en-US" sz="2800" b="1" dirty="0">
              <a:solidFill>
                <a:srgbClr val="0000CC"/>
              </a:solidFill>
              <a:latin typeface="Arial Black" panose="020B0A04020102020204" pitchFamily="34" charset="0"/>
              <a:ea typeface="黑体" panose="02010609060101010101" pitchFamily="2" charset="-122"/>
            </a:endParaRPr>
          </a:p>
        </p:txBody>
      </p:sp>
      <p:sp>
        <p:nvSpPr>
          <p:cNvPr id="181299" name="Text Box 51"/>
          <p:cNvSpPr txBox="1"/>
          <p:nvPr/>
        </p:nvSpPr>
        <p:spPr>
          <a:xfrm>
            <a:off x="2411413" y="2636838"/>
            <a:ext cx="1873250" cy="519112"/>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宗教神学</a:t>
            </a:r>
            <a:endParaRPr lang="zh-CN" altLang="en-US" sz="2800" b="1" dirty="0">
              <a:solidFill>
                <a:srgbClr val="0000CC"/>
              </a:solidFill>
              <a:latin typeface="Arial Black" panose="020B0A04020102020204" pitchFamily="34" charset="0"/>
              <a:ea typeface="黑体" panose="02010609060101010101" pitchFamily="2" charset="-122"/>
            </a:endParaRPr>
          </a:p>
        </p:txBody>
      </p:sp>
      <p:sp>
        <p:nvSpPr>
          <p:cNvPr id="181300" name="Text Box 52"/>
          <p:cNvSpPr txBox="1"/>
          <p:nvPr/>
        </p:nvSpPr>
        <p:spPr>
          <a:xfrm>
            <a:off x="4859338" y="2420938"/>
            <a:ext cx="3744912" cy="946150"/>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封建专制制度、</a:t>
            </a:r>
            <a:endParaRPr lang="zh-CN" altLang="en-US" sz="2800" b="1" dirty="0">
              <a:solidFill>
                <a:srgbClr val="0000CC"/>
              </a:solidFill>
              <a:latin typeface="Arial Black" panose="020B0A04020102020204" pitchFamily="34" charset="0"/>
              <a:ea typeface="黑体" panose="02010609060101010101" pitchFamily="2" charset="-122"/>
            </a:endParaRPr>
          </a:p>
          <a:p>
            <a:r>
              <a:rPr lang="zh-CN" altLang="en-US" sz="2800" b="1" dirty="0">
                <a:solidFill>
                  <a:srgbClr val="0000CC"/>
                </a:solidFill>
                <a:latin typeface="Arial Black" panose="020B0A04020102020204" pitchFamily="34" charset="0"/>
                <a:ea typeface="黑体" panose="02010609060101010101" pitchFamily="2" charset="-122"/>
              </a:rPr>
              <a:t>宗教神学体系</a:t>
            </a:r>
            <a:endParaRPr lang="zh-CN" altLang="en-US" sz="2800" b="1" dirty="0">
              <a:solidFill>
                <a:srgbClr val="0000CC"/>
              </a:solidFill>
              <a:latin typeface="Arial Black" panose="020B0A04020102020204" pitchFamily="34" charset="0"/>
              <a:ea typeface="黑体" panose="02010609060101010101" pitchFamily="2" charset="-122"/>
            </a:endParaRPr>
          </a:p>
        </p:txBody>
      </p:sp>
      <p:sp>
        <p:nvSpPr>
          <p:cNvPr id="181301" name="Text Box 53"/>
          <p:cNvSpPr txBox="1"/>
          <p:nvPr/>
        </p:nvSpPr>
        <p:spPr>
          <a:xfrm>
            <a:off x="2339975" y="3429000"/>
            <a:ext cx="1900238" cy="519113"/>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人文主义</a:t>
            </a:r>
            <a:endParaRPr lang="zh-CN" altLang="en-US" sz="2800" b="1" dirty="0">
              <a:solidFill>
                <a:srgbClr val="0000CC"/>
              </a:solidFill>
              <a:latin typeface="Arial Black" panose="020B0A04020102020204" pitchFamily="34" charset="0"/>
              <a:ea typeface="黑体" panose="02010609060101010101" pitchFamily="2" charset="-122"/>
            </a:endParaRPr>
          </a:p>
        </p:txBody>
      </p:sp>
      <p:sp>
        <p:nvSpPr>
          <p:cNvPr id="181302" name="Text Box 54"/>
          <p:cNvSpPr txBox="1"/>
          <p:nvPr/>
        </p:nvSpPr>
        <p:spPr>
          <a:xfrm>
            <a:off x="5508625" y="3429000"/>
            <a:ext cx="1727200" cy="519113"/>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理性主义</a:t>
            </a:r>
            <a:endParaRPr lang="zh-CN" altLang="en-US" sz="2800" b="1" dirty="0">
              <a:solidFill>
                <a:srgbClr val="0000CC"/>
              </a:solidFill>
              <a:latin typeface="Arial Black" panose="020B0A04020102020204" pitchFamily="34" charset="0"/>
              <a:ea typeface="黑体" panose="02010609060101010101" pitchFamily="2" charset="-122"/>
            </a:endParaRPr>
          </a:p>
        </p:txBody>
      </p:sp>
      <p:sp>
        <p:nvSpPr>
          <p:cNvPr id="181303" name="Text Box 55"/>
          <p:cNvSpPr txBox="1"/>
          <p:nvPr/>
        </p:nvSpPr>
        <p:spPr>
          <a:xfrm>
            <a:off x="1835150" y="4292600"/>
            <a:ext cx="3097213" cy="1006475"/>
          </a:xfrm>
          <a:prstGeom prst="rect">
            <a:avLst/>
          </a:prstGeom>
          <a:noFill/>
          <a:ln w="9525">
            <a:noFill/>
          </a:ln>
        </p:spPr>
        <p:txBody>
          <a:bodyPr anchor="t">
            <a:spAutoFit/>
          </a:bodyPr>
          <a:p>
            <a:r>
              <a:rPr lang="zh-CN" altLang="en-US" sz="2000" b="1" dirty="0">
                <a:solidFill>
                  <a:schemeClr val="accent2"/>
                </a:solidFill>
                <a:latin typeface="Verdana" panose="020B0604030504040204" pitchFamily="34" charset="0"/>
                <a:ea typeface="黑体" panose="02010609060101010101" pitchFamily="2" charset="-122"/>
              </a:rPr>
              <a:t>集中在文学</a:t>
            </a:r>
            <a:r>
              <a:rPr lang="en-US" altLang="zh-CN" sz="2000" b="1" dirty="0">
                <a:solidFill>
                  <a:schemeClr val="accent2"/>
                </a:solidFill>
                <a:latin typeface="Verdana" panose="020B0604030504040204" pitchFamily="34" charset="0"/>
                <a:ea typeface="黑体" panose="02010609060101010101" pitchFamily="2" charset="-122"/>
              </a:rPr>
              <a:t>﹑</a:t>
            </a:r>
            <a:r>
              <a:rPr lang="zh-CN" altLang="en-US" sz="2000" b="1" dirty="0">
                <a:solidFill>
                  <a:schemeClr val="accent2"/>
                </a:solidFill>
                <a:latin typeface="Verdana" panose="020B0604030504040204" pitchFamily="34" charset="0"/>
                <a:ea typeface="黑体" panose="02010609060101010101" pitchFamily="2" charset="-122"/>
              </a:rPr>
              <a:t>艺术领域，</a:t>
            </a:r>
            <a:endParaRPr lang="zh-CN" altLang="en-US" sz="2000" b="1" dirty="0">
              <a:solidFill>
                <a:schemeClr val="accent2"/>
              </a:solidFill>
              <a:latin typeface="Verdana" panose="020B0604030504040204" pitchFamily="34" charset="0"/>
              <a:ea typeface="黑体" panose="02010609060101010101" pitchFamily="2" charset="-122"/>
            </a:endParaRPr>
          </a:p>
          <a:p>
            <a:r>
              <a:rPr lang="zh-CN" altLang="en-US" sz="2000" b="1" dirty="0">
                <a:solidFill>
                  <a:schemeClr val="accent2"/>
                </a:solidFill>
                <a:latin typeface="Verdana" panose="020B0604030504040204" pitchFamily="34" charset="0"/>
                <a:ea typeface="黑体" panose="02010609060101010101" pitchFamily="2" charset="-122"/>
              </a:rPr>
              <a:t>促进了思想解放</a:t>
            </a:r>
            <a:endParaRPr lang="zh-CN" altLang="en-US" sz="2000" b="1" dirty="0">
              <a:solidFill>
                <a:schemeClr val="accent2"/>
              </a:solidFill>
              <a:latin typeface="Verdana" panose="020B0604030504040204" pitchFamily="34" charset="0"/>
              <a:ea typeface="黑体" panose="02010609060101010101" pitchFamily="2" charset="-122"/>
            </a:endParaRPr>
          </a:p>
          <a:p>
            <a:endParaRPr lang="en-US" altLang="zh-CN" sz="2000" b="1" dirty="0">
              <a:solidFill>
                <a:schemeClr val="accent2"/>
              </a:solidFill>
              <a:latin typeface="Arial Black" panose="020B0A04020102020204" pitchFamily="34" charset="0"/>
              <a:ea typeface="黑体" panose="02010609060101010101" pitchFamily="2" charset="-122"/>
            </a:endParaRPr>
          </a:p>
        </p:txBody>
      </p:sp>
      <p:sp>
        <p:nvSpPr>
          <p:cNvPr id="181304" name="Text Box 56"/>
          <p:cNvSpPr txBox="1"/>
          <p:nvPr/>
        </p:nvSpPr>
        <p:spPr>
          <a:xfrm>
            <a:off x="4716463" y="4076700"/>
            <a:ext cx="4427537" cy="968375"/>
          </a:xfrm>
          <a:prstGeom prst="rect">
            <a:avLst/>
          </a:prstGeom>
          <a:noFill/>
          <a:ln w="9525">
            <a:noFill/>
          </a:ln>
        </p:spPr>
        <p:txBody>
          <a:bodyPr anchor="t">
            <a:spAutoFit/>
          </a:bodyPr>
          <a:p>
            <a:pPr>
              <a:lnSpc>
                <a:spcPct val="80000"/>
              </a:lnSpc>
            </a:pPr>
            <a:r>
              <a:rPr lang="zh-CN" altLang="en-US" sz="2400" b="1" dirty="0">
                <a:solidFill>
                  <a:schemeClr val="accent2"/>
                </a:solidFill>
                <a:latin typeface="黑体" panose="02010609060101010101" pitchFamily="2" charset="-122"/>
                <a:ea typeface="黑体" panose="02010609060101010101" pitchFamily="2" charset="-122"/>
              </a:rPr>
              <a:t>扩大到 政治、哲学</a:t>
            </a:r>
            <a:r>
              <a:rPr lang="en-US" altLang="zh-CN" sz="2400" b="1" dirty="0">
                <a:solidFill>
                  <a:schemeClr val="accent2"/>
                </a:solidFill>
                <a:latin typeface="Arial" panose="020B0604020202020204" pitchFamily="34" charset="0"/>
                <a:ea typeface="黑体" panose="02010609060101010101" pitchFamily="2" charset="-122"/>
              </a:rPr>
              <a:t>…</a:t>
            </a:r>
            <a:r>
              <a:rPr lang="zh-CN" altLang="en-US" sz="2400" b="1" dirty="0">
                <a:solidFill>
                  <a:schemeClr val="accent2"/>
                </a:solidFill>
                <a:latin typeface="黑体" panose="02010609060101010101" pitchFamily="2" charset="-122"/>
                <a:ea typeface="黑体" panose="02010609060101010101" pitchFamily="2" charset="-122"/>
              </a:rPr>
              <a:t>各领域，为资产阶级夺权做舆论准备；</a:t>
            </a:r>
            <a:r>
              <a:rPr lang="zh-CN" altLang="en-US" sz="2400" b="1" dirty="0">
                <a:solidFill>
                  <a:srgbClr val="FF0000"/>
                </a:solidFill>
                <a:latin typeface="黑体" panose="02010609060101010101" pitchFamily="2" charset="-122"/>
                <a:ea typeface="黑体" panose="02010609060101010101" pitchFamily="2" charset="-122"/>
              </a:rPr>
              <a:t>提出新制度的构想</a:t>
            </a:r>
            <a:endParaRPr lang="zh-CN" altLang="en-US" sz="2400" b="1" dirty="0">
              <a:solidFill>
                <a:srgbClr val="FF0000"/>
              </a:solidFill>
              <a:latin typeface="黑体" panose="02010609060101010101" pitchFamily="2" charset="-122"/>
              <a:ea typeface="黑体" panose="02010609060101010101" pitchFamily="2" charset="-122"/>
            </a:endParaRPr>
          </a:p>
        </p:txBody>
      </p:sp>
      <p:sp>
        <p:nvSpPr>
          <p:cNvPr id="181305" name="Text Box 57"/>
          <p:cNvSpPr txBox="1"/>
          <p:nvPr/>
        </p:nvSpPr>
        <p:spPr>
          <a:xfrm>
            <a:off x="2124075" y="5084763"/>
            <a:ext cx="3024188" cy="519112"/>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资本主义的发展</a:t>
            </a:r>
            <a:endParaRPr lang="zh-CN" altLang="en-US" sz="2800" b="1" dirty="0">
              <a:solidFill>
                <a:srgbClr val="0000CC"/>
              </a:solidFill>
              <a:latin typeface="Arial Black" panose="020B0A04020102020204" pitchFamily="34" charset="0"/>
              <a:ea typeface="黑体" panose="02010609060101010101" pitchFamily="2" charset="-122"/>
            </a:endParaRPr>
          </a:p>
        </p:txBody>
      </p:sp>
      <p:sp>
        <p:nvSpPr>
          <p:cNvPr id="181306" name="Text Box 58"/>
          <p:cNvSpPr txBox="1"/>
          <p:nvPr/>
        </p:nvSpPr>
        <p:spPr>
          <a:xfrm>
            <a:off x="2124075" y="5661025"/>
            <a:ext cx="5543550" cy="519113"/>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资产阶级反封建的思想解放运动</a:t>
            </a:r>
            <a:endParaRPr lang="zh-CN" altLang="en-US" sz="2800" b="1" dirty="0">
              <a:solidFill>
                <a:srgbClr val="0000CC"/>
              </a:solidFill>
              <a:latin typeface="Arial Black" panose="020B0A04020102020204" pitchFamily="34" charset="0"/>
              <a:ea typeface="黑体" panose="02010609060101010101" pitchFamily="2" charset="-122"/>
            </a:endParaRPr>
          </a:p>
        </p:txBody>
      </p:sp>
      <p:sp>
        <p:nvSpPr>
          <p:cNvPr id="181307" name="Text Box 59"/>
          <p:cNvSpPr txBox="1"/>
          <p:nvPr/>
        </p:nvSpPr>
        <p:spPr>
          <a:xfrm>
            <a:off x="1908175" y="6092825"/>
            <a:ext cx="6985000" cy="519113"/>
          </a:xfrm>
          <a:prstGeom prst="rect">
            <a:avLst/>
          </a:prstGeom>
          <a:noFill/>
          <a:ln w="9525">
            <a:noFill/>
          </a:ln>
        </p:spPr>
        <p:txBody>
          <a:bodyPr anchor="t">
            <a:spAutoFit/>
          </a:bodyPr>
          <a:p>
            <a:r>
              <a:rPr lang="zh-CN" altLang="en-US" sz="2800" b="1" dirty="0">
                <a:solidFill>
                  <a:srgbClr val="0000CC"/>
                </a:solidFill>
                <a:latin typeface="Arial Black" panose="020B0A04020102020204" pitchFamily="34" charset="0"/>
                <a:ea typeface="黑体" panose="02010609060101010101" pitchFamily="2" charset="-122"/>
              </a:rPr>
              <a:t>解放了人们的思想，有利于资本主义的发展</a:t>
            </a:r>
            <a:endParaRPr lang="zh-CN" altLang="en-US" sz="2800" dirty="0">
              <a:solidFill>
                <a:srgbClr val="0000CC"/>
              </a:solidFill>
              <a:latin typeface="Arial Black" panose="020B0A04020102020204" pitchFamily="34" charset="0"/>
              <a:ea typeface="黑体" panose="02010609060101010101" pitchFamily="2" charset="-122"/>
            </a:endParaRPr>
          </a:p>
        </p:txBody>
      </p:sp>
      <p:sp>
        <p:nvSpPr>
          <p:cNvPr id="35901" name="Rectangle 61"/>
          <p:cNvSpPr>
            <a:spLocks noChangeArrowheads="1"/>
          </p:cNvSpPr>
          <p:nvPr/>
        </p:nvSpPr>
        <p:spPr bwMode="auto">
          <a:xfrm>
            <a:off x="304800" y="0"/>
            <a:ext cx="2133600" cy="460375"/>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smtClean="0">
                <a:ln>
                  <a:noFill/>
                </a:ln>
                <a:solidFill>
                  <a:schemeClr val="accent2"/>
                </a:solidFill>
                <a:effectLst/>
                <a:uLnTx/>
                <a:uFillTx/>
                <a:latin typeface="Verdana" panose="020B0604030504040204" pitchFamily="34" charset="0"/>
                <a:ea typeface="宋体" panose="02010600030101010101" pitchFamily="2" charset="-122"/>
                <a:cs typeface="+mn-cs"/>
              </a:rPr>
              <a:t>z</a:t>
            </a:r>
            <a:r>
              <a:rPr kumimoji="0" lang="zh-CN" altLang="en-US" sz="2400" b="1" i="0" u="none" strike="noStrike" kern="1200" cap="none" spc="0" normalizeH="0" baseline="0" noProof="0" smtClean="0">
                <a:ln>
                  <a:noFill/>
                </a:ln>
                <a:solidFill>
                  <a:schemeClr val="accent2"/>
                </a:solidFill>
                <a:effectLst/>
                <a:uLnTx/>
                <a:uFillTx/>
                <a:latin typeface="Verdana" panose="020B0604030504040204" pitchFamily="34" charset="0"/>
                <a:ea typeface="宋体" panose="02010600030101010101" pitchFamily="2" charset="-122"/>
                <a:cs typeface="+mn-cs"/>
              </a:rPr>
              <a:t>专题总结</a:t>
            </a:r>
            <a:r>
              <a:rPr kumimoji="0" lang="en-US" altLang="zh-CN" sz="2400" b="1" i="0" u="none" strike="noStrike" kern="1200" cap="none" spc="0" normalizeH="0" baseline="0" noProof="0" smtClean="0">
                <a:ln>
                  <a:noFill/>
                </a:ln>
                <a:solidFill>
                  <a:schemeClr val="accent2"/>
                </a:solidFill>
                <a:effectLst/>
                <a:uLnTx/>
                <a:uFillTx/>
                <a:latin typeface="Verdana" panose="020B0604030504040204" pitchFamily="34" charset="0"/>
                <a:ea typeface="宋体" panose="02010600030101010101" pitchFamily="2" charset="-122"/>
                <a:cs typeface="+mn-cs"/>
              </a:rPr>
              <a:t>1</a:t>
            </a:r>
            <a:endParaRPr kumimoji="0" lang="zh-CN" altLang="en-US" sz="2400" b="1" i="0" u="none" strike="noStrike" kern="1200" cap="none" spc="0" normalizeH="0" baseline="0" noProof="0" smtClean="0">
              <a:ln>
                <a:noFill/>
              </a:ln>
              <a:solidFill>
                <a:schemeClr val="accent2"/>
              </a:solidFill>
              <a:effectLst/>
              <a:uLnTx/>
              <a:uFillTx/>
              <a:latin typeface="Verdana" panose="020B0604030504040204" pitchFamily="34" charset="0"/>
              <a:ea typeface="宋体" panose="02010600030101010101" pitchFamily="2" charset="-122"/>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81322"/>
                                        </p:tgtEl>
                                        <p:attrNameLst>
                                          <p:attrName>style.visibility</p:attrName>
                                        </p:attrNameLst>
                                      </p:cBhvr>
                                      <p:to>
                                        <p:strVal val="visible"/>
                                      </p:to>
                                    </p:set>
                                    <p:animEffect transition="in" filter="blinds(horizontal)">
                                      <p:cBhvr>
                                        <p:cTn id="7" dur="500"/>
                                        <p:tgtEl>
                                          <p:spTgt spid="18132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childTnLst>
                                    <p:set>
                                      <p:cBhvr>
                                        <p:cTn id="11" dur="1" fill="hold">
                                          <p:stCondLst>
                                            <p:cond delay="0"/>
                                          </p:stCondLst>
                                        </p:cTn>
                                        <p:tgtEl>
                                          <p:spTgt spid="181295"/>
                                        </p:tgtEl>
                                        <p:attrNameLst>
                                          <p:attrName>style.visibility</p:attrName>
                                        </p:attrNameLst>
                                      </p:cBhvr>
                                      <p:to>
                                        <p:strVal val="visible"/>
                                      </p:to>
                                    </p:set>
                                    <p:anim calcmode="lin" valueType="num">
                                      <p:cBhvr additive="base">
                                        <p:cTn id="12" dur="500" fill="hold"/>
                                        <p:tgtEl>
                                          <p:spTgt spid="181295"/>
                                        </p:tgtEl>
                                        <p:attrNameLst>
                                          <p:attrName>ppt_x</p:attrName>
                                        </p:attrNameLst>
                                      </p:cBhvr>
                                      <p:tavLst>
                                        <p:tav tm="0">
                                          <p:val>
                                            <p:strVal val="1+#ppt_w/2"/>
                                          </p:val>
                                        </p:tav>
                                        <p:tav tm="100000">
                                          <p:val>
                                            <p:strVal val="#ppt_x"/>
                                          </p:val>
                                        </p:tav>
                                      </p:tavLst>
                                    </p:anim>
                                    <p:anim calcmode="lin" valueType="num">
                                      <p:cBhvr additive="base">
                                        <p:cTn id="13" dur="500" fill="hold"/>
                                        <p:tgtEl>
                                          <p:spTgt spid="18129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0"/>
                                  </p:stCondLst>
                                  <p:childTnLst>
                                    <p:set>
                                      <p:cBhvr>
                                        <p:cTn id="17" dur="1" fill="hold">
                                          <p:stCondLst>
                                            <p:cond delay="0"/>
                                          </p:stCondLst>
                                        </p:cTn>
                                        <p:tgtEl>
                                          <p:spTgt spid="181296"/>
                                        </p:tgtEl>
                                        <p:attrNameLst>
                                          <p:attrName>style.visibility</p:attrName>
                                        </p:attrNameLst>
                                      </p:cBhvr>
                                      <p:to>
                                        <p:strVal val="visible"/>
                                      </p:to>
                                    </p:set>
                                    <p:anim calcmode="lin" valueType="num">
                                      <p:cBhvr additive="base">
                                        <p:cTn id="18" dur="500" fill="hold"/>
                                        <p:tgtEl>
                                          <p:spTgt spid="181296"/>
                                        </p:tgtEl>
                                        <p:attrNameLst>
                                          <p:attrName>ppt_x</p:attrName>
                                        </p:attrNameLst>
                                      </p:cBhvr>
                                      <p:tavLst>
                                        <p:tav tm="0">
                                          <p:val>
                                            <p:strVal val="0-#ppt_w/2"/>
                                          </p:val>
                                        </p:tav>
                                        <p:tav tm="100000">
                                          <p:val>
                                            <p:strVal val="#ppt_x"/>
                                          </p:val>
                                        </p:tav>
                                      </p:tavLst>
                                    </p:anim>
                                    <p:anim calcmode="lin" valueType="num">
                                      <p:cBhvr additive="base">
                                        <p:cTn id="19" dur="500" fill="hold"/>
                                        <p:tgtEl>
                                          <p:spTgt spid="18129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3" fill="hold" grpId="0" nodeType="clickEffect">
                                  <p:stCondLst>
                                    <p:cond delay="0"/>
                                  </p:stCondLst>
                                  <p:childTnLst>
                                    <p:set>
                                      <p:cBhvr>
                                        <p:cTn id="23" dur="1" fill="hold">
                                          <p:stCondLst>
                                            <p:cond delay="0"/>
                                          </p:stCondLst>
                                        </p:cTn>
                                        <p:tgtEl>
                                          <p:spTgt spid="181297"/>
                                        </p:tgtEl>
                                        <p:attrNameLst>
                                          <p:attrName>style.visibility</p:attrName>
                                        </p:attrNameLst>
                                      </p:cBhvr>
                                      <p:to>
                                        <p:strVal val="visible"/>
                                      </p:to>
                                    </p:set>
                                    <p:anim calcmode="lin" valueType="num">
                                      <p:cBhvr additive="base">
                                        <p:cTn id="24" dur="500" fill="hold"/>
                                        <p:tgtEl>
                                          <p:spTgt spid="181297"/>
                                        </p:tgtEl>
                                        <p:attrNameLst>
                                          <p:attrName>ppt_x</p:attrName>
                                        </p:attrNameLst>
                                      </p:cBhvr>
                                      <p:tavLst>
                                        <p:tav tm="0">
                                          <p:val>
                                            <p:strVal val="1+#ppt_w/2"/>
                                          </p:val>
                                        </p:tav>
                                        <p:tav tm="100000">
                                          <p:val>
                                            <p:strVal val="#ppt_x"/>
                                          </p:val>
                                        </p:tav>
                                      </p:tavLst>
                                    </p:anim>
                                    <p:anim calcmode="lin" valueType="num">
                                      <p:cBhvr additive="base">
                                        <p:cTn id="25" dur="500" fill="hold"/>
                                        <p:tgtEl>
                                          <p:spTgt spid="181297"/>
                                        </p:tgtEl>
                                        <p:attrNameLst>
                                          <p:attrName>ppt_y</p:attrName>
                                        </p:attrNameLst>
                                      </p:cBhvr>
                                      <p:tavLst>
                                        <p:tav tm="0">
                                          <p:val>
                                            <p:strVal val="0-#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9" fill="hold" grpId="0" nodeType="clickEffect">
                                  <p:stCondLst>
                                    <p:cond delay="0"/>
                                  </p:stCondLst>
                                  <p:childTnLst>
                                    <p:set>
                                      <p:cBhvr>
                                        <p:cTn id="29" dur="1" fill="hold">
                                          <p:stCondLst>
                                            <p:cond delay="0"/>
                                          </p:stCondLst>
                                        </p:cTn>
                                        <p:tgtEl>
                                          <p:spTgt spid="181298"/>
                                        </p:tgtEl>
                                        <p:attrNameLst>
                                          <p:attrName>style.visibility</p:attrName>
                                        </p:attrNameLst>
                                      </p:cBhvr>
                                      <p:to>
                                        <p:strVal val="visible"/>
                                      </p:to>
                                    </p:set>
                                    <p:anim calcmode="lin" valueType="num">
                                      <p:cBhvr additive="base">
                                        <p:cTn id="30" dur="500" fill="hold"/>
                                        <p:tgtEl>
                                          <p:spTgt spid="181298"/>
                                        </p:tgtEl>
                                        <p:attrNameLst>
                                          <p:attrName>ppt_x</p:attrName>
                                        </p:attrNameLst>
                                      </p:cBhvr>
                                      <p:tavLst>
                                        <p:tav tm="0">
                                          <p:val>
                                            <p:strVal val="0-#ppt_w/2"/>
                                          </p:val>
                                        </p:tav>
                                        <p:tav tm="100000">
                                          <p:val>
                                            <p:strVal val="#ppt_x"/>
                                          </p:val>
                                        </p:tav>
                                      </p:tavLst>
                                    </p:anim>
                                    <p:anim calcmode="lin" valueType="num">
                                      <p:cBhvr additive="base">
                                        <p:cTn id="31" dur="500" fill="hold"/>
                                        <p:tgtEl>
                                          <p:spTgt spid="181298"/>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181299"/>
                                        </p:tgtEl>
                                        <p:attrNameLst>
                                          <p:attrName>style.visibility</p:attrName>
                                        </p:attrNameLst>
                                      </p:cBhvr>
                                      <p:to>
                                        <p:strVal val="visible"/>
                                      </p:to>
                                    </p:set>
                                    <p:animEffect transition="in" filter="box(in)">
                                      <p:cBhvr>
                                        <p:cTn id="36" dur="500"/>
                                        <p:tgtEl>
                                          <p:spTgt spid="181299"/>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181300"/>
                                        </p:tgtEl>
                                        <p:attrNameLst>
                                          <p:attrName>style.visibility</p:attrName>
                                        </p:attrNameLst>
                                      </p:cBhvr>
                                      <p:to>
                                        <p:strVal val="visible"/>
                                      </p:to>
                                    </p:set>
                                    <p:animEffect transition="in" filter="diamond(in)">
                                      <p:cBhvr>
                                        <p:cTn id="41" dur="2000"/>
                                        <p:tgtEl>
                                          <p:spTgt spid="181300"/>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81301"/>
                                        </p:tgtEl>
                                        <p:attrNameLst>
                                          <p:attrName>style.visibility</p:attrName>
                                        </p:attrNameLst>
                                      </p:cBhvr>
                                      <p:to>
                                        <p:strVal val="visible"/>
                                      </p:to>
                                    </p:set>
                                    <p:anim calcmode="lin" valueType="num">
                                      <p:cBhvr additive="base">
                                        <p:cTn id="46" dur="500" fill="hold"/>
                                        <p:tgtEl>
                                          <p:spTgt spid="181301"/>
                                        </p:tgtEl>
                                        <p:attrNameLst>
                                          <p:attrName>ppt_x</p:attrName>
                                        </p:attrNameLst>
                                      </p:cBhvr>
                                      <p:tavLst>
                                        <p:tav tm="0">
                                          <p:val>
                                            <p:strVal val="#ppt_x"/>
                                          </p:val>
                                        </p:tav>
                                        <p:tav tm="100000">
                                          <p:val>
                                            <p:strVal val="#ppt_x"/>
                                          </p:val>
                                        </p:tav>
                                      </p:tavLst>
                                    </p:anim>
                                    <p:anim calcmode="lin" valueType="num">
                                      <p:cBhvr additive="base">
                                        <p:cTn id="47" dur="500" fill="hold"/>
                                        <p:tgtEl>
                                          <p:spTgt spid="18130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81302"/>
                                        </p:tgtEl>
                                        <p:attrNameLst>
                                          <p:attrName>style.visibility</p:attrName>
                                        </p:attrNameLst>
                                      </p:cBhvr>
                                      <p:to>
                                        <p:strVal val="visible"/>
                                      </p:to>
                                    </p:set>
                                    <p:anim calcmode="lin" valueType="num">
                                      <p:cBhvr additive="base">
                                        <p:cTn id="52" dur="500" fill="hold"/>
                                        <p:tgtEl>
                                          <p:spTgt spid="181302"/>
                                        </p:tgtEl>
                                        <p:attrNameLst>
                                          <p:attrName>ppt_x</p:attrName>
                                        </p:attrNameLst>
                                      </p:cBhvr>
                                      <p:tavLst>
                                        <p:tav tm="0">
                                          <p:val>
                                            <p:strVal val="#ppt_x"/>
                                          </p:val>
                                        </p:tav>
                                        <p:tav tm="100000">
                                          <p:val>
                                            <p:strVal val="#ppt_x"/>
                                          </p:val>
                                        </p:tav>
                                      </p:tavLst>
                                    </p:anim>
                                    <p:anim calcmode="lin" valueType="num">
                                      <p:cBhvr additive="base">
                                        <p:cTn id="53" dur="500" fill="hold"/>
                                        <p:tgtEl>
                                          <p:spTgt spid="181302"/>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5" presetClass="entr" presetSubtype="10" fill="hold" grpId="0" nodeType="clickEffect">
                                  <p:stCondLst>
                                    <p:cond delay="0"/>
                                  </p:stCondLst>
                                  <p:childTnLst>
                                    <p:set>
                                      <p:cBhvr>
                                        <p:cTn id="57" dur="1" fill="hold">
                                          <p:stCondLst>
                                            <p:cond delay="0"/>
                                          </p:stCondLst>
                                        </p:cTn>
                                        <p:tgtEl>
                                          <p:spTgt spid="181303"/>
                                        </p:tgtEl>
                                        <p:attrNameLst>
                                          <p:attrName>style.visibility</p:attrName>
                                        </p:attrNameLst>
                                      </p:cBhvr>
                                      <p:to>
                                        <p:strVal val="visible"/>
                                      </p:to>
                                    </p:set>
                                    <p:animEffect transition="in" filter="checkerboard(across)">
                                      <p:cBhvr>
                                        <p:cTn id="58" dur="500"/>
                                        <p:tgtEl>
                                          <p:spTgt spid="181303"/>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81304"/>
                                        </p:tgtEl>
                                        <p:attrNameLst>
                                          <p:attrName>style.visibility</p:attrName>
                                        </p:attrNameLst>
                                      </p:cBhvr>
                                      <p:to>
                                        <p:strVal val="visible"/>
                                      </p:to>
                                    </p:set>
                                    <p:animEffect transition="in" filter="blinds(horizontal)">
                                      <p:cBhvr>
                                        <p:cTn id="63" dur="500"/>
                                        <p:tgtEl>
                                          <p:spTgt spid="181304"/>
                                        </p:tgtEl>
                                      </p:cBhvr>
                                    </p:animEffect>
                                  </p:childTnLst>
                                </p:cTn>
                              </p:par>
                            </p:childTnLst>
                          </p:cTn>
                        </p:par>
                      </p:childTnLst>
                    </p:cTn>
                  </p:par>
                  <p:par>
                    <p:cTn id="64" fill="hold">
                      <p:stCondLst>
                        <p:cond delay="indefinite"/>
                      </p:stCondLst>
                      <p:childTnLst>
                        <p:par>
                          <p:cTn id="65" fill="hold">
                            <p:stCondLst>
                              <p:cond delay="0"/>
                            </p:stCondLst>
                            <p:childTnLst>
                              <p:par>
                                <p:cTn id="66" presetID="2" presetClass="entr" presetSubtype="9" fill="hold" grpId="0" nodeType="clickEffect">
                                  <p:stCondLst>
                                    <p:cond delay="0"/>
                                  </p:stCondLst>
                                  <p:childTnLst>
                                    <p:set>
                                      <p:cBhvr>
                                        <p:cTn id="67" dur="1" fill="hold">
                                          <p:stCondLst>
                                            <p:cond delay="0"/>
                                          </p:stCondLst>
                                        </p:cTn>
                                        <p:tgtEl>
                                          <p:spTgt spid="181305"/>
                                        </p:tgtEl>
                                        <p:attrNameLst>
                                          <p:attrName>style.visibility</p:attrName>
                                        </p:attrNameLst>
                                      </p:cBhvr>
                                      <p:to>
                                        <p:strVal val="visible"/>
                                      </p:to>
                                    </p:set>
                                    <p:anim calcmode="lin" valueType="num">
                                      <p:cBhvr additive="base">
                                        <p:cTn id="68" dur="500" fill="hold"/>
                                        <p:tgtEl>
                                          <p:spTgt spid="181305"/>
                                        </p:tgtEl>
                                        <p:attrNameLst>
                                          <p:attrName>ppt_x</p:attrName>
                                        </p:attrNameLst>
                                      </p:cBhvr>
                                      <p:tavLst>
                                        <p:tav tm="0">
                                          <p:val>
                                            <p:strVal val="0-#ppt_w/2"/>
                                          </p:val>
                                        </p:tav>
                                        <p:tav tm="100000">
                                          <p:val>
                                            <p:strVal val="#ppt_x"/>
                                          </p:val>
                                        </p:tav>
                                      </p:tavLst>
                                    </p:anim>
                                    <p:anim calcmode="lin" valueType="num">
                                      <p:cBhvr additive="base">
                                        <p:cTn id="69" dur="500" fill="hold"/>
                                        <p:tgtEl>
                                          <p:spTgt spid="181305"/>
                                        </p:tgtEl>
                                        <p:attrNameLst>
                                          <p:attrName>ppt_y</p:attrName>
                                        </p:attrNameLst>
                                      </p:cBhvr>
                                      <p:tavLst>
                                        <p:tav tm="0">
                                          <p:val>
                                            <p:strVal val="0-#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181306"/>
                                        </p:tgtEl>
                                        <p:attrNameLst>
                                          <p:attrName>style.visibility</p:attrName>
                                        </p:attrNameLst>
                                      </p:cBhvr>
                                      <p:to>
                                        <p:strVal val="visible"/>
                                      </p:to>
                                    </p:set>
                                    <p:animEffect transition="in" filter="blinds(horizontal)">
                                      <p:cBhvr>
                                        <p:cTn id="74" dur="500"/>
                                        <p:tgtEl>
                                          <p:spTgt spid="181306"/>
                                        </p:tgtEl>
                                      </p:cBhvr>
                                    </p:animEffect>
                                  </p:childTnLst>
                                </p:cTn>
                              </p:par>
                            </p:childTnLst>
                          </p:cTn>
                        </p:par>
                      </p:childTnLst>
                    </p:cTn>
                  </p:par>
                  <p:par>
                    <p:cTn id="75" fill="hold">
                      <p:stCondLst>
                        <p:cond delay="indefinite"/>
                      </p:stCondLst>
                      <p:childTnLst>
                        <p:par>
                          <p:cTn id="76" fill="hold">
                            <p:stCondLst>
                              <p:cond delay="0"/>
                            </p:stCondLst>
                            <p:childTnLst>
                              <p:par>
                                <p:cTn id="77" presetID="5" presetClass="entr" presetSubtype="10" fill="hold" grpId="0" nodeType="clickEffect">
                                  <p:stCondLst>
                                    <p:cond delay="0"/>
                                  </p:stCondLst>
                                  <p:childTnLst>
                                    <p:set>
                                      <p:cBhvr>
                                        <p:cTn id="78" dur="1" fill="hold">
                                          <p:stCondLst>
                                            <p:cond delay="0"/>
                                          </p:stCondLst>
                                        </p:cTn>
                                        <p:tgtEl>
                                          <p:spTgt spid="181307"/>
                                        </p:tgtEl>
                                        <p:attrNameLst>
                                          <p:attrName>style.visibility</p:attrName>
                                        </p:attrNameLst>
                                      </p:cBhvr>
                                      <p:to>
                                        <p:strVal val="visible"/>
                                      </p:to>
                                    </p:set>
                                    <p:animEffect transition="in" filter="checkerboard(across)">
                                      <p:cBhvr>
                                        <p:cTn id="79" dur="500"/>
                                        <p:tgtEl>
                                          <p:spTgt spid="1813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95" grpId="0"/>
      <p:bldP spid="181296" grpId="0"/>
      <p:bldP spid="181297" grpId="0"/>
      <p:bldP spid="181298" grpId="0"/>
      <p:bldP spid="181299" grpId="0"/>
      <p:bldP spid="181300" grpId="0"/>
      <p:bldP spid="181301" grpId="0"/>
      <p:bldP spid="181302" grpId="0"/>
      <p:bldP spid="181303" grpId="0"/>
      <p:bldP spid="181304" grpId="0"/>
      <p:bldP spid="181305" grpId="0"/>
      <p:bldP spid="181306" grpId="0"/>
      <p:bldP spid="18130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Rectangle 2"/>
          <p:cNvSpPr>
            <a:spLocks noGrp="1"/>
          </p:cNvSpPr>
          <p:nvPr>
            <p:ph type="title"/>
          </p:nvPr>
        </p:nvSpPr>
        <p:spPr>
          <a:xfrm>
            <a:off x="762000" y="-381000"/>
            <a:ext cx="8229600" cy="1143000"/>
          </a:xfrm>
        </p:spPr>
        <p:txBody>
          <a:bodyPr wrap="square" lIns="91440" tIns="45720" rIns="91440" bIns="45720" anchor="b"/>
          <a:p>
            <a:r>
              <a:rPr lang="zh-CN" altLang="en-US" sz="3200" b="1" dirty="0">
                <a:solidFill>
                  <a:schemeClr val="accent2"/>
                </a:solidFill>
              </a:rPr>
              <a:t>专题总结</a:t>
            </a:r>
            <a:r>
              <a:rPr lang="en-US" altLang="zh-CN" sz="3200" b="1" dirty="0">
                <a:solidFill>
                  <a:schemeClr val="accent2"/>
                </a:solidFill>
              </a:rPr>
              <a:t>2    </a:t>
            </a:r>
            <a:r>
              <a:rPr lang="zh-CN" altLang="en-US" sz="3200" b="1" dirty="0">
                <a:solidFill>
                  <a:schemeClr val="accent2"/>
                </a:solidFill>
              </a:rPr>
              <a:t>不同阶段人文精神的主要内涵</a:t>
            </a:r>
            <a:r>
              <a:rPr lang="zh-CN" altLang="en-US" sz="3400" dirty="0"/>
              <a:t> </a:t>
            </a:r>
            <a:endParaRPr lang="zh-CN" altLang="en-US" sz="3400" dirty="0"/>
          </a:p>
        </p:txBody>
      </p:sp>
      <p:graphicFrame>
        <p:nvGraphicFramePr>
          <p:cNvPr id="91139" name="Group 3"/>
          <p:cNvGraphicFramePr>
            <a:graphicFrameLocks noGrp="1"/>
          </p:cNvGraphicFramePr>
          <p:nvPr>
            <p:ph sz="half" idx="1"/>
          </p:nvPr>
        </p:nvGraphicFramePr>
        <p:xfrm>
          <a:off x="228600" y="914400"/>
          <a:ext cx="8915400" cy="5767388"/>
        </p:xfrm>
        <a:graphic>
          <a:graphicData uri="http://schemas.openxmlformats.org/drawingml/2006/table">
            <a:tbl>
              <a:tblPr/>
              <a:tblGrid>
                <a:gridCol w="952500"/>
                <a:gridCol w="1441450"/>
                <a:gridCol w="6521450"/>
              </a:tblGrid>
              <a:tr h="838200">
                <a:tc>
                  <a:txBody>
                    <a:bodyPr/>
                    <a:lstStyle/>
                    <a:p>
                      <a:pPr marL="469900" marR="0" lvl="0" indent="-469900" algn="ctr"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阶段</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ctr"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时期</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ctr"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内涵</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16000">
                <a:tc>
                  <a:txBody>
                    <a:bodyPr/>
                    <a:lstStyle/>
                    <a:p>
                      <a:pPr marL="469900" marR="0" lvl="0" indent="-469900" algn="ctr"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起源</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rPr>
                        <a:t>希腊先哲</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60475">
                <a:tc>
                  <a:txBody>
                    <a:bodyPr/>
                    <a:lstStyle/>
                    <a:p>
                      <a:pPr marL="469900" marR="0" lvl="0" indent="-469900" algn="ctr"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复兴</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文艺复兴</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14413">
                <a:tc>
                  <a:txBody>
                    <a:bodyPr/>
                    <a:lstStyle/>
                    <a:p>
                      <a:pPr marL="469900" marR="0" lvl="0" indent="-469900" algn="ctr"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发展</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宗教改革</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38300">
                <a:tc>
                  <a:txBody>
                    <a:bodyPr/>
                    <a:lstStyle/>
                    <a:p>
                      <a:pPr marL="469900" marR="0" lvl="0" indent="-469900" algn="ctr"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成熟</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r>
                        <a:rPr kumimoji="0" lang="zh-CN" altLang="en-US" sz="26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启蒙运动</a:t>
                      </a: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0" fontAlgn="base" latinLnBrk="0" hangingPunct="0">
                        <a:lnSpc>
                          <a:spcPct val="100000"/>
                        </a:lnSpc>
                        <a:spcBef>
                          <a:spcPct val="0"/>
                        </a:spcBef>
                        <a:spcAft>
                          <a:spcPct val="0"/>
                        </a:spcAft>
                        <a:buClrTx/>
                        <a:buSzTx/>
                        <a:buFontTx/>
                        <a:buNone/>
                      </a:pPr>
                      <a:endParaRPr kumimoji="0" lang="zh-CN" altLang="en-US" sz="2600" b="1" i="0" u="none" strike="noStrike" cap="none" normalizeH="0" baseline="0" smtClean="0">
                        <a:ln>
                          <a:noFill/>
                        </a:ln>
                        <a:solidFill>
                          <a:schemeClr val="tx1"/>
                        </a:solidFill>
                        <a:effectLst/>
                        <a:latin typeface="Verdana" panose="020B0604030504040204" pitchFamily="34"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1165" name="Text Box 29"/>
          <p:cNvSpPr txBox="1"/>
          <p:nvPr/>
        </p:nvSpPr>
        <p:spPr>
          <a:xfrm>
            <a:off x="2667000" y="2133600"/>
            <a:ext cx="5867400" cy="457200"/>
          </a:xfrm>
          <a:prstGeom prst="rect">
            <a:avLst/>
          </a:prstGeom>
          <a:noFill/>
          <a:ln w="9525">
            <a:noFill/>
          </a:ln>
        </p:spPr>
        <p:txBody>
          <a:bodyPr anchor="t">
            <a:spAutoFit/>
          </a:bodyPr>
          <a:p>
            <a:pPr>
              <a:spcBef>
                <a:spcPct val="50000"/>
              </a:spcBef>
            </a:pPr>
            <a:r>
              <a:rPr lang="zh-CN" altLang="en-US" sz="2400" b="1" dirty="0">
                <a:latin typeface="Arial" panose="020B0604020202020204" pitchFamily="34" charset="0"/>
                <a:ea typeface="宋体" panose="02010600030101010101" pitchFamily="2" charset="-122"/>
              </a:rPr>
              <a:t>提倡怀疑精神，反对迷信，强调人的价值</a:t>
            </a:r>
            <a:endParaRPr lang="zh-CN" altLang="en-US" sz="2400" b="1" dirty="0">
              <a:latin typeface="Arial" panose="020B0604020202020204" pitchFamily="34" charset="0"/>
              <a:ea typeface="宋体" panose="02010600030101010101" pitchFamily="2" charset="-122"/>
            </a:endParaRPr>
          </a:p>
        </p:txBody>
      </p:sp>
      <p:sp>
        <p:nvSpPr>
          <p:cNvPr id="91166" name="Text Box 30"/>
          <p:cNvSpPr txBox="1"/>
          <p:nvPr/>
        </p:nvSpPr>
        <p:spPr>
          <a:xfrm>
            <a:off x="2743200" y="2819400"/>
            <a:ext cx="5791200" cy="1187450"/>
          </a:xfrm>
          <a:prstGeom prst="rect">
            <a:avLst/>
          </a:prstGeom>
          <a:noFill/>
          <a:ln w="9525">
            <a:noFill/>
          </a:ln>
        </p:spPr>
        <p:txBody>
          <a:bodyPr anchor="t">
            <a:spAutoFit/>
          </a:bodyPr>
          <a:p>
            <a:r>
              <a:rPr lang="zh-CN" altLang="en-US" sz="2400" b="1" dirty="0">
                <a:latin typeface="Arial" panose="020B0604020202020204" pitchFamily="34" charset="0"/>
                <a:ea typeface="宋体" panose="02010600030101010101" pitchFamily="2" charset="-122"/>
              </a:rPr>
              <a:t>人文主义：</a:t>
            </a:r>
            <a:r>
              <a:rPr lang="zh-CN" altLang="en-US" sz="2400" b="1" dirty="0">
                <a:solidFill>
                  <a:srgbClr val="FF0000"/>
                </a:solidFill>
                <a:latin typeface="Arial" panose="020B0604020202020204" pitchFamily="34" charset="0"/>
                <a:ea typeface="宋体" panose="02010600030101010101" pitchFamily="2" charset="-122"/>
              </a:rPr>
              <a:t>提倡</a:t>
            </a:r>
            <a:r>
              <a:rPr lang="zh-CN" altLang="en-US" sz="2400" b="1" dirty="0">
                <a:latin typeface="Arial" panose="020B0604020202020204" pitchFamily="34" charset="0"/>
                <a:ea typeface="宋体" panose="02010600030101010101" pitchFamily="2" charset="-122"/>
              </a:rPr>
              <a:t>人性，</a:t>
            </a:r>
            <a:r>
              <a:rPr lang="zh-CN" altLang="en-US" sz="2400" b="1" dirty="0">
                <a:solidFill>
                  <a:srgbClr val="FF0000"/>
                </a:solidFill>
                <a:latin typeface="Arial" panose="020B0604020202020204" pitchFamily="34" charset="0"/>
                <a:ea typeface="宋体" panose="02010600030101010101" pitchFamily="2" charset="-122"/>
              </a:rPr>
              <a:t>反对</a:t>
            </a:r>
            <a:r>
              <a:rPr lang="zh-CN" altLang="en-US" sz="2400" b="1" dirty="0">
                <a:latin typeface="Arial" panose="020B0604020202020204" pitchFamily="34" charset="0"/>
                <a:ea typeface="宋体" panose="02010600030101010101" pitchFamily="2" charset="-122"/>
              </a:rPr>
              <a:t>神性；</a:t>
            </a:r>
            <a:endParaRPr lang="zh-CN" altLang="en-US" sz="2400" b="1" dirty="0">
              <a:latin typeface="Arial" panose="020B0604020202020204" pitchFamily="34" charset="0"/>
              <a:ea typeface="宋体" panose="02010600030101010101" pitchFamily="2" charset="-122"/>
            </a:endParaRPr>
          </a:p>
          <a:p>
            <a:r>
              <a:rPr lang="zh-CN" altLang="en-US" sz="2400" b="1" dirty="0">
                <a:latin typeface="Arial" panose="020B0604020202020204" pitchFamily="34" charset="0"/>
                <a:ea typeface="宋体" panose="02010600030101010101" pitchFamily="2" charset="-122"/>
              </a:rPr>
              <a:t>                 </a:t>
            </a:r>
            <a:r>
              <a:rPr lang="zh-CN" altLang="en-US" sz="2400" b="1" dirty="0">
                <a:solidFill>
                  <a:srgbClr val="FF0000"/>
                </a:solidFill>
                <a:latin typeface="Arial" panose="020B0604020202020204" pitchFamily="34" charset="0"/>
                <a:ea typeface="宋体" panose="02010600030101010101" pitchFamily="2" charset="-122"/>
              </a:rPr>
              <a:t>追求</a:t>
            </a:r>
            <a:r>
              <a:rPr lang="zh-CN" altLang="en-US" sz="2400" b="1" dirty="0">
                <a:latin typeface="Arial" panose="020B0604020202020204" pitchFamily="34" charset="0"/>
                <a:ea typeface="宋体" panose="02010600030101010101" pitchFamily="2" charset="-122"/>
              </a:rPr>
              <a:t>现世的幸福；</a:t>
            </a:r>
            <a:endParaRPr lang="zh-CN" altLang="en-US" sz="2400" b="1" dirty="0">
              <a:latin typeface="Arial" panose="020B0604020202020204" pitchFamily="34" charset="0"/>
              <a:ea typeface="宋体" panose="02010600030101010101" pitchFamily="2" charset="-122"/>
            </a:endParaRPr>
          </a:p>
          <a:p>
            <a:r>
              <a:rPr lang="zh-CN" altLang="en-US" sz="2400" b="1" dirty="0">
                <a:latin typeface="Arial" panose="020B0604020202020204" pitchFamily="34" charset="0"/>
                <a:ea typeface="宋体" panose="02010600030101010101" pitchFamily="2" charset="-122"/>
              </a:rPr>
              <a:t>                 </a:t>
            </a:r>
            <a:r>
              <a:rPr lang="zh-CN" altLang="en-US" sz="2400" b="1" dirty="0">
                <a:solidFill>
                  <a:srgbClr val="FF0000"/>
                </a:solidFill>
                <a:latin typeface="Arial" panose="020B0604020202020204" pitchFamily="34" charset="0"/>
                <a:ea typeface="宋体" panose="02010600030101010101" pitchFamily="2" charset="-122"/>
              </a:rPr>
              <a:t>倡导</a:t>
            </a:r>
            <a:r>
              <a:rPr lang="zh-CN" altLang="en-US" sz="2400" b="1" dirty="0">
                <a:latin typeface="Arial" panose="020B0604020202020204" pitchFamily="34" charset="0"/>
                <a:ea typeface="宋体" panose="02010600030101010101" pitchFamily="2" charset="-122"/>
              </a:rPr>
              <a:t>个性解放</a:t>
            </a:r>
            <a:endParaRPr lang="zh-CN" altLang="en-US" sz="2400" b="1" dirty="0">
              <a:latin typeface="Arial" panose="020B0604020202020204" pitchFamily="34" charset="0"/>
              <a:ea typeface="宋体" panose="02010600030101010101" pitchFamily="2" charset="-122"/>
            </a:endParaRPr>
          </a:p>
        </p:txBody>
      </p:sp>
      <p:sp>
        <p:nvSpPr>
          <p:cNvPr id="45086" name="Text Box 31"/>
          <p:cNvSpPr txBox="1"/>
          <p:nvPr/>
        </p:nvSpPr>
        <p:spPr>
          <a:xfrm>
            <a:off x="3657600" y="4572000"/>
            <a:ext cx="914400" cy="366713"/>
          </a:xfrm>
          <a:prstGeom prst="rect">
            <a:avLst/>
          </a:prstGeom>
          <a:noFill/>
          <a:ln w="9525">
            <a:noFill/>
          </a:ln>
        </p:spPr>
        <p:txBody>
          <a:bodyPr anchor="t">
            <a:spAutoFit/>
          </a:bodyPr>
          <a:p>
            <a:pPr>
              <a:spcBef>
                <a:spcPct val="50000"/>
              </a:spcBef>
            </a:pPr>
            <a:endParaRPr lang="zh-CN" altLang="en-US" dirty="0">
              <a:latin typeface="Arial" panose="020B0604020202020204" pitchFamily="34" charset="0"/>
              <a:ea typeface="宋体" panose="02010600030101010101" pitchFamily="2" charset="-122"/>
            </a:endParaRPr>
          </a:p>
        </p:txBody>
      </p:sp>
      <p:sp>
        <p:nvSpPr>
          <p:cNvPr id="91168" name="Text Box 32"/>
          <p:cNvSpPr txBox="1"/>
          <p:nvPr/>
        </p:nvSpPr>
        <p:spPr>
          <a:xfrm>
            <a:off x="2895600" y="4191000"/>
            <a:ext cx="5410200" cy="822325"/>
          </a:xfrm>
          <a:prstGeom prst="rect">
            <a:avLst/>
          </a:prstGeom>
          <a:noFill/>
          <a:ln w="9525">
            <a:noFill/>
          </a:ln>
        </p:spPr>
        <p:txBody>
          <a:bodyPr anchor="t">
            <a:spAutoFit/>
          </a:bodyPr>
          <a:p>
            <a:pPr>
              <a:spcBef>
                <a:spcPct val="50000"/>
              </a:spcBef>
            </a:pPr>
            <a:r>
              <a:rPr lang="zh-CN" altLang="en-US" sz="2400" b="1" dirty="0">
                <a:solidFill>
                  <a:srgbClr val="FF0000"/>
                </a:solidFill>
                <a:latin typeface="Arial" panose="020B0604020202020204" pitchFamily="34" charset="0"/>
                <a:ea typeface="宋体" panose="02010600030101010101" pitchFamily="2" charset="-122"/>
              </a:rPr>
              <a:t>否定</a:t>
            </a:r>
            <a:r>
              <a:rPr lang="zh-CN" altLang="en-US" sz="2400" b="1" dirty="0">
                <a:latin typeface="Arial" panose="020B0604020202020204" pitchFamily="34" charset="0"/>
                <a:ea typeface="宋体" panose="02010600030101010101" pitchFamily="2" charset="-122"/>
              </a:rPr>
              <a:t>教皇权威，使人获得精神自由和灵魂得救的</a:t>
            </a:r>
            <a:r>
              <a:rPr lang="zh-CN" altLang="en-US" sz="2400" b="1" dirty="0">
                <a:solidFill>
                  <a:srgbClr val="FF0000"/>
                </a:solidFill>
                <a:latin typeface="Arial" panose="020B0604020202020204" pitchFamily="34" charset="0"/>
                <a:ea typeface="宋体" panose="02010600030101010101" pitchFamily="2" charset="-122"/>
              </a:rPr>
              <a:t>自主权</a:t>
            </a:r>
            <a:endParaRPr lang="zh-CN" altLang="en-US" sz="2400" b="1" dirty="0">
              <a:solidFill>
                <a:srgbClr val="FF0000"/>
              </a:solidFill>
              <a:latin typeface="Arial" panose="020B0604020202020204" pitchFamily="34" charset="0"/>
              <a:ea typeface="宋体" panose="02010600030101010101" pitchFamily="2" charset="-122"/>
            </a:endParaRPr>
          </a:p>
        </p:txBody>
      </p:sp>
      <p:sp>
        <p:nvSpPr>
          <p:cNvPr id="91169" name="Text Box 33"/>
          <p:cNvSpPr txBox="1"/>
          <p:nvPr/>
        </p:nvSpPr>
        <p:spPr>
          <a:xfrm>
            <a:off x="2667000" y="5334000"/>
            <a:ext cx="6477000" cy="1187450"/>
          </a:xfrm>
          <a:prstGeom prst="rect">
            <a:avLst/>
          </a:prstGeom>
          <a:noFill/>
          <a:ln w="9525">
            <a:noFill/>
          </a:ln>
        </p:spPr>
        <p:txBody>
          <a:bodyPr anchor="t">
            <a:spAutoFit/>
          </a:bodyPr>
          <a:p>
            <a:r>
              <a:rPr lang="zh-CN" altLang="en-US" sz="2400" b="1" dirty="0">
                <a:latin typeface="Arial" panose="020B0604020202020204" pitchFamily="34" charset="0"/>
                <a:ea typeface="宋体" panose="02010600030101010101" pitchFamily="2" charset="-122"/>
              </a:rPr>
              <a:t>理性主义：</a:t>
            </a:r>
            <a:r>
              <a:rPr lang="zh-CN" altLang="en-US" sz="2400" b="1" dirty="0">
                <a:solidFill>
                  <a:srgbClr val="FF0000"/>
                </a:solidFill>
                <a:latin typeface="Arial" panose="020B0604020202020204" pitchFamily="34" charset="0"/>
                <a:ea typeface="宋体" panose="02010600030101010101" pitchFamily="2" charset="-122"/>
              </a:rPr>
              <a:t>抨击</a:t>
            </a:r>
            <a:r>
              <a:rPr lang="zh-CN" altLang="en-US" sz="2400" b="1" dirty="0">
                <a:latin typeface="Arial" panose="020B0604020202020204" pitchFamily="34" charset="0"/>
                <a:ea typeface="宋体" panose="02010600030101010101" pitchFamily="2" charset="-122"/>
              </a:rPr>
              <a:t>天主教会和封建专制制度</a:t>
            </a:r>
            <a:endParaRPr lang="zh-CN" altLang="en-US" sz="2400" b="1" dirty="0">
              <a:latin typeface="Arial" panose="020B0604020202020204" pitchFamily="34" charset="0"/>
              <a:ea typeface="宋体" panose="02010600030101010101" pitchFamily="2" charset="-122"/>
            </a:endParaRPr>
          </a:p>
          <a:p>
            <a:r>
              <a:rPr lang="zh-CN" altLang="en-US" sz="2400" b="1" dirty="0">
                <a:latin typeface="Arial" panose="020B0604020202020204" pitchFamily="34" charset="0"/>
                <a:ea typeface="宋体" panose="02010600030101010101" pitchFamily="2" charset="-122"/>
              </a:rPr>
              <a:t>                  </a:t>
            </a:r>
            <a:r>
              <a:rPr lang="zh-CN" altLang="en-US" sz="2400" b="1" dirty="0">
                <a:solidFill>
                  <a:srgbClr val="FF0000"/>
                </a:solidFill>
                <a:latin typeface="Arial" panose="020B0604020202020204" pitchFamily="34" charset="0"/>
                <a:ea typeface="宋体" panose="02010600030101010101" pitchFamily="2" charset="-122"/>
              </a:rPr>
              <a:t>建立</a:t>
            </a:r>
            <a:r>
              <a:rPr lang="zh-CN" altLang="en-US" sz="2400" b="1" dirty="0">
                <a:latin typeface="Arial" panose="020B0604020202020204" pitchFamily="34" charset="0"/>
                <a:ea typeface="宋体" panose="02010600030101010101" pitchFamily="2" charset="-122"/>
              </a:rPr>
              <a:t>自由、民主、平等、法治的</a:t>
            </a:r>
            <a:endParaRPr lang="zh-CN" altLang="en-US" sz="2400" b="1" dirty="0">
              <a:latin typeface="Arial" panose="020B0604020202020204" pitchFamily="34" charset="0"/>
              <a:ea typeface="宋体" panose="02010600030101010101" pitchFamily="2" charset="-122"/>
            </a:endParaRPr>
          </a:p>
          <a:p>
            <a:r>
              <a:rPr lang="zh-CN" altLang="en-US" sz="2400" b="1" dirty="0">
                <a:latin typeface="Arial" panose="020B0604020202020204" pitchFamily="34" charset="0"/>
                <a:ea typeface="宋体" panose="02010600030101010101" pitchFamily="2" charset="-122"/>
              </a:rPr>
              <a:t>                   资产 阶级“理性王国”</a:t>
            </a:r>
            <a:endParaRPr lang="zh-CN" altLang="en-US" sz="2400" b="1" dirty="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1165"/>
                                        </p:tgtEl>
                                        <p:attrNameLst>
                                          <p:attrName>style.visibility</p:attrName>
                                        </p:attrNameLst>
                                      </p:cBhvr>
                                      <p:to>
                                        <p:strVal val="visible"/>
                                      </p:to>
                                    </p:set>
                                    <p:animEffect transition="in" filter="box(in)">
                                      <p:cBhvr>
                                        <p:cTn id="7" dur="500"/>
                                        <p:tgtEl>
                                          <p:spTgt spid="9116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1166"/>
                                        </p:tgtEl>
                                        <p:attrNameLst>
                                          <p:attrName>style.visibility</p:attrName>
                                        </p:attrNameLst>
                                      </p:cBhvr>
                                      <p:to>
                                        <p:strVal val="visible"/>
                                      </p:to>
                                    </p:set>
                                    <p:animEffect transition="in" filter="box(in)">
                                      <p:cBhvr>
                                        <p:cTn id="12" dur="500"/>
                                        <p:tgtEl>
                                          <p:spTgt spid="9116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1168"/>
                                        </p:tgtEl>
                                        <p:attrNameLst>
                                          <p:attrName>style.visibility</p:attrName>
                                        </p:attrNameLst>
                                      </p:cBhvr>
                                      <p:to>
                                        <p:strVal val="visible"/>
                                      </p:to>
                                    </p:set>
                                    <p:animEffect transition="in" filter="box(in)">
                                      <p:cBhvr>
                                        <p:cTn id="17" dur="500"/>
                                        <p:tgtEl>
                                          <p:spTgt spid="9116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1169"/>
                                        </p:tgtEl>
                                        <p:attrNameLst>
                                          <p:attrName>style.visibility</p:attrName>
                                        </p:attrNameLst>
                                      </p:cBhvr>
                                      <p:to>
                                        <p:strVal val="visible"/>
                                      </p:to>
                                    </p:set>
                                    <p:animEffect transition="in" filter="box(in)">
                                      <p:cBhvr>
                                        <p:cTn id="22" dur="500"/>
                                        <p:tgtEl>
                                          <p:spTgt spid="91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65" grpId="0"/>
      <p:bldP spid="91166" grpId="0"/>
      <p:bldP spid="91168" grpId="0"/>
      <p:bldP spid="911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61481" name="Group 41"/>
          <p:cNvGraphicFramePr>
            <a:graphicFrameLocks noGrp="1"/>
          </p:cNvGraphicFramePr>
          <p:nvPr>
            <p:ph idx="4294967295"/>
          </p:nvPr>
        </p:nvGraphicFramePr>
        <p:xfrm>
          <a:off x="95885" y="1981200"/>
          <a:ext cx="9144000" cy="3914775"/>
        </p:xfrm>
        <a:graphic>
          <a:graphicData uri="http://schemas.openxmlformats.org/drawingml/2006/table">
            <a:tbl>
              <a:tblPr/>
              <a:tblGrid>
                <a:gridCol w="533400"/>
                <a:gridCol w="3505200"/>
                <a:gridCol w="5105400"/>
              </a:tblGrid>
              <a:tr h="457200">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28575"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28575"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魏晋南北朝</a:t>
                      </a:r>
                      <a:r>
                        <a:rPr kumimoji="0" lang="en-US" altLang="zh-CN"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a:t>
                      </a: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明朝</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28575"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西欧中世纪</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28575" cap="flat" cmpd="sng" algn="ctr">
                      <a:solidFill>
                        <a:srgbClr val="5F5F5F"/>
                      </a:solidFill>
                      <a:prstDash val="solid"/>
                      <a:round/>
                      <a:headEnd type="none" w="med" len="med"/>
                      <a:tailEnd type="none" w="med" len="med"/>
                    </a:lnR>
                    <a:lnT w="28575"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r>
              <a:tr h="1108075">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经济</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28575"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75000"/>
                        </a:lnSpc>
                        <a:spcBef>
                          <a:spcPts val="1000"/>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小农经济占主导地位；</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p>
                      <a:pPr marL="0" marR="0" lvl="0" indent="0" algn="ctr" defTabSz="914400" rtl="0" eaLnBrk="1" fontAlgn="base" latinLnBrk="0" hangingPunct="1">
                        <a:lnSpc>
                          <a:spcPct val="75000"/>
                        </a:lnSpc>
                        <a:spcBef>
                          <a:spcPts val="1000"/>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城市经济功能逐渐增强</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p>
                      <a:pPr marL="0" marR="0" lvl="0" indent="0" algn="ctr" defTabSz="914400" rtl="0" eaLnBrk="1" fontAlgn="base" latinLnBrk="0" hangingPunct="1">
                        <a:lnSpc>
                          <a:spcPct val="75000"/>
                        </a:lnSpc>
                        <a:spcBef>
                          <a:spcPts val="1000"/>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资本主义萌芽出现</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28575"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r>
              <a:tr h="1158875">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政治</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28575"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75000"/>
                        </a:lnSpc>
                        <a:spcBef>
                          <a:spcPts val="1000"/>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君主专制得到强化；</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p>
                      <a:pPr marL="0" marR="0" lvl="0" indent="0" algn="ctr" defTabSz="914400" rtl="0" eaLnBrk="1" fontAlgn="base" latinLnBrk="0" hangingPunct="1">
                        <a:lnSpc>
                          <a:spcPct val="75000"/>
                        </a:lnSpc>
                        <a:spcBef>
                          <a:spcPts val="1000"/>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分裂走向大一统；</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p>
                      <a:pPr marL="0" marR="0" lvl="0" indent="0" algn="ctr" defTabSz="914400" rtl="0" eaLnBrk="1" fontAlgn="base" latinLnBrk="0" hangingPunct="1">
                        <a:lnSpc>
                          <a:spcPct val="75000"/>
                        </a:lnSpc>
                        <a:spcBef>
                          <a:spcPts val="1000"/>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市民阶层兴起</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28575"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lnTlToBr>
                      <a:noFill/>
                    </a:lnTlToBr>
                    <a:lnBlToTr>
                      <a:noFill/>
                    </a:lnBlToTr>
                    <a:noFill/>
                  </a:tcPr>
                </a:tc>
              </a:tr>
              <a:tr h="981075">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文化</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28575"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2857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r>
                        <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rPr>
                        <a:t>儒家思想占主导地位</a:t>
                      </a: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2857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pPr>
                      <a:endParaRPr kumimoji="0" lang="zh-CN" altLang="en-US" sz="2400" b="1" i="0" u="none" strike="noStrike" cap="none" normalizeH="0" baseline="0" smtClean="0">
                        <a:ln>
                          <a:noFill/>
                        </a:ln>
                        <a:solidFill>
                          <a:srgbClr val="150C09"/>
                        </a:solidFill>
                        <a:effectLst/>
                        <a:latin typeface="黑体" panose="02010609060101010101" pitchFamily="2" charset="-122"/>
                        <a:ea typeface="黑体" panose="02010609060101010101" pitchFamily="2" charset="-122"/>
                        <a:sym typeface="微软雅黑" panose="020B0503020204020204" charset="-122"/>
                      </a:endParaRPr>
                    </a:p>
                  </a:txBody>
                  <a:tcPr horzOverflow="overflow">
                    <a:lnL w="12700" cap="flat" cmpd="sng" algn="ctr">
                      <a:solidFill>
                        <a:srgbClr val="5F5F5F"/>
                      </a:solidFill>
                      <a:prstDash val="solid"/>
                      <a:round/>
                      <a:headEnd type="none" w="med" len="med"/>
                      <a:tailEnd type="none" w="med" len="med"/>
                    </a:lnL>
                    <a:lnR w="28575"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28575" cap="flat" cmpd="sng" algn="ctr">
                      <a:solidFill>
                        <a:srgbClr val="5F5F5F"/>
                      </a:solidFill>
                      <a:prstDash val="solid"/>
                      <a:round/>
                      <a:headEnd type="none" w="med" len="med"/>
                      <a:tailEnd type="none" w="med" len="med"/>
                    </a:lnB>
                    <a:lnTlToBr>
                      <a:noFill/>
                    </a:lnTlToBr>
                    <a:lnBlToTr>
                      <a:noFill/>
                    </a:lnBlToTr>
                    <a:noFill/>
                  </a:tcPr>
                </a:tc>
              </a:tr>
            </a:tbl>
          </a:graphicData>
        </a:graphic>
      </p:graphicFrame>
      <p:sp>
        <p:nvSpPr>
          <p:cNvPr id="67608" name="文本框 49235"/>
          <p:cNvSpPr txBox="1"/>
          <p:nvPr/>
        </p:nvSpPr>
        <p:spPr>
          <a:xfrm>
            <a:off x="4191000" y="2474595"/>
            <a:ext cx="5105400" cy="822325"/>
          </a:xfrm>
          <a:prstGeom prst="rect">
            <a:avLst/>
          </a:prstGeom>
          <a:noFill/>
          <a:ln w="9525">
            <a:noFill/>
          </a:ln>
        </p:spPr>
        <p:txBody>
          <a:bodyPr anchor="t">
            <a:spAutoFit/>
          </a:bodyPr>
          <a:p>
            <a:r>
              <a:rPr lang="zh-CN" altLang="en-US" sz="2400" b="1" dirty="0">
                <a:solidFill>
                  <a:srgbClr val="150C09"/>
                </a:solidFill>
                <a:latin typeface="黑体" panose="02010609060101010101" pitchFamily="2" charset="-122"/>
                <a:ea typeface="黑体" panose="02010609060101010101" pitchFamily="2" charset="-122"/>
              </a:rPr>
              <a:t>随着商品经济发展，</a:t>
            </a:r>
            <a:r>
              <a:rPr lang="en-US" altLang="zh-CN" sz="2400" b="1" dirty="0">
                <a:solidFill>
                  <a:srgbClr val="150C09"/>
                </a:solidFill>
                <a:latin typeface="黑体" panose="02010609060101010101" pitchFamily="2" charset="-122"/>
                <a:ea typeface="黑体" panose="02010609060101010101" pitchFamily="2" charset="-122"/>
              </a:rPr>
              <a:t>11</a:t>
            </a:r>
            <a:r>
              <a:rPr lang="zh-CN" altLang="en-US" sz="2400" b="1" dirty="0">
                <a:solidFill>
                  <a:srgbClr val="150C09"/>
                </a:solidFill>
                <a:latin typeface="黑体" panose="02010609060101010101" pitchFamily="2" charset="-122"/>
                <a:ea typeface="黑体" panose="02010609060101010101" pitchFamily="2" charset="-122"/>
              </a:rPr>
              <a:t>世纪城市复兴，庄园衰败；市民阶层兴起；</a:t>
            </a:r>
            <a:endParaRPr lang="zh-CN" altLang="en-US" sz="2400" b="1" dirty="0">
              <a:solidFill>
                <a:srgbClr val="150C09"/>
              </a:solidFill>
              <a:latin typeface="黑体" panose="02010609060101010101" pitchFamily="2" charset="-122"/>
              <a:ea typeface="黑体" panose="02010609060101010101" pitchFamily="2" charset="-122"/>
            </a:endParaRPr>
          </a:p>
        </p:txBody>
      </p:sp>
      <p:sp>
        <p:nvSpPr>
          <p:cNvPr id="67609" name="文本框 49236"/>
          <p:cNvSpPr txBox="1"/>
          <p:nvPr/>
        </p:nvSpPr>
        <p:spPr>
          <a:xfrm>
            <a:off x="4134485" y="3200400"/>
            <a:ext cx="5105400" cy="457200"/>
          </a:xfrm>
          <a:prstGeom prst="rect">
            <a:avLst/>
          </a:prstGeom>
          <a:noFill/>
          <a:ln w="9525">
            <a:noFill/>
          </a:ln>
        </p:spPr>
        <p:txBody>
          <a:bodyPr anchor="t">
            <a:spAutoFit/>
          </a:bodyPr>
          <a:p>
            <a:r>
              <a:rPr lang="zh-CN" altLang="en-US" sz="2400" b="1" dirty="0">
                <a:solidFill>
                  <a:srgbClr val="150C09"/>
                </a:solidFill>
                <a:latin typeface="黑体" panose="02010609060101010101" pitchFamily="2" charset="-122"/>
                <a:ea typeface="黑体" panose="02010609060101010101" pitchFamily="2" charset="-122"/>
              </a:rPr>
              <a:t>资本主义萌芽出现</a:t>
            </a:r>
            <a:endParaRPr lang="zh-CN" altLang="en-US" sz="2400" b="1" dirty="0">
              <a:solidFill>
                <a:srgbClr val="150C09"/>
              </a:solidFill>
              <a:latin typeface="黑体" panose="02010609060101010101" pitchFamily="2" charset="-122"/>
              <a:ea typeface="黑体" panose="02010609060101010101" pitchFamily="2" charset="-122"/>
            </a:endParaRPr>
          </a:p>
        </p:txBody>
      </p:sp>
      <p:sp>
        <p:nvSpPr>
          <p:cNvPr id="67610" name="文本框 51232"/>
          <p:cNvSpPr txBox="1"/>
          <p:nvPr/>
        </p:nvSpPr>
        <p:spPr>
          <a:xfrm>
            <a:off x="4152900" y="3657600"/>
            <a:ext cx="4876800" cy="822325"/>
          </a:xfrm>
          <a:prstGeom prst="rect">
            <a:avLst/>
          </a:prstGeom>
          <a:noFill/>
          <a:ln w="9525">
            <a:noFill/>
          </a:ln>
        </p:spPr>
        <p:txBody>
          <a:bodyPr anchor="t">
            <a:spAutoFit/>
          </a:bodyPr>
          <a:p>
            <a:r>
              <a:rPr lang="zh-CN" altLang="en-US" sz="2400" b="1" dirty="0">
                <a:solidFill>
                  <a:srgbClr val="150C09"/>
                </a:solidFill>
                <a:latin typeface="黑体" panose="02010609060101010101" pitchFamily="2" charset="-122"/>
                <a:ea typeface="黑体" panose="02010609060101010101" pitchFamily="2" charset="-122"/>
              </a:rPr>
              <a:t>教权长期高于王权（有限君权），后期王权强化；</a:t>
            </a:r>
            <a:endParaRPr lang="zh-CN" altLang="en-US" sz="2400" b="1" dirty="0">
              <a:solidFill>
                <a:srgbClr val="150C09"/>
              </a:solidFill>
              <a:latin typeface="黑体" panose="02010609060101010101" pitchFamily="2" charset="-122"/>
              <a:ea typeface="黑体" panose="02010609060101010101" pitchFamily="2" charset="-122"/>
            </a:endParaRPr>
          </a:p>
        </p:txBody>
      </p:sp>
      <p:sp>
        <p:nvSpPr>
          <p:cNvPr id="67611" name="文本框 51227"/>
          <p:cNvSpPr txBox="1"/>
          <p:nvPr/>
        </p:nvSpPr>
        <p:spPr>
          <a:xfrm>
            <a:off x="4152900" y="4398645"/>
            <a:ext cx="5334000" cy="457200"/>
          </a:xfrm>
          <a:prstGeom prst="rect">
            <a:avLst/>
          </a:prstGeom>
          <a:noFill/>
          <a:ln w="9525">
            <a:noFill/>
          </a:ln>
        </p:spPr>
        <p:txBody>
          <a:bodyPr anchor="t">
            <a:spAutoFit/>
          </a:bodyPr>
          <a:p>
            <a:r>
              <a:rPr lang="zh-CN" altLang="en-US" sz="2400" b="1" dirty="0">
                <a:solidFill>
                  <a:srgbClr val="150C09"/>
                </a:solidFill>
                <a:latin typeface="黑体" panose="02010609060101010101" pitchFamily="2" charset="-122"/>
                <a:ea typeface="黑体" panose="02010609060101010101" pitchFamily="2" charset="-122"/>
              </a:rPr>
              <a:t>民族国家兴起；城市自治</a:t>
            </a:r>
            <a:endParaRPr lang="zh-CN" altLang="en-US" sz="2400" b="1" dirty="0">
              <a:solidFill>
                <a:srgbClr val="150C09"/>
              </a:solidFill>
              <a:latin typeface="黑体" panose="02010609060101010101" pitchFamily="2" charset="-122"/>
              <a:ea typeface="黑体" panose="02010609060101010101" pitchFamily="2" charset="-122"/>
            </a:endParaRPr>
          </a:p>
        </p:txBody>
      </p:sp>
      <p:sp>
        <p:nvSpPr>
          <p:cNvPr id="67612" name="文本框 51236"/>
          <p:cNvSpPr txBox="1"/>
          <p:nvPr/>
        </p:nvSpPr>
        <p:spPr>
          <a:xfrm>
            <a:off x="4191000" y="5450523"/>
            <a:ext cx="3276600" cy="457200"/>
          </a:xfrm>
          <a:prstGeom prst="rect">
            <a:avLst/>
          </a:prstGeom>
          <a:noFill/>
          <a:ln w="9525">
            <a:noFill/>
          </a:ln>
        </p:spPr>
        <p:txBody>
          <a:bodyPr anchor="t">
            <a:spAutoFit/>
          </a:bodyPr>
          <a:p>
            <a:r>
              <a:rPr lang="zh-CN" altLang="en-US" sz="2400" b="1" dirty="0">
                <a:solidFill>
                  <a:srgbClr val="150C09"/>
                </a:solidFill>
                <a:latin typeface="黑体" panose="02010609060101010101" pitchFamily="2" charset="-122"/>
                <a:ea typeface="黑体" panose="02010609060101010101" pitchFamily="2" charset="-122"/>
              </a:rPr>
              <a:t>神学观占主导地位；</a:t>
            </a:r>
            <a:endParaRPr lang="zh-CN" altLang="en-US" sz="2400" b="1" dirty="0">
              <a:solidFill>
                <a:srgbClr val="150C09"/>
              </a:solidFill>
              <a:latin typeface="黑体" panose="02010609060101010101" pitchFamily="2" charset="-122"/>
              <a:ea typeface="黑体" panose="02010609060101010101" pitchFamily="2" charset="-122"/>
            </a:endParaRPr>
          </a:p>
        </p:txBody>
      </p:sp>
      <p:sp>
        <p:nvSpPr>
          <p:cNvPr id="67613" name="文本框 52255"/>
          <p:cNvSpPr txBox="1"/>
          <p:nvPr/>
        </p:nvSpPr>
        <p:spPr>
          <a:xfrm>
            <a:off x="6953885" y="4855528"/>
            <a:ext cx="2286000" cy="457200"/>
          </a:xfrm>
          <a:prstGeom prst="rect">
            <a:avLst/>
          </a:prstGeom>
          <a:noFill/>
          <a:ln w="9525">
            <a:noFill/>
          </a:ln>
        </p:spPr>
        <p:txBody>
          <a:bodyPr anchor="t">
            <a:spAutoFit/>
          </a:bodyPr>
          <a:p>
            <a:r>
              <a:rPr lang="zh-CN" altLang="en-US" sz="2400" b="1" dirty="0">
                <a:solidFill>
                  <a:srgbClr val="150C09"/>
                </a:solidFill>
                <a:latin typeface="黑体" panose="02010609060101010101" pitchFamily="2" charset="-122"/>
                <a:ea typeface="黑体" panose="02010609060101010101" pitchFamily="2" charset="-122"/>
              </a:rPr>
              <a:t>大学兴起；</a:t>
            </a:r>
            <a:endParaRPr lang="zh-CN" altLang="en-US" sz="2400" b="1" dirty="0">
              <a:solidFill>
                <a:srgbClr val="150C09"/>
              </a:solidFill>
              <a:latin typeface="黑体" panose="02010609060101010101" pitchFamily="2" charset="-122"/>
              <a:ea typeface="黑体" panose="02010609060101010101" pitchFamily="2" charset="-122"/>
            </a:endParaRPr>
          </a:p>
        </p:txBody>
      </p:sp>
      <p:sp>
        <p:nvSpPr>
          <p:cNvPr id="67614" name="文本框 52256"/>
          <p:cNvSpPr txBox="1"/>
          <p:nvPr/>
        </p:nvSpPr>
        <p:spPr>
          <a:xfrm>
            <a:off x="4191000" y="4855528"/>
            <a:ext cx="5334000" cy="457200"/>
          </a:xfrm>
          <a:prstGeom prst="rect">
            <a:avLst/>
          </a:prstGeom>
          <a:noFill/>
          <a:ln w="9525">
            <a:noFill/>
          </a:ln>
        </p:spPr>
        <p:txBody>
          <a:bodyPr anchor="t">
            <a:spAutoFit/>
          </a:bodyPr>
          <a:p>
            <a:r>
              <a:rPr lang="zh-CN" altLang="en-US" sz="2400" b="1" dirty="0">
                <a:solidFill>
                  <a:srgbClr val="150C09"/>
                </a:solidFill>
                <a:latin typeface="黑体" panose="02010609060101010101" pitchFamily="2" charset="-122"/>
                <a:ea typeface="黑体" panose="02010609060101010101" pitchFamily="2" charset="-122"/>
              </a:rPr>
              <a:t>人文主义逐步复兴</a:t>
            </a:r>
            <a:endParaRPr lang="zh-CN" altLang="en-US" sz="2400" b="1" dirty="0">
              <a:solidFill>
                <a:srgbClr val="150C09"/>
              </a:solidFill>
              <a:latin typeface="黑体" panose="02010609060101010101" pitchFamily="2" charset="-122"/>
              <a:ea typeface="黑体" panose="0201060906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Rectangle 2"/>
          <p:cNvSpPr>
            <a:spLocks noGrp="1"/>
          </p:cNvSpPr>
          <p:nvPr>
            <p:ph type="title"/>
          </p:nvPr>
        </p:nvSpPr>
        <p:spPr/>
        <p:txBody>
          <a:bodyPr wrap="square" lIns="91440" tIns="45720" rIns="91440" bIns="45720" anchor="b"/>
          <a:p>
            <a:r>
              <a:rPr lang="zh-CN" altLang="en-US" b="1" dirty="0">
                <a:solidFill>
                  <a:schemeClr val="accent2"/>
                </a:solidFill>
              </a:rPr>
              <a:t>文艺复兴探究</a:t>
            </a:r>
            <a:endParaRPr lang="zh-CN" altLang="en-US" b="1" dirty="0">
              <a:solidFill>
                <a:schemeClr val="accent2"/>
              </a:solidFill>
            </a:endParaRPr>
          </a:p>
        </p:txBody>
      </p:sp>
      <p:sp>
        <p:nvSpPr>
          <p:cNvPr id="15362" name="Rectangle 3"/>
          <p:cNvSpPr>
            <a:spLocks noGrp="1"/>
          </p:cNvSpPr>
          <p:nvPr>
            <p:ph idx="1"/>
          </p:nvPr>
        </p:nvSpPr>
        <p:spPr/>
        <p:txBody>
          <a:bodyPr wrap="square" lIns="91440" tIns="45720" rIns="91440" bIns="45720" anchor="t"/>
          <a:p>
            <a:pPr eaLnBrk="1" hangingPunct="1">
              <a:spcBef>
                <a:spcPct val="0"/>
              </a:spcBef>
              <a:buClrTx/>
              <a:buNone/>
            </a:pPr>
            <a:r>
              <a:rPr lang="en-US" altLang="zh-CN" b="1" dirty="0">
                <a:solidFill>
                  <a:schemeClr val="accent2"/>
                </a:solidFill>
              </a:rPr>
              <a:t>1.</a:t>
            </a:r>
            <a:r>
              <a:rPr lang="zh-CN" altLang="en-US" b="1" dirty="0">
                <a:solidFill>
                  <a:schemeClr val="accent2"/>
                </a:solidFill>
              </a:rPr>
              <a:t>文艺复兴首先在意大利产生的原因有哪些？</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pPr eaLnBrk="1" hangingPunct="1">
              <a:spcBef>
                <a:spcPct val="0"/>
              </a:spcBef>
              <a:buClrTx/>
              <a:buNone/>
            </a:pPr>
            <a:r>
              <a:rPr lang="en-US" altLang="zh-CN" b="1" dirty="0">
                <a:solidFill>
                  <a:schemeClr val="accent2"/>
                </a:solidFill>
              </a:rPr>
              <a:t>2.</a:t>
            </a:r>
            <a:r>
              <a:rPr lang="zh-CN" altLang="en-US" b="1" dirty="0">
                <a:solidFill>
                  <a:schemeClr val="accent2"/>
                </a:solidFill>
              </a:rPr>
              <a:t>如何理解文艺复兴作品的人文主义？</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pPr eaLnBrk="1" hangingPunct="1">
              <a:spcBef>
                <a:spcPct val="0"/>
              </a:spcBef>
              <a:buClrTx/>
              <a:buNone/>
            </a:pPr>
            <a:r>
              <a:rPr lang="en-US" altLang="zh-CN" b="1" dirty="0">
                <a:solidFill>
                  <a:schemeClr val="accent2"/>
                </a:solidFill>
              </a:rPr>
              <a:t>3.</a:t>
            </a:r>
            <a:r>
              <a:rPr lang="zh-CN" altLang="en-US" b="1" dirty="0">
                <a:solidFill>
                  <a:schemeClr val="accent2"/>
                </a:solidFill>
              </a:rPr>
              <a:t>继文艺复兴之后，欧洲产生哪些文艺流派？</a:t>
            </a:r>
            <a:endParaRPr lang="zh-CN" altLang="en-US" b="1" dirty="0">
              <a:solidFill>
                <a:schemeClr val="accent2"/>
              </a:solidFill>
            </a:endParaRPr>
          </a:p>
          <a:p>
            <a:pPr eaLnBrk="1" hangingPunct="1">
              <a:spcBef>
                <a:spcPct val="0"/>
              </a:spcBef>
              <a:buClrTx/>
              <a:buNone/>
            </a:pPr>
            <a:endParaRPr lang="zh-CN" altLang="en-US" b="1" dirty="0">
              <a:solidFill>
                <a:schemeClr val="accent2"/>
              </a:solidFill>
            </a:endParaRPr>
          </a:p>
          <a:p>
            <a:endParaRPr lang="zh-CN" altLang="en-US" dirty="0">
              <a:solidFill>
                <a:schemeClr val="accent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Rectangle 2"/>
          <p:cNvSpPr>
            <a:spLocks noGrp="1"/>
          </p:cNvSpPr>
          <p:nvPr>
            <p:ph type="title"/>
          </p:nvPr>
        </p:nvSpPr>
        <p:spPr>
          <a:xfrm>
            <a:off x="381000" y="533400"/>
            <a:ext cx="8540750" cy="1143000"/>
          </a:xfrm>
          <a:solidFill>
            <a:schemeClr val="bg1"/>
          </a:solidFill>
        </p:spPr>
        <p:txBody>
          <a:bodyPr wrap="square" lIns="91440" tIns="45720" rIns="91440" bIns="45720" anchor="b"/>
          <a:p>
            <a:pPr eaLnBrk="1" hangingPunct="1"/>
            <a:r>
              <a:rPr lang="zh-CN" altLang="en-US" b="1" dirty="0">
                <a:solidFill>
                  <a:schemeClr val="tx1"/>
                </a:solidFill>
              </a:rPr>
              <a:t>一、文艺复兴的含义与主题</a:t>
            </a:r>
            <a:endParaRPr lang="zh-CN" altLang="en-US" b="1" dirty="0">
              <a:solidFill>
                <a:schemeClr val="tx1"/>
              </a:solidFill>
            </a:endParaRPr>
          </a:p>
        </p:txBody>
      </p:sp>
      <p:sp>
        <p:nvSpPr>
          <p:cNvPr id="16387" name="Rectangle 3"/>
          <p:cNvSpPr>
            <a:spLocks noGrp="1"/>
          </p:cNvSpPr>
          <p:nvPr>
            <p:ph idx="1"/>
          </p:nvPr>
        </p:nvSpPr>
        <p:spPr/>
        <p:txBody>
          <a:bodyPr wrap="square" lIns="91440" tIns="45720" rIns="91440" bIns="45720" anchor="t"/>
          <a:p>
            <a:pPr eaLnBrk="1" hangingPunct="1"/>
            <a:r>
              <a:rPr lang="en-US" altLang="zh-CN" b="1" dirty="0"/>
              <a:t>1</a:t>
            </a:r>
            <a:r>
              <a:rPr lang="zh-CN" altLang="en-US" b="1" dirty="0"/>
              <a:t>、含义</a:t>
            </a:r>
            <a:r>
              <a:rPr lang="en-US" altLang="zh-CN" b="1" dirty="0">
                <a:latin typeface="Arial" panose="020B0604020202020204" pitchFamily="34" charset="0"/>
              </a:rPr>
              <a:t>——</a:t>
            </a:r>
            <a:r>
              <a:rPr lang="en-US" altLang="zh-CN" b="1" dirty="0">
                <a:solidFill>
                  <a:srgbClr val="000000"/>
                </a:solidFill>
              </a:rPr>
              <a:t>14-17</a:t>
            </a:r>
            <a:r>
              <a:rPr lang="zh-CN" altLang="en-US" b="1" dirty="0">
                <a:solidFill>
                  <a:srgbClr val="000000"/>
                </a:solidFill>
              </a:rPr>
              <a:t>世纪，欧洲新兴资产阶级借助复兴古希腊罗马文化，表达反封建思想，宣扬人文主义的思想解放运动。</a:t>
            </a:r>
            <a:endParaRPr lang="zh-CN" altLang="en-US" b="1" dirty="0">
              <a:solidFill>
                <a:srgbClr val="000000"/>
              </a:solidFill>
            </a:endParaRPr>
          </a:p>
          <a:p>
            <a:pPr eaLnBrk="1" hangingPunct="1"/>
            <a:r>
              <a:rPr lang="en-US" altLang="zh-CN" b="1" dirty="0"/>
              <a:t>2</a:t>
            </a:r>
            <a:r>
              <a:rPr lang="zh-CN" altLang="en-US" b="1" dirty="0"/>
              <a:t>、主题</a:t>
            </a:r>
            <a:r>
              <a:rPr lang="en-US" altLang="zh-CN" b="1" dirty="0">
                <a:latin typeface="Arial" panose="020B0604020202020204" pitchFamily="34" charset="0"/>
              </a:rPr>
              <a:t>——</a:t>
            </a:r>
            <a:r>
              <a:rPr lang="zh-CN" altLang="en-US" b="1" dirty="0">
                <a:solidFill>
                  <a:srgbClr val="000000"/>
                </a:solidFill>
              </a:rPr>
              <a:t>人文主义</a:t>
            </a:r>
            <a:endParaRPr lang="zh-CN" altLang="en-US" b="1" dirty="0">
              <a:solidFill>
                <a:srgbClr val="000000"/>
              </a:solidFill>
            </a:endParaRPr>
          </a:p>
          <a:p>
            <a:pPr eaLnBrk="1" hangingPunct="1"/>
            <a:endParaRPr lang="en-US" altLang="zh-CN" b="1" dirty="0">
              <a:solidFill>
                <a:srgbClr val="000000"/>
              </a:solidFill>
            </a:endParaRPr>
          </a:p>
        </p:txBody>
      </p:sp>
      <p:sp>
        <p:nvSpPr>
          <p:cNvPr id="16388" name="Text Box 4"/>
          <p:cNvSpPr txBox="1"/>
          <p:nvPr/>
        </p:nvSpPr>
        <p:spPr>
          <a:xfrm>
            <a:off x="611188" y="4149725"/>
            <a:ext cx="8208962" cy="2043113"/>
          </a:xfrm>
          <a:prstGeom prst="rect">
            <a:avLst/>
          </a:prstGeom>
          <a:noFill/>
          <a:ln w="57150">
            <a:noFill/>
          </a:ln>
        </p:spPr>
        <p:txBody>
          <a:bodyPr anchor="t">
            <a:spAutoFit/>
          </a:bodyPr>
          <a:p>
            <a:pPr>
              <a:spcBef>
                <a:spcPct val="50000"/>
              </a:spcBef>
            </a:pPr>
            <a:r>
              <a:rPr lang="zh-CN" altLang="en-US" sz="3200" b="1" dirty="0">
                <a:solidFill>
                  <a:srgbClr val="000000"/>
                </a:solidFill>
                <a:latin typeface="Arial" panose="020B0604020202020204" pitchFamily="34" charset="0"/>
                <a:ea typeface="华文新魏" panose="02010800040101010101" pitchFamily="2" charset="-122"/>
              </a:rPr>
              <a:t>提倡人性，反对神性；</a:t>
            </a:r>
            <a:endParaRPr lang="zh-CN" altLang="en-US" sz="3200" b="1" dirty="0">
              <a:solidFill>
                <a:srgbClr val="000000"/>
              </a:solidFill>
              <a:latin typeface="Arial" panose="020B0604020202020204" pitchFamily="34" charset="0"/>
              <a:ea typeface="华文新魏" panose="02010800040101010101" pitchFamily="2" charset="-122"/>
            </a:endParaRPr>
          </a:p>
          <a:p>
            <a:pPr>
              <a:spcBef>
                <a:spcPct val="50000"/>
              </a:spcBef>
            </a:pPr>
            <a:r>
              <a:rPr lang="zh-CN" altLang="en-US" sz="3200" b="1" dirty="0">
                <a:solidFill>
                  <a:srgbClr val="000000"/>
                </a:solidFill>
                <a:latin typeface="Times New Roman" panose="02020603050405020304" pitchFamily="18" charset="0"/>
                <a:ea typeface="宋体" panose="02010600030101010101" pitchFamily="2" charset="-122"/>
              </a:rPr>
              <a:t>提倡</a:t>
            </a:r>
            <a:r>
              <a:rPr lang="zh-CN" altLang="en-US" sz="3200" b="1" dirty="0">
                <a:solidFill>
                  <a:srgbClr val="000000"/>
                </a:solidFill>
                <a:latin typeface="Arial" panose="020B0604020202020204" pitchFamily="34" charset="0"/>
                <a:ea typeface="华文新魏" panose="02010800040101010101" pitchFamily="2" charset="-122"/>
              </a:rPr>
              <a:t>追求现世的幸福，反对禁欲主义；</a:t>
            </a:r>
            <a:endParaRPr lang="zh-CN" altLang="en-US" sz="3200" b="1" dirty="0">
              <a:solidFill>
                <a:srgbClr val="000000"/>
              </a:solidFill>
              <a:latin typeface="Arial" panose="020B0604020202020204" pitchFamily="34" charset="0"/>
              <a:ea typeface="华文新魏" panose="02010800040101010101" pitchFamily="2" charset="-122"/>
            </a:endParaRPr>
          </a:p>
          <a:p>
            <a:pPr>
              <a:spcBef>
                <a:spcPct val="50000"/>
              </a:spcBef>
            </a:pPr>
            <a:r>
              <a:rPr lang="zh-CN" altLang="en-US" sz="3200" b="1" dirty="0">
                <a:solidFill>
                  <a:srgbClr val="000000"/>
                </a:solidFill>
                <a:latin typeface="Arial" panose="020B0604020202020204" pitchFamily="34" charset="0"/>
                <a:ea typeface="华文新魏" panose="02010800040101010101" pitchFamily="2" charset="-122"/>
              </a:rPr>
              <a:t>倡导个性解放，反对盲信愚昧</a:t>
            </a:r>
            <a:r>
              <a:rPr lang="zh-CN" altLang="en-US" sz="3200" b="1" dirty="0">
                <a:solidFill>
                  <a:srgbClr val="000000"/>
                </a:solidFill>
                <a:latin typeface="Arial" panose="020B0604020202020204" pitchFamily="34" charset="0"/>
                <a:ea typeface="宋体" panose="02010600030101010101" pitchFamily="2" charset="-122"/>
              </a:rPr>
              <a:t>。</a:t>
            </a:r>
            <a:endParaRPr lang="zh-CN" altLang="en-US" sz="3200" b="1" dirty="0">
              <a:solidFill>
                <a:srgbClr val="000000"/>
              </a:solidFill>
              <a:latin typeface="Arial" panose="020B0604020202020204" pitchFamily="34" charset="0"/>
              <a:ea typeface="宋体" panose="02010600030101010101" pitchFamily="2" charset="-122"/>
            </a:endParaRPr>
          </a:p>
        </p:txBody>
      </p:sp>
      <p:pic>
        <p:nvPicPr>
          <p:cNvPr id="2" name="Picture 5" descr="renwu_101"/>
          <p:cNvPicPr/>
          <p:nvPr/>
        </p:nvPicPr>
        <p:blipFill>
          <a:blip r:embed="rId1"/>
          <a:stretch>
            <a:fillRect/>
          </a:stretch>
        </p:blipFill>
        <p:spPr>
          <a:xfrm>
            <a:off x="6804025" y="188913"/>
            <a:ext cx="3024188" cy="1846262"/>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7">
                                            <p:txEl>
                                              <p:charRg st="57" end="68"/>
                                            </p:txEl>
                                          </p:spTgt>
                                        </p:tgtEl>
                                        <p:attrNameLst>
                                          <p:attrName>style.visibility</p:attrName>
                                        </p:attrNameLst>
                                      </p:cBhvr>
                                      <p:to>
                                        <p:strVal val="visible"/>
                                      </p:to>
                                    </p:set>
                                    <p:anim calcmode="lin" valueType="num">
                                      <p:cBhvr additive="base">
                                        <p:cTn id="7" dur="500" fill="hold"/>
                                        <p:tgtEl>
                                          <p:spTgt spid="16387">
                                            <p:txEl>
                                              <p:charRg st="57" end="6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charRg st="57" end="6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6388"/>
                                        </p:tgtEl>
                                        <p:attrNameLst>
                                          <p:attrName>style.visibility</p:attrName>
                                        </p:attrNameLst>
                                      </p:cBhvr>
                                      <p:to>
                                        <p:strVal val="visible"/>
                                      </p:to>
                                    </p:set>
                                    <p:animEffect transition="in" filter="checkerboard(across)">
                                      <p:cBhvr>
                                        <p:cTn id="13"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Rectangle 2"/>
          <p:cNvSpPr>
            <a:spLocks noGrp="1"/>
          </p:cNvSpPr>
          <p:nvPr>
            <p:ph type="title"/>
          </p:nvPr>
        </p:nvSpPr>
        <p:spPr>
          <a:xfrm>
            <a:off x="567055" y="335915"/>
            <a:ext cx="8591550" cy="736600"/>
          </a:xfrm>
          <a:solidFill>
            <a:srgbClr val="FF7C80"/>
          </a:solidFill>
        </p:spPr>
        <p:txBody>
          <a:bodyPr wrap="square" lIns="91440" tIns="45720" rIns="91440" bIns="45720" anchor="b"/>
          <a:p>
            <a:pPr eaLnBrk="1" hangingPunct="1"/>
            <a:r>
              <a:rPr lang="zh-CN" altLang="en-US" sz="3000" b="1" dirty="0">
                <a:solidFill>
                  <a:srgbClr val="000000"/>
                </a:solidFill>
              </a:rPr>
              <a:t>文艺复兴出现的原因</a:t>
            </a:r>
            <a:endParaRPr lang="zh-CN" altLang="en-US" sz="3000" b="1" dirty="0">
              <a:solidFill>
                <a:srgbClr val="000000"/>
              </a:solidFill>
            </a:endParaRPr>
          </a:p>
        </p:txBody>
      </p:sp>
      <p:sp>
        <p:nvSpPr>
          <p:cNvPr id="17410" name="Rectangle 3"/>
          <p:cNvSpPr>
            <a:spLocks noGrp="1"/>
          </p:cNvSpPr>
          <p:nvPr>
            <p:ph idx="1"/>
          </p:nvPr>
        </p:nvSpPr>
        <p:spPr/>
        <p:txBody>
          <a:bodyPr wrap="square" lIns="91440" tIns="45720" rIns="91440" bIns="45720" anchor="t"/>
          <a:p>
            <a:pPr eaLnBrk="1" hangingPunct="1"/>
            <a:r>
              <a:rPr lang="zh-CN" altLang="en-US" sz="2600" b="1" dirty="0"/>
              <a:t>材料一  </a:t>
            </a:r>
            <a:r>
              <a:rPr lang="en-US" altLang="zh-CN" sz="2600" b="1" dirty="0"/>
              <a:t>14</a:t>
            </a:r>
            <a:r>
              <a:rPr lang="zh-CN" altLang="en-US" sz="2600" b="1" dirty="0"/>
              <a:t>世纪时，意大利中、北部出现了资本主义萌芽，崛起的商人阶级由于拥有财富而创造了为财富服务的新思维，提出了关照人的生命与尊严的价值观。</a:t>
            </a:r>
            <a:endParaRPr lang="zh-CN" altLang="en-US" sz="2600" b="1" dirty="0"/>
          </a:p>
          <a:p>
            <a:pPr eaLnBrk="1" hangingPunct="1"/>
            <a:r>
              <a:rPr lang="zh-CN" altLang="en-US" sz="2600" b="1" dirty="0"/>
              <a:t>材料二 古希腊、古罗马文化的传统更多地保留在意大利。</a:t>
            </a:r>
            <a:r>
              <a:rPr lang="en-US" altLang="zh-CN" sz="2600" b="1" dirty="0">
                <a:latin typeface="Arial" panose="020B0604020202020204" pitchFamily="34" charset="0"/>
              </a:rPr>
              <a:t>……</a:t>
            </a:r>
            <a:r>
              <a:rPr lang="en-US" altLang="zh-CN" sz="2600" b="1" dirty="0"/>
              <a:t> </a:t>
            </a:r>
            <a:r>
              <a:rPr lang="zh-CN" altLang="en-US" sz="2600" b="1" dirty="0"/>
              <a:t>而且意大利各城市同拜占庭、阿拉伯一直有着经济和文化上的联系。因此意大利人更容易接触古希腊手稿和艺术古迹。</a:t>
            </a:r>
            <a:endParaRPr lang="zh-CN" altLang="en-US" sz="2600" b="1"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6" name="内容占位符 2"/>
          <p:cNvSpPr>
            <a:spLocks noGrp="1"/>
          </p:cNvSpPr>
          <p:nvPr>
            <p:ph idx="4294967295"/>
          </p:nvPr>
        </p:nvSpPr>
        <p:spPr>
          <a:xfrm>
            <a:off x="0" y="1430655"/>
            <a:ext cx="9144000" cy="5126038"/>
          </a:xfrm>
        </p:spPr>
        <p:txBody>
          <a:bodyPr wrap="square" lIns="91440" tIns="45720" rIns="91440" bIns="45720" anchor="t"/>
          <a:p>
            <a:pPr eaLnBrk="1" hangingPunct="1">
              <a:buNone/>
            </a:pPr>
            <a:endParaRPr lang="en-US" altLang="zh-CN" sz="2800" b="1" dirty="0">
              <a:solidFill>
                <a:srgbClr val="00B050"/>
              </a:solidFill>
              <a:latin typeface="宋体" panose="02010600030101010101" pitchFamily="2" charset="-122"/>
            </a:endParaRPr>
          </a:p>
          <a:p>
            <a:pPr eaLnBrk="1" hangingPunct="1"/>
            <a:r>
              <a:rPr lang="zh-CN" altLang="en-US" sz="2800" b="1" dirty="0">
                <a:solidFill>
                  <a:srgbClr val="090618"/>
                </a:solidFill>
                <a:latin typeface="宋体" panose="02010600030101010101" pitchFamily="2" charset="-122"/>
                <a:ea typeface="宋体" panose="02010600030101010101" pitchFamily="2" charset="-122"/>
              </a:rPr>
              <a:t>大学成为</a:t>
            </a:r>
            <a:r>
              <a:rPr lang="en-US" altLang="zh-CN" sz="2800" b="1" dirty="0">
                <a:solidFill>
                  <a:srgbClr val="090618"/>
                </a:solidFill>
                <a:latin typeface="宋体" panose="02010600030101010101" pitchFamily="2" charset="-122"/>
                <a:ea typeface="宋体" panose="02010600030101010101" pitchFamily="2" charset="-122"/>
              </a:rPr>
              <a:t>12</a:t>
            </a:r>
            <a:r>
              <a:rPr lang="zh-CN" altLang="en-US" sz="2800" b="1" dirty="0">
                <a:solidFill>
                  <a:srgbClr val="090618"/>
                </a:solidFill>
                <a:latin typeface="宋体" panose="02010600030101010101" pitchFamily="2" charset="-122"/>
                <a:ea typeface="宋体" panose="02010600030101010101" pitchFamily="2" charset="-122"/>
              </a:rPr>
              <a:t>世纪翻译、传播古典文化的阵地，为后来文艺复兴时期大规模地复兴古典文化，宣扬人文主义精神打下知识基础。</a:t>
            </a:r>
            <a:r>
              <a:rPr lang="zh-CN" altLang="en-US" sz="2800" b="1" dirty="0">
                <a:latin typeface="宋体" panose="02010600030101010101" pitchFamily="2" charset="-122"/>
              </a:rPr>
              <a:t>     </a:t>
            </a:r>
            <a:endParaRPr lang="zh-CN" altLang="en-US" sz="2800" b="1" dirty="0">
              <a:latin typeface="宋体" panose="02010600030101010101" pitchFamily="2" charset="-122"/>
            </a:endParaRPr>
          </a:p>
          <a:p>
            <a:pPr eaLnBrk="1" hangingPunct="1"/>
            <a:endParaRPr lang="en-US" altLang="zh-CN" sz="2800" b="1" dirty="0">
              <a:latin typeface="宋体" panose="02010600030101010101" pitchFamily="2" charset="-122"/>
            </a:endParaRPr>
          </a:p>
          <a:p>
            <a:pPr eaLnBrk="1" hangingPunct="1"/>
            <a:r>
              <a:rPr lang="zh-CN" altLang="en-US" sz="2800" b="1" dirty="0">
                <a:solidFill>
                  <a:srgbClr val="09031B"/>
                </a:solidFill>
                <a:latin typeface="宋体" panose="02010600030101010101" pitchFamily="2" charset="-122"/>
                <a:ea typeface="宋体" panose="02010600030101010101" pitchFamily="2" charset="-122"/>
              </a:rPr>
              <a:t>彼得拉克、但丁、伊拉斯莫、拉伯雷、培根等都受过大学的培养。</a:t>
            </a:r>
            <a:r>
              <a:rPr lang="zh-CN" altLang="en-US" sz="2800" b="1" dirty="0">
                <a:latin typeface="宋体" panose="02010600030101010101" pitchFamily="2" charset="-122"/>
              </a:rPr>
              <a:t>     </a:t>
            </a:r>
            <a:endParaRPr lang="zh-CN" altLang="zh-CN" sz="2800" b="1" dirty="0">
              <a:latin typeface="宋体" panose="02010600030101010101" pitchFamily="2" charset="-122"/>
            </a:endParaRPr>
          </a:p>
          <a:p>
            <a:pPr eaLnBrk="1" hangingPunct="1"/>
            <a:endParaRPr lang="zh-CN" altLang="en-US" sz="2800" dirty="0"/>
          </a:p>
        </p:txBody>
      </p:sp>
      <p:sp>
        <p:nvSpPr>
          <p:cNvPr id="9" name="文本框 8"/>
          <p:cNvSpPr txBox="1"/>
          <p:nvPr/>
        </p:nvSpPr>
        <p:spPr>
          <a:xfrm>
            <a:off x="4080510" y="2901950"/>
            <a:ext cx="2357438" cy="521970"/>
          </a:xfrm>
          <a:prstGeom prst="rect">
            <a:avLst/>
          </a:prstGeom>
          <a:noFill/>
          <a:ln w="9525">
            <a:noFill/>
          </a:ln>
        </p:spPr>
        <p:txBody>
          <a:bodyPr anchor="t">
            <a:spAutoFit/>
          </a:bodyPr>
          <a:p>
            <a:pPr eaLnBrk="0" hangingPunct="0">
              <a:spcBef>
                <a:spcPct val="0"/>
              </a:spcBef>
            </a:pPr>
            <a:r>
              <a:rPr lang="zh-CN" altLang="en-US" sz="2800" b="1" dirty="0">
                <a:solidFill>
                  <a:srgbClr val="FF0000"/>
                </a:solidFill>
                <a:latin typeface="宋体" panose="02010600030101010101" pitchFamily="2" charset="-122"/>
                <a:ea typeface="宋体" panose="02010600030101010101" pitchFamily="2" charset="-122"/>
              </a:rPr>
              <a:t>知识上的准备</a:t>
            </a:r>
            <a:endParaRPr lang="zh-CN" altLang="en-US" sz="2800" b="1" dirty="0">
              <a:solidFill>
                <a:srgbClr val="FF0000"/>
              </a:solidFill>
              <a:latin typeface="宋体" panose="02010600030101010101" pitchFamily="2" charset="-122"/>
              <a:ea typeface="宋体" panose="02010600030101010101" pitchFamily="2" charset="-122"/>
            </a:endParaRPr>
          </a:p>
        </p:txBody>
      </p:sp>
      <p:sp>
        <p:nvSpPr>
          <p:cNvPr id="2" name="文本框 1"/>
          <p:cNvSpPr txBox="1"/>
          <p:nvPr/>
        </p:nvSpPr>
        <p:spPr>
          <a:xfrm>
            <a:off x="4422140" y="4709795"/>
            <a:ext cx="2357438" cy="521970"/>
          </a:xfrm>
          <a:prstGeom prst="rect">
            <a:avLst/>
          </a:prstGeom>
          <a:noFill/>
          <a:ln w="9525">
            <a:noFill/>
          </a:ln>
        </p:spPr>
        <p:txBody>
          <a:bodyPr anchor="t">
            <a:spAutoFit/>
          </a:bodyPr>
          <a:p>
            <a:pPr eaLnBrk="0" hangingPunct="0">
              <a:spcBef>
                <a:spcPct val="0"/>
              </a:spcBef>
            </a:pPr>
            <a:r>
              <a:rPr lang="zh-CN" altLang="en-US" sz="2800" b="1" dirty="0">
                <a:solidFill>
                  <a:srgbClr val="FF0000"/>
                </a:solidFill>
                <a:latin typeface="宋体" panose="02010600030101010101" pitchFamily="2" charset="-122"/>
                <a:ea typeface="宋体" panose="02010600030101010101" pitchFamily="2" charset="-122"/>
              </a:rPr>
              <a:t>人才上的准备</a:t>
            </a:r>
            <a:endParaRPr lang="zh-CN" altLang="en-US" sz="2800" b="1" dirty="0">
              <a:solidFill>
                <a:srgbClr val="FF0000"/>
              </a:solidFill>
              <a:latin typeface="宋体" panose="02010600030101010101" pitchFamily="2" charset="-122"/>
              <a:ea typeface="宋体" panose="02010600030101010101" pitchFamily="2" charset="-122"/>
            </a:endParaRPr>
          </a:p>
        </p:txBody>
      </p:sp>
      <p:sp>
        <p:nvSpPr>
          <p:cNvPr id="24585" name="矩形 24584"/>
          <p:cNvSpPr/>
          <p:nvPr/>
        </p:nvSpPr>
        <p:spPr>
          <a:xfrm>
            <a:off x="0" y="3962400"/>
            <a:ext cx="9144000" cy="519113"/>
          </a:xfrm>
          <a:prstGeom prst="rect">
            <a:avLst/>
          </a:prstGeom>
          <a:noFill/>
          <a:ln w="9525">
            <a:noFill/>
          </a:ln>
        </p:spPr>
        <p:txBody>
          <a:bodyPr anchor="t">
            <a:spAutoFit/>
          </a:bodyPr>
          <a:p>
            <a:endParaRPr lang="en-US" altLang="zh-CN" b="1" dirty="0">
              <a:solidFill>
                <a:srgbClr val="0000FF"/>
              </a:solidFill>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3186">
                                            <p:txEl>
                                              <p:charRg st="1" end="63"/>
                                            </p:txEl>
                                          </p:spTgt>
                                        </p:tgtEl>
                                        <p:attrNameLst>
                                          <p:attrName>style.visibility</p:attrName>
                                        </p:attrNameLst>
                                      </p:cBhvr>
                                      <p:to>
                                        <p:strVal val="visible"/>
                                      </p:to>
                                    </p:set>
                                    <p:animEffect transition="in" filter="blinds(horizontal)">
                                      <p:cBhvr>
                                        <p:cTn id="7" dur="500"/>
                                        <p:tgtEl>
                                          <p:spTgt spid="93186">
                                            <p:txEl>
                                              <p:charRg st="1" end="6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3186">
                                            <p:txEl>
                                              <p:charRg st="64" end="99"/>
                                            </p:txEl>
                                          </p:spTgt>
                                        </p:tgtEl>
                                        <p:attrNameLst>
                                          <p:attrName>style.visibility</p:attrName>
                                        </p:attrNameLst>
                                      </p:cBhvr>
                                      <p:to>
                                        <p:strVal val="visible"/>
                                      </p:to>
                                    </p:set>
                                    <p:animEffect transition="in" filter="blinds(horizontal)">
                                      <p:cBhvr>
                                        <p:cTn id="17" dur="500"/>
                                        <p:tgtEl>
                                          <p:spTgt spid="93186">
                                            <p:txEl>
                                              <p:charRg st="64" end="9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linds(horizontal)">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nodePh="1">
                                  <p:stCondLst>
                                    <p:cond delay="0"/>
                                  </p:stCondLst>
                                  <p:endCondLst>
                                    <p:cond delay="0"/>
                                  </p:endCondLst>
                                  <p:childTnLst>
                                    <p:set>
                                      <p:cBhvr>
                                        <p:cTn id="26" dur="1" fill="hold">
                                          <p:stCondLst>
                                            <p:cond delay="0"/>
                                          </p:stCondLst>
                                        </p:cTn>
                                        <p:tgtEl>
                                          <p:spTgt spid="24585"/>
                                        </p:tgtEl>
                                        <p:attrNameLst>
                                          <p:attrName>style.visibility</p:attrName>
                                        </p:attrNameLst>
                                      </p:cBhvr>
                                      <p:to>
                                        <p:strVal val="visible"/>
                                      </p:to>
                                    </p:set>
                                    <p:animEffect transition="in" filter="blinds(horizontal)">
                                      <p:cBhvr>
                                        <p:cTn id="27" dur="500"/>
                                        <p:tgtEl>
                                          <p:spTgt spid="245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2458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Text Box 2"/>
          <p:cNvSpPr txBox="1"/>
          <p:nvPr/>
        </p:nvSpPr>
        <p:spPr>
          <a:xfrm>
            <a:off x="1660525" y="722313"/>
            <a:ext cx="184150" cy="366712"/>
          </a:xfrm>
          <a:prstGeom prst="rect">
            <a:avLst/>
          </a:prstGeom>
          <a:noFill/>
          <a:ln w="9525">
            <a:noFill/>
          </a:ln>
        </p:spPr>
        <p:txBody>
          <a:bodyPr wrap="none" anchor="t">
            <a:spAutoFit/>
          </a:bodyPr>
          <a:p>
            <a:endParaRPr lang="zh-CN" altLang="zh-CN" dirty="0">
              <a:latin typeface="Arial" panose="020B0604020202020204" pitchFamily="34" charset="0"/>
              <a:ea typeface="宋体" panose="02010600030101010101" pitchFamily="2" charset="-122"/>
            </a:endParaRPr>
          </a:p>
        </p:txBody>
      </p:sp>
      <p:sp>
        <p:nvSpPr>
          <p:cNvPr id="18435" name="AutoShape 3"/>
          <p:cNvSpPr>
            <a:spLocks noChangeArrowheads="1"/>
          </p:cNvSpPr>
          <p:nvPr/>
        </p:nvSpPr>
        <p:spPr bwMode="gray">
          <a:xfrm>
            <a:off x="1331913" y="1484313"/>
            <a:ext cx="7532688" cy="708025"/>
          </a:xfrm>
          <a:prstGeom prst="roundRect">
            <a:avLst>
              <a:gd name="adj" fmla="val 16667"/>
            </a:avLst>
          </a:prstGeom>
          <a:gradFill rotWithShape="1">
            <a:gsLst>
              <a:gs pos="0">
                <a:schemeClr val="accent2"/>
              </a:gs>
              <a:gs pos="50000">
                <a:schemeClr val="accent2">
                  <a:gamma/>
                  <a:tint val="21176"/>
                  <a:invGamma/>
                </a:schemeClr>
              </a:gs>
              <a:gs pos="100000">
                <a:schemeClr val="accent2"/>
              </a:gs>
            </a:gsLst>
            <a:lin ang="5400000" scaled="1"/>
          </a:gradFill>
          <a:ln w="12700" algn="ctr">
            <a:solidFill>
              <a:schemeClr val="bg1"/>
            </a:solid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2" name="AutoShape 4"/>
          <p:cNvSpPr/>
          <p:nvPr/>
        </p:nvSpPr>
        <p:spPr>
          <a:xfrm>
            <a:off x="684213" y="1341438"/>
            <a:ext cx="1084262" cy="1062037"/>
          </a:xfrm>
          <a:prstGeom prst="diamond">
            <a:avLst/>
          </a:prstGeom>
          <a:solidFill>
            <a:schemeClr val="accent2"/>
          </a:solidFill>
          <a:ln w="25400" cap="flat" cmpd="sng">
            <a:solidFill>
              <a:schemeClr val="bg1"/>
            </a:solidFill>
            <a:prstDash val="solid"/>
            <a:miter/>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18437" name="Text Box 5"/>
          <p:cNvSpPr txBox="1"/>
          <p:nvPr/>
        </p:nvSpPr>
        <p:spPr>
          <a:xfrm>
            <a:off x="1649413" y="1565275"/>
            <a:ext cx="6954837" cy="519113"/>
          </a:xfrm>
          <a:prstGeom prst="rect">
            <a:avLst/>
          </a:prstGeom>
          <a:noFill/>
          <a:ln w="9525">
            <a:noFill/>
          </a:ln>
        </p:spPr>
        <p:txBody>
          <a:bodyPr anchor="t">
            <a:spAutoFit/>
          </a:bodyPr>
          <a:p>
            <a:pPr algn="ctr" eaLnBrk="0" hangingPunct="0"/>
            <a:r>
              <a:rPr lang="zh-CN" altLang="en-US" sz="2800" b="1" dirty="0">
                <a:solidFill>
                  <a:srgbClr val="000000"/>
                </a:solidFill>
                <a:latin typeface="Arial" panose="020B0604020202020204" pitchFamily="34" charset="0"/>
                <a:ea typeface="宋体" panose="02010600030101010101" pitchFamily="2" charset="-122"/>
              </a:rPr>
              <a:t>资本主义萌芽产生和发展（根源）</a:t>
            </a:r>
            <a:endParaRPr lang="zh-CN" altLang="en-US" sz="2000" dirty="0">
              <a:solidFill>
                <a:srgbClr val="000000"/>
              </a:solidFill>
              <a:latin typeface="Arial" panose="020B0604020202020204" pitchFamily="34" charset="0"/>
              <a:ea typeface="宋体" panose="02010600030101010101" pitchFamily="2" charset="-122"/>
            </a:endParaRPr>
          </a:p>
        </p:txBody>
      </p:sp>
      <p:sp>
        <p:nvSpPr>
          <p:cNvPr id="3" name="Text Box 6"/>
          <p:cNvSpPr txBox="1"/>
          <p:nvPr/>
        </p:nvSpPr>
        <p:spPr>
          <a:xfrm>
            <a:off x="971550" y="1628775"/>
            <a:ext cx="352425" cy="457200"/>
          </a:xfrm>
          <a:prstGeom prst="rect">
            <a:avLst/>
          </a:prstGeom>
          <a:noFill/>
          <a:ln w="9525">
            <a:noFill/>
          </a:ln>
        </p:spPr>
        <p:txBody>
          <a:bodyPr wrap="none" anchor="t">
            <a:spAutoFit/>
          </a:bodyPr>
          <a:p>
            <a:pPr algn="ctr" eaLnBrk="0" hangingPunct="0"/>
            <a:r>
              <a:rPr lang="en-US" altLang="zh-CN" sz="2400" dirty="0">
                <a:solidFill>
                  <a:srgbClr val="000000"/>
                </a:solidFill>
                <a:latin typeface="Arial" panose="020B0604020202020204" pitchFamily="34" charset="0"/>
                <a:ea typeface="宋体" panose="02010600030101010101" pitchFamily="2" charset="-122"/>
              </a:rPr>
              <a:t>1</a:t>
            </a:r>
            <a:endParaRPr lang="en-US" altLang="zh-CN" sz="2400" dirty="0">
              <a:solidFill>
                <a:srgbClr val="000000"/>
              </a:solidFill>
              <a:latin typeface="Arial" panose="020B0604020202020204" pitchFamily="34" charset="0"/>
              <a:ea typeface="宋体" panose="02010600030101010101" pitchFamily="2" charset="-122"/>
            </a:endParaRPr>
          </a:p>
        </p:txBody>
      </p:sp>
      <p:sp>
        <p:nvSpPr>
          <p:cNvPr id="18438" name="AutoShape 7"/>
          <p:cNvSpPr/>
          <p:nvPr/>
        </p:nvSpPr>
        <p:spPr>
          <a:xfrm>
            <a:off x="1331913" y="2565400"/>
            <a:ext cx="7561262" cy="708025"/>
          </a:xfrm>
          <a:prstGeom prst="roundRect">
            <a:avLst>
              <a:gd name="adj" fmla="val 16667"/>
            </a:avLst>
          </a:prstGeom>
          <a:solidFill>
            <a:schemeClr val="accent2"/>
          </a:solidFill>
          <a:ln w="12700" cap="flat" cmpd="sng">
            <a:solidFill>
              <a:schemeClr val="bg1"/>
            </a:solidFill>
            <a:prstDash val="solid"/>
            <a:round/>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18439" name="AutoShape 8"/>
          <p:cNvSpPr/>
          <p:nvPr/>
        </p:nvSpPr>
        <p:spPr>
          <a:xfrm>
            <a:off x="612775" y="2422525"/>
            <a:ext cx="1128713" cy="1062038"/>
          </a:xfrm>
          <a:prstGeom prst="diamond">
            <a:avLst/>
          </a:prstGeom>
          <a:solidFill>
            <a:srgbClr val="00CCFF"/>
          </a:solidFill>
          <a:ln w="25400" cap="flat" cmpd="sng">
            <a:solidFill>
              <a:schemeClr val="bg1"/>
            </a:solidFill>
            <a:prstDash val="solid"/>
            <a:miter/>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18441" name="Text Box 9"/>
          <p:cNvSpPr txBox="1"/>
          <p:nvPr/>
        </p:nvSpPr>
        <p:spPr>
          <a:xfrm>
            <a:off x="1616075" y="2692400"/>
            <a:ext cx="7348538" cy="519113"/>
          </a:xfrm>
          <a:prstGeom prst="rect">
            <a:avLst/>
          </a:prstGeom>
          <a:noFill/>
          <a:ln w="9525">
            <a:noFill/>
          </a:ln>
        </p:spPr>
        <p:txBody>
          <a:bodyPr anchor="t">
            <a:spAutoFit/>
          </a:bodyPr>
          <a:p>
            <a:pPr algn="ctr" eaLnBrk="0" hangingPunct="0"/>
            <a:r>
              <a:rPr lang="zh-CN" altLang="en-US" sz="2800" b="1" dirty="0">
                <a:solidFill>
                  <a:srgbClr val="000000"/>
                </a:solidFill>
                <a:latin typeface="Arial" panose="020B0604020202020204" pitchFamily="34" charset="0"/>
                <a:ea typeface="宋体" panose="02010600030101010101" pitchFamily="2" charset="-122"/>
              </a:rPr>
              <a:t>新兴资产阶级要求破除各种封建束缚</a:t>
            </a:r>
            <a:endParaRPr lang="zh-CN" altLang="en-US" dirty="0">
              <a:solidFill>
                <a:srgbClr val="000000"/>
              </a:solidFill>
              <a:latin typeface="Arial" panose="020B0604020202020204" pitchFamily="34" charset="0"/>
              <a:ea typeface="宋体" panose="02010600030101010101" pitchFamily="2" charset="-122"/>
            </a:endParaRPr>
          </a:p>
        </p:txBody>
      </p:sp>
      <p:sp>
        <p:nvSpPr>
          <p:cNvPr id="4" name="Text Box 10"/>
          <p:cNvSpPr txBox="1"/>
          <p:nvPr/>
        </p:nvSpPr>
        <p:spPr>
          <a:xfrm>
            <a:off x="977900" y="2574925"/>
            <a:ext cx="354013" cy="457200"/>
          </a:xfrm>
          <a:prstGeom prst="rect">
            <a:avLst/>
          </a:prstGeom>
          <a:noFill/>
          <a:ln w="9525">
            <a:noFill/>
          </a:ln>
        </p:spPr>
        <p:txBody>
          <a:bodyPr wrap="none" anchor="t">
            <a:spAutoFit/>
          </a:bodyPr>
          <a:p>
            <a:pPr algn="ctr" eaLnBrk="0" hangingPunct="0"/>
            <a:r>
              <a:rPr lang="en-US" altLang="zh-CN" sz="2400" dirty="0">
                <a:solidFill>
                  <a:srgbClr val="000000"/>
                </a:solidFill>
                <a:latin typeface="Arial" panose="020B0604020202020204" pitchFamily="34" charset="0"/>
                <a:ea typeface="宋体" panose="02010600030101010101" pitchFamily="2" charset="-122"/>
              </a:rPr>
              <a:t>2</a:t>
            </a:r>
            <a:endParaRPr lang="en-US" altLang="zh-CN" sz="2400" dirty="0">
              <a:solidFill>
                <a:srgbClr val="000000"/>
              </a:solidFill>
              <a:latin typeface="Arial" panose="020B0604020202020204" pitchFamily="34" charset="0"/>
              <a:ea typeface="宋体" panose="02010600030101010101" pitchFamily="2" charset="-122"/>
            </a:endParaRPr>
          </a:p>
        </p:txBody>
      </p:sp>
      <p:sp>
        <p:nvSpPr>
          <p:cNvPr id="18443" name="AutoShape 11"/>
          <p:cNvSpPr>
            <a:spLocks noChangeArrowheads="1"/>
          </p:cNvSpPr>
          <p:nvPr/>
        </p:nvSpPr>
        <p:spPr bwMode="gray">
          <a:xfrm>
            <a:off x="1289050" y="3640138"/>
            <a:ext cx="7604125" cy="1589088"/>
          </a:xfrm>
          <a:prstGeom prst="roundRect">
            <a:avLst>
              <a:gd name="adj" fmla="val 16667"/>
            </a:avLst>
          </a:prstGeom>
          <a:gradFill rotWithShape="1">
            <a:gsLst>
              <a:gs pos="0">
                <a:schemeClr val="hlink"/>
              </a:gs>
              <a:gs pos="50000">
                <a:schemeClr val="hlink">
                  <a:gamma/>
                  <a:tint val="21176"/>
                  <a:invGamma/>
                </a:schemeClr>
              </a:gs>
              <a:gs pos="100000">
                <a:schemeClr val="hlink"/>
              </a:gs>
            </a:gsLst>
            <a:lin ang="5400000" scaled="1"/>
          </a:gradFill>
          <a:ln w="12700" algn="ctr">
            <a:solidFill>
              <a:schemeClr val="bg1"/>
            </a:solid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Verdana" panose="020B0604030504040204" pitchFamily="34" charset="0"/>
              <a:ea typeface="宋体" panose="02010600030101010101" pitchFamily="2" charset="-122"/>
              <a:cs typeface="+mn-cs"/>
            </a:endParaRPr>
          </a:p>
        </p:txBody>
      </p:sp>
      <p:sp>
        <p:nvSpPr>
          <p:cNvPr id="5" name="AutoShape 12"/>
          <p:cNvSpPr/>
          <p:nvPr/>
        </p:nvSpPr>
        <p:spPr>
          <a:xfrm>
            <a:off x="539750" y="3860800"/>
            <a:ext cx="1128713" cy="1073150"/>
          </a:xfrm>
          <a:prstGeom prst="diamond">
            <a:avLst/>
          </a:prstGeom>
          <a:solidFill>
            <a:schemeClr val="hlink"/>
          </a:solidFill>
          <a:ln w="25400" cap="flat" cmpd="sng">
            <a:solidFill>
              <a:schemeClr val="bg1"/>
            </a:solidFill>
            <a:prstDash val="solid"/>
            <a:miter/>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18445" name="Text Box 13"/>
          <p:cNvSpPr txBox="1">
            <a:spLocks noChangeArrowheads="1"/>
          </p:cNvSpPr>
          <p:nvPr/>
        </p:nvSpPr>
        <p:spPr bwMode="gray">
          <a:xfrm>
            <a:off x="2205038" y="3644900"/>
            <a:ext cx="6938963" cy="1373188"/>
          </a:xfrm>
          <a:prstGeom prst="rect">
            <a:avLst/>
          </a:prstGeom>
          <a:noFill/>
          <a:ln w="9525" algn="ctr">
            <a:noFill/>
            <a:miter lim="800000"/>
          </a:ln>
          <a:effectLst/>
        </p:spPr>
        <p:txBody>
          <a:bodyPr>
            <a:spAutoFit/>
          </a:bodyPr>
          <a:lstStyle/>
          <a:p>
            <a:pPr marR="0" defTabSz="914400" rtl="0" eaLnBrk="0" hangingPunct="0">
              <a:buClrTx/>
              <a:buSzTx/>
              <a:buFontTx/>
              <a:buNone/>
              <a:defRPr/>
            </a:pPr>
            <a:r>
              <a:rPr kumimoji="0" lang="zh-CN" altLang="en-US" sz="2800" b="1" kern="1200" cap="none" spc="0" normalizeH="0" baseline="0" noProof="0">
                <a:solidFill>
                  <a:srgbClr val="000000"/>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意大利保留较多的希腊、罗马古典文化；教会长期垄断教育文化，人们生活在蒙昧之中</a:t>
            </a:r>
            <a:endParaRPr kumimoji="0" lang="zh-CN" altLang="en-US" sz="2800" b="1" kern="1200" cap="none" spc="0" normalizeH="0" baseline="0" noProof="0">
              <a:solidFill>
                <a:srgbClr val="000000"/>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p:txBody>
      </p:sp>
      <p:sp>
        <p:nvSpPr>
          <p:cNvPr id="6" name="Text Box 14"/>
          <p:cNvSpPr txBox="1"/>
          <p:nvPr/>
        </p:nvSpPr>
        <p:spPr>
          <a:xfrm>
            <a:off x="900113" y="4221163"/>
            <a:ext cx="354012" cy="457200"/>
          </a:xfrm>
          <a:prstGeom prst="rect">
            <a:avLst/>
          </a:prstGeom>
          <a:noFill/>
          <a:ln w="9525">
            <a:noFill/>
          </a:ln>
        </p:spPr>
        <p:txBody>
          <a:bodyPr wrap="none" anchor="t">
            <a:spAutoFit/>
          </a:bodyPr>
          <a:p>
            <a:pPr algn="ctr" eaLnBrk="0" hangingPunct="0"/>
            <a:r>
              <a:rPr lang="en-US" altLang="zh-CN" sz="2400" dirty="0">
                <a:solidFill>
                  <a:srgbClr val="000000"/>
                </a:solidFill>
                <a:latin typeface="Arial" panose="020B0604020202020204" pitchFamily="34" charset="0"/>
                <a:ea typeface="宋体" panose="02010600030101010101" pitchFamily="2" charset="-122"/>
              </a:rPr>
              <a:t>3</a:t>
            </a:r>
            <a:endParaRPr lang="en-US" altLang="zh-CN" sz="2400" dirty="0">
              <a:solidFill>
                <a:srgbClr val="000000"/>
              </a:solidFill>
              <a:latin typeface="Arial" panose="020B0604020202020204" pitchFamily="34" charset="0"/>
              <a:ea typeface="宋体" panose="02010600030101010101" pitchFamily="2" charset="-122"/>
            </a:endParaRPr>
          </a:p>
        </p:txBody>
      </p:sp>
      <p:sp>
        <p:nvSpPr>
          <p:cNvPr id="18447" name="AutoShape 15"/>
          <p:cNvSpPr>
            <a:spLocks noChangeArrowheads="1"/>
          </p:cNvSpPr>
          <p:nvPr/>
        </p:nvSpPr>
        <p:spPr bwMode="gray">
          <a:xfrm>
            <a:off x="1655763" y="5445125"/>
            <a:ext cx="7237413" cy="569913"/>
          </a:xfrm>
          <a:prstGeom prst="roundRect">
            <a:avLst>
              <a:gd name="adj" fmla="val 16667"/>
            </a:avLst>
          </a:prstGeom>
          <a:gradFill rotWithShape="1">
            <a:gsLst>
              <a:gs pos="0">
                <a:srgbClr val="FF3399">
                  <a:alpha val="89999"/>
                </a:srgbClr>
              </a:gs>
              <a:gs pos="50000">
                <a:srgbClr val="FFFF00"/>
              </a:gs>
              <a:gs pos="100000">
                <a:srgbClr val="FF3399">
                  <a:alpha val="89999"/>
                </a:srgbClr>
              </a:gs>
            </a:gsLst>
            <a:lin ang="5400000" scaled="1"/>
          </a:gradFill>
          <a:ln w="12700" algn="ctr">
            <a:solidFill>
              <a:schemeClr val="bg1"/>
            </a:solidFill>
            <a:rou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zh-CN" sz="28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 name="AutoShape 16"/>
          <p:cNvSpPr/>
          <p:nvPr/>
        </p:nvSpPr>
        <p:spPr>
          <a:xfrm>
            <a:off x="684213" y="5229225"/>
            <a:ext cx="1116012" cy="998538"/>
          </a:xfrm>
          <a:prstGeom prst="diamond">
            <a:avLst/>
          </a:prstGeom>
          <a:gradFill rotWithShape="1">
            <a:gsLst>
              <a:gs pos="0">
                <a:srgbClr val="FF3399"/>
              </a:gs>
              <a:gs pos="100000">
                <a:srgbClr val="FFFF00"/>
              </a:gs>
            </a:gsLst>
            <a:lin ang="5400000" scaled="1"/>
            <a:tileRect/>
          </a:gradFill>
          <a:ln w="25400" cap="flat" cmpd="sng">
            <a:solidFill>
              <a:schemeClr val="bg1"/>
            </a:solidFill>
            <a:prstDash val="solid"/>
            <a:miter/>
            <a:headEnd type="none" w="med" len="med"/>
            <a:tailEnd type="none" w="med" len="med"/>
          </a:ln>
        </p:spPr>
        <p:txBody>
          <a:bodyPr wrap="none" anchor="ctr"/>
          <a:p>
            <a:endParaRPr lang="zh-CN" altLang="en-US" dirty="0">
              <a:latin typeface="Verdana" panose="020B0604030504040204" pitchFamily="34" charset="0"/>
              <a:ea typeface="宋体" panose="02010600030101010101" pitchFamily="2" charset="-122"/>
            </a:endParaRPr>
          </a:p>
        </p:txBody>
      </p:sp>
      <p:sp>
        <p:nvSpPr>
          <p:cNvPr id="18449" name="Text Box 17"/>
          <p:cNvSpPr txBox="1"/>
          <p:nvPr/>
        </p:nvSpPr>
        <p:spPr>
          <a:xfrm>
            <a:off x="1403350" y="5445125"/>
            <a:ext cx="5907088" cy="519113"/>
          </a:xfrm>
          <a:prstGeom prst="rect">
            <a:avLst/>
          </a:prstGeom>
          <a:noFill/>
          <a:ln w="9525">
            <a:noFill/>
          </a:ln>
        </p:spPr>
        <p:txBody>
          <a:bodyPr anchor="t">
            <a:spAutoFit/>
          </a:bodyPr>
          <a:p>
            <a:pPr algn="ctr" eaLnBrk="0" hangingPunct="0"/>
            <a:r>
              <a:rPr lang="zh-CN" altLang="en-US" sz="2800" b="1" dirty="0">
                <a:solidFill>
                  <a:srgbClr val="000000"/>
                </a:solidFill>
                <a:latin typeface="Arial" panose="020B0604020202020204" pitchFamily="34" charset="0"/>
                <a:ea typeface="宋体" panose="02010600030101010101" pitchFamily="2" charset="-122"/>
              </a:rPr>
              <a:t>黑死病促使人们反省 </a:t>
            </a:r>
            <a:endParaRPr lang="zh-CN" altLang="en-US" sz="2800" b="1" dirty="0">
              <a:solidFill>
                <a:srgbClr val="000000"/>
              </a:solidFill>
              <a:latin typeface="Arial" panose="020B0604020202020204" pitchFamily="34" charset="0"/>
              <a:ea typeface="宋体" panose="02010600030101010101" pitchFamily="2" charset="-122"/>
            </a:endParaRPr>
          </a:p>
        </p:txBody>
      </p:sp>
      <p:sp>
        <p:nvSpPr>
          <p:cNvPr id="8" name="Text Box 18"/>
          <p:cNvSpPr txBox="1"/>
          <p:nvPr/>
        </p:nvSpPr>
        <p:spPr>
          <a:xfrm>
            <a:off x="1042988" y="5516563"/>
            <a:ext cx="354012" cy="457200"/>
          </a:xfrm>
          <a:prstGeom prst="rect">
            <a:avLst/>
          </a:prstGeom>
          <a:noFill/>
          <a:ln w="9525">
            <a:noFill/>
          </a:ln>
        </p:spPr>
        <p:txBody>
          <a:bodyPr wrap="none" anchor="t">
            <a:spAutoFit/>
          </a:bodyPr>
          <a:p>
            <a:pPr algn="ctr" eaLnBrk="0" hangingPunct="0"/>
            <a:r>
              <a:rPr lang="en-US" altLang="zh-CN" sz="2400" dirty="0">
                <a:solidFill>
                  <a:srgbClr val="000000"/>
                </a:solidFill>
                <a:latin typeface="Arial" panose="020B0604020202020204" pitchFamily="34" charset="0"/>
                <a:ea typeface="宋体" panose="02010600030101010101" pitchFamily="2" charset="-122"/>
              </a:rPr>
              <a:t>4</a:t>
            </a:r>
            <a:endParaRPr lang="en-US" altLang="zh-CN" sz="2400" dirty="0">
              <a:solidFill>
                <a:srgbClr val="000000"/>
              </a:solidFill>
              <a:latin typeface="Arial" panose="020B0604020202020204" pitchFamily="34" charset="0"/>
              <a:ea typeface="宋体" panose="02010600030101010101" pitchFamily="2" charset="-122"/>
            </a:endParaRPr>
          </a:p>
        </p:txBody>
      </p:sp>
      <p:sp>
        <p:nvSpPr>
          <p:cNvPr id="18450" name="Rectangle 19"/>
          <p:cNvSpPr>
            <a:spLocks noRot="1"/>
          </p:cNvSpPr>
          <p:nvPr/>
        </p:nvSpPr>
        <p:spPr>
          <a:xfrm>
            <a:off x="603250" y="260350"/>
            <a:ext cx="8540750" cy="1143000"/>
          </a:xfrm>
          <a:prstGeom prst="rect">
            <a:avLst/>
          </a:prstGeom>
          <a:solidFill>
            <a:schemeClr val="bg1"/>
          </a:solidFill>
          <a:ln w="9525">
            <a:noFill/>
          </a:ln>
        </p:spPr>
        <p:txBody>
          <a:bodyPr anchor="ctr"/>
          <a:p>
            <a:r>
              <a:rPr lang="zh-CN" altLang="en-US" sz="3800" b="1" dirty="0">
                <a:latin typeface="Verdana" panose="020B0604030504040204" pitchFamily="34" charset="0"/>
                <a:ea typeface="宋体" panose="02010600030101010101" pitchFamily="2" charset="-122"/>
              </a:rPr>
              <a:t>二、背景</a:t>
            </a:r>
            <a:r>
              <a:rPr lang="zh-CN" altLang="en-US" sz="2500" b="1" dirty="0">
                <a:latin typeface="Verdana" panose="020B0604030504040204" pitchFamily="34" charset="0"/>
                <a:ea typeface="宋体" panose="02010600030101010101" pitchFamily="2" charset="-122"/>
              </a:rPr>
              <a:t>（</a:t>
            </a:r>
            <a:r>
              <a:rPr lang="zh-CN" altLang="en-US" sz="2500" b="1" dirty="0">
                <a:solidFill>
                  <a:schemeClr val="tx2"/>
                </a:solidFill>
                <a:latin typeface="Verdana" panose="020B0604030504040204" pitchFamily="34" charset="0"/>
                <a:ea typeface="宋体" panose="02010600030101010101" pitchFamily="2" charset="-122"/>
              </a:rPr>
              <a:t>首先兴起于意大利的原因）</a:t>
            </a:r>
            <a:endParaRPr lang="zh-CN" altLang="en-US" sz="2500" b="1" dirty="0">
              <a:solidFill>
                <a:schemeClr val="tx2"/>
              </a:solidFill>
              <a:latin typeface="Verdana" panose="020B0604030504040204" pitchFamily="34" charset="0"/>
              <a:ea typeface="宋体" panose="02010600030101010101" pitchFamily="2" charset="-122"/>
            </a:endParaRPr>
          </a:p>
        </p:txBody>
      </p:sp>
      <p:sp>
        <p:nvSpPr>
          <p:cNvPr id="18451" name="Rectangle 20"/>
          <p:cNvSpPr/>
          <p:nvPr/>
        </p:nvSpPr>
        <p:spPr>
          <a:xfrm>
            <a:off x="1547813" y="1576388"/>
            <a:ext cx="1255712" cy="519112"/>
          </a:xfrm>
          <a:prstGeom prst="rect">
            <a:avLst/>
          </a:prstGeom>
          <a:noFill/>
          <a:ln w="9525">
            <a:noFill/>
          </a:ln>
        </p:spPr>
        <p:txBody>
          <a:bodyPr wrap="none" anchor="t">
            <a:spAutoFit/>
          </a:bodyPr>
          <a:p>
            <a:r>
              <a:rPr lang="zh-CN" altLang="en-US" sz="2800" b="1" dirty="0">
                <a:solidFill>
                  <a:srgbClr val="000000"/>
                </a:solidFill>
                <a:latin typeface="Arial" panose="020B0604020202020204" pitchFamily="34" charset="0"/>
                <a:ea typeface="宋体" panose="02010600030101010101" pitchFamily="2" charset="-122"/>
              </a:rPr>
              <a:t>经济：</a:t>
            </a:r>
            <a:endParaRPr lang="zh-CN" altLang="en-US" sz="2800" b="1" dirty="0">
              <a:solidFill>
                <a:srgbClr val="000000"/>
              </a:solidFill>
              <a:latin typeface="Arial" panose="020B0604020202020204" pitchFamily="34" charset="0"/>
              <a:ea typeface="宋体" panose="02010600030101010101" pitchFamily="2" charset="-122"/>
            </a:endParaRPr>
          </a:p>
        </p:txBody>
      </p:sp>
      <p:sp>
        <p:nvSpPr>
          <p:cNvPr id="18452" name="Rectangle 21"/>
          <p:cNvSpPr/>
          <p:nvPr/>
        </p:nvSpPr>
        <p:spPr>
          <a:xfrm>
            <a:off x="1403350" y="2636838"/>
            <a:ext cx="1255713" cy="519112"/>
          </a:xfrm>
          <a:prstGeom prst="rect">
            <a:avLst/>
          </a:prstGeom>
          <a:noFill/>
          <a:ln w="9525">
            <a:noFill/>
          </a:ln>
        </p:spPr>
        <p:txBody>
          <a:bodyPr wrap="none" anchor="t">
            <a:spAutoFit/>
          </a:bodyPr>
          <a:p>
            <a:r>
              <a:rPr lang="zh-CN" altLang="en-US" sz="2800" b="1" dirty="0">
                <a:solidFill>
                  <a:srgbClr val="000000"/>
                </a:solidFill>
                <a:latin typeface="Arial" panose="020B0604020202020204" pitchFamily="34" charset="0"/>
                <a:ea typeface="宋体" panose="02010600030101010101" pitchFamily="2" charset="-122"/>
              </a:rPr>
              <a:t>政治：</a:t>
            </a:r>
            <a:endParaRPr lang="zh-CN" altLang="en-US" sz="2800" b="1" dirty="0">
              <a:solidFill>
                <a:srgbClr val="000000"/>
              </a:solidFill>
              <a:latin typeface="Arial" panose="020B0604020202020204" pitchFamily="34" charset="0"/>
              <a:ea typeface="宋体" panose="02010600030101010101" pitchFamily="2" charset="-122"/>
            </a:endParaRPr>
          </a:p>
        </p:txBody>
      </p:sp>
      <p:sp>
        <p:nvSpPr>
          <p:cNvPr id="18453" name="Rectangle 22"/>
          <p:cNvSpPr/>
          <p:nvPr/>
        </p:nvSpPr>
        <p:spPr>
          <a:xfrm>
            <a:off x="1331913" y="3716338"/>
            <a:ext cx="1204912" cy="519112"/>
          </a:xfrm>
          <a:prstGeom prst="rect">
            <a:avLst/>
          </a:prstGeom>
          <a:noFill/>
          <a:ln w="9525">
            <a:noFill/>
          </a:ln>
        </p:spPr>
        <p:txBody>
          <a:bodyPr wrap="none" anchor="t">
            <a:spAutoFit/>
          </a:bodyPr>
          <a:p>
            <a:r>
              <a:rPr lang="zh-CN" altLang="en-US" sz="2800" b="1" dirty="0">
                <a:solidFill>
                  <a:srgbClr val="000000"/>
                </a:solidFill>
                <a:latin typeface="Arial" panose="020B0604020202020204" pitchFamily="34" charset="0"/>
                <a:ea typeface="宋体" panose="02010600030101010101" pitchFamily="2" charset="-122"/>
              </a:rPr>
              <a:t>文化</a:t>
            </a:r>
            <a:r>
              <a:rPr lang="zh-CN" altLang="en-US" sz="2400" b="1" dirty="0">
                <a:solidFill>
                  <a:srgbClr val="000000"/>
                </a:solidFill>
                <a:latin typeface="Times New Roman" panose="02020603050405020304" pitchFamily="18" charset="0"/>
                <a:ea typeface="宋体" panose="02010600030101010101" pitchFamily="2" charset="-122"/>
              </a:rPr>
              <a:t>：</a:t>
            </a:r>
            <a:endParaRPr lang="zh-CN" altLang="en-US" sz="2400" b="1" dirty="0">
              <a:solidFill>
                <a:srgbClr val="000000"/>
              </a:solidFill>
              <a:latin typeface="Times New Roman" panose="02020603050405020304" pitchFamily="18" charset="0"/>
              <a:ea typeface="宋体" panose="02010600030101010101" pitchFamily="2" charset="-122"/>
            </a:endParaRPr>
          </a:p>
        </p:txBody>
      </p:sp>
      <p:sp>
        <p:nvSpPr>
          <p:cNvPr id="18454" name="Rectangle 23"/>
          <p:cNvSpPr/>
          <p:nvPr/>
        </p:nvSpPr>
        <p:spPr>
          <a:xfrm>
            <a:off x="1619250" y="5445125"/>
            <a:ext cx="1204913" cy="519113"/>
          </a:xfrm>
          <a:prstGeom prst="rect">
            <a:avLst/>
          </a:prstGeom>
          <a:noFill/>
          <a:ln w="9525">
            <a:noFill/>
          </a:ln>
        </p:spPr>
        <p:txBody>
          <a:bodyPr wrap="none" anchor="t">
            <a:spAutoFit/>
          </a:bodyPr>
          <a:p>
            <a:r>
              <a:rPr lang="zh-CN" altLang="en-US" sz="2800" b="1" dirty="0">
                <a:solidFill>
                  <a:srgbClr val="000000"/>
                </a:solidFill>
                <a:latin typeface="Arial" panose="020B0604020202020204" pitchFamily="34" charset="0"/>
                <a:ea typeface="宋体" panose="02010600030101010101" pitchFamily="2" charset="-122"/>
              </a:rPr>
              <a:t>天灾</a:t>
            </a:r>
            <a:r>
              <a:rPr lang="zh-CN" altLang="en-US" sz="2400" b="1" dirty="0">
                <a:solidFill>
                  <a:srgbClr val="000000"/>
                </a:solidFill>
                <a:latin typeface="Times New Roman" panose="02020603050405020304" pitchFamily="18" charset="0"/>
                <a:ea typeface="宋体" panose="02010600030101010101" pitchFamily="2" charset="-122"/>
              </a:rPr>
              <a:t>：</a:t>
            </a:r>
            <a:endParaRPr lang="zh-CN" altLang="en-US" sz="2400" b="1" dirty="0">
              <a:solidFill>
                <a:srgbClr val="000000"/>
              </a:solidFill>
              <a:latin typeface="Times New Roman" panose="02020603050405020304" pitchFamily="18"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7"/>
                                        </p:tgtEl>
                                        <p:attrNameLst>
                                          <p:attrName>style.visibility</p:attrName>
                                        </p:attrNameLst>
                                      </p:cBhvr>
                                      <p:to>
                                        <p:strVal val="visible"/>
                                      </p:to>
                                    </p:set>
                                    <p:anim calcmode="lin" valueType="num">
                                      <p:cBhvr additive="base">
                                        <p:cTn id="7" dur="500" fill="hold"/>
                                        <p:tgtEl>
                                          <p:spTgt spid="18437"/>
                                        </p:tgtEl>
                                        <p:attrNameLst>
                                          <p:attrName>ppt_x</p:attrName>
                                        </p:attrNameLst>
                                      </p:cBhvr>
                                      <p:tavLst>
                                        <p:tav tm="0">
                                          <p:val>
                                            <p:strVal val="#ppt_x"/>
                                          </p:val>
                                        </p:tav>
                                        <p:tav tm="100000">
                                          <p:val>
                                            <p:strVal val="#ppt_x"/>
                                          </p:val>
                                        </p:tav>
                                      </p:tavLst>
                                    </p:anim>
                                    <p:anim calcmode="lin" valueType="num">
                                      <p:cBhvr additive="base">
                                        <p:cTn id="8" dur="500" fill="hold"/>
                                        <p:tgtEl>
                                          <p:spTgt spid="1843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41"/>
                                        </p:tgtEl>
                                        <p:attrNameLst>
                                          <p:attrName>style.visibility</p:attrName>
                                        </p:attrNameLst>
                                      </p:cBhvr>
                                      <p:to>
                                        <p:strVal val="visible"/>
                                      </p:to>
                                    </p:set>
                                    <p:anim calcmode="lin" valueType="num">
                                      <p:cBhvr additive="base">
                                        <p:cTn id="13" dur="500" fill="hold"/>
                                        <p:tgtEl>
                                          <p:spTgt spid="18441"/>
                                        </p:tgtEl>
                                        <p:attrNameLst>
                                          <p:attrName>ppt_x</p:attrName>
                                        </p:attrNameLst>
                                      </p:cBhvr>
                                      <p:tavLst>
                                        <p:tav tm="0">
                                          <p:val>
                                            <p:strVal val="#ppt_x"/>
                                          </p:val>
                                        </p:tav>
                                        <p:tav tm="100000">
                                          <p:val>
                                            <p:strVal val="#ppt_x"/>
                                          </p:val>
                                        </p:tav>
                                      </p:tavLst>
                                    </p:anim>
                                    <p:anim calcmode="lin" valueType="num">
                                      <p:cBhvr additive="base">
                                        <p:cTn id="14" dur="500" fill="hold"/>
                                        <p:tgtEl>
                                          <p:spTgt spid="1844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45"/>
                                        </p:tgtEl>
                                        <p:attrNameLst>
                                          <p:attrName>style.visibility</p:attrName>
                                        </p:attrNameLst>
                                      </p:cBhvr>
                                      <p:to>
                                        <p:strVal val="visible"/>
                                      </p:to>
                                    </p:set>
                                    <p:anim calcmode="lin" valueType="num">
                                      <p:cBhvr additive="base">
                                        <p:cTn id="19" dur="500" fill="hold"/>
                                        <p:tgtEl>
                                          <p:spTgt spid="18445"/>
                                        </p:tgtEl>
                                        <p:attrNameLst>
                                          <p:attrName>ppt_x</p:attrName>
                                        </p:attrNameLst>
                                      </p:cBhvr>
                                      <p:tavLst>
                                        <p:tav tm="0">
                                          <p:val>
                                            <p:strVal val="#ppt_x"/>
                                          </p:val>
                                        </p:tav>
                                        <p:tav tm="100000">
                                          <p:val>
                                            <p:strVal val="#ppt_x"/>
                                          </p:val>
                                        </p:tav>
                                      </p:tavLst>
                                    </p:anim>
                                    <p:anim calcmode="lin" valueType="num">
                                      <p:cBhvr additive="base">
                                        <p:cTn id="20" dur="500" fill="hold"/>
                                        <p:tgtEl>
                                          <p:spTgt spid="1844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49"/>
                                        </p:tgtEl>
                                        <p:attrNameLst>
                                          <p:attrName>style.visibility</p:attrName>
                                        </p:attrNameLst>
                                      </p:cBhvr>
                                      <p:to>
                                        <p:strVal val="visible"/>
                                      </p:to>
                                    </p:set>
                                    <p:anim calcmode="lin" valueType="num">
                                      <p:cBhvr additive="base">
                                        <p:cTn id="25" dur="500" fill="hold"/>
                                        <p:tgtEl>
                                          <p:spTgt spid="18449"/>
                                        </p:tgtEl>
                                        <p:attrNameLst>
                                          <p:attrName>ppt_x</p:attrName>
                                        </p:attrNameLst>
                                      </p:cBhvr>
                                      <p:tavLst>
                                        <p:tav tm="0">
                                          <p:val>
                                            <p:strVal val="#ppt_x"/>
                                          </p:val>
                                        </p:tav>
                                        <p:tav tm="100000">
                                          <p:val>
                                            <p:strVal val="#ppt_x"/>
                                          </p:val>
                                        </p:tav>
                                      </p:tavLst>
                                    </p:anim>
                                    <p:anim calcmode="lin" valueType="num">
                                      <p:cBhvr additive="base">
                                        <p:cTn id="26" dur="500" fill="hold"/>
                                        <p:tgtEl>
                                          <p:spTgt spid="184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p:bldP spid="18441" grpId="0"/>
      <p:bldP spid="18445" grpId="0"/>
      <p:bldP spid="18449" grpId="0"/>
    </p:bldLst>
  </p:timing>
</p:sld>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跋涉">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跋涉">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跋涉">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0</TotalTime>
  <Words>4776</Words>
  <Application>WPS 演示</Application>
  <PresentationFormat>在屏幕上显示</PresentationFormat>
  <Paragraphs>565</Paragraphs>
  <Slides>33</Slides>
  <Notes>1</Notes>
  <HiddenSlides>0</HiddenSlides>
  <MMClips>0</MMClips>
  <ScaleCrop>false</ScaleCrop>
  <HeadingPairs>
    <vt:vector size="8" baseType="variant">
      <vt:variant>
        <vt:lpstr>已用的字体</vt:lpstr>
      </vt:variant>
      <vt:variant>
        <vt:i4>24</vt:i4>
      </vt:variant>
      <vt:variant>
        <vt:lpstr>主题</vt:lpstr>
      </vt:variant>
      <vt:variant>
        <vt:i4>3</vt:i4>
      </vt:variant>
      <vt:variant>
        <vt:lpstr>嵌入 OLE 服务器</vt:lpstr>
      </vt:variant>
      <vt:variant>
        <vt:i4>1</vt:i4>
      </vt:variant>
      <vt:variant>
        <vt:lpstr>幻灯片标题</vt:lpstr>
      </vt:variant>
      <vt:variant>
        <vt:i4>33</vt:i4>
      </vt:variant>
    </vt:vector>
  </HeadingPairs>
  <TitlesOfParts>
    <vt:vector size="61" baseType="lpstr">
      <vt:lpstr>Arial</vt:lpstr>
      <vt:lpstr>宋体</vt:lpstr>
      <vt:lpstr>Wingdings</vt:lpstr>
      <vt:lpstr>Verdana</vt:lpstr>
      <vt:lpstr>Times New Roman</vt:lpstr>
      <vt:lpstr>Calibri</vt:lpstr>
      <vt:lpstr>幼圆</vt:lpstr>
      <vt:lpstr>微软雅黑</vt:lpstr>
      <vt:lpstr>Tahoma</vt:lpstr>
      <vt:lpstr>华文楷体</vt:lpstr>
      <vt:lpstr>Franklin Gothic Medium</vt:lpstr>
      <vt:lpstr>隶书</vt:lpstr>
      <vt:lpstr>Wingdings 2</vt:lpstr>
      <vt:lpstr>Wingdings 2</vt:lpstr>
      <vt:lpstr>黑体</vt:lpstr>
      <vt:lpstr>华文新魏</vt:lpstr>
      <vt:lpstr>楷体_GB2312</vt:lpstr>
      <vt:lpstr>楷体</vt:lpstr>
      <vt:lpstr>Arial Unicode MS</vt:lpstr>
      <vt:lpstr>仿宋_GB2312</vt:lpstr>
      <vt:lpstr>华文中宋</vt:lpstr>
      <vt:lpstr>Arial Black</vt:lpstr>
      <vt:lpstr>新宋体</vt:lpstr>
      <vt:lpstr>仿宋</vt:lpstr>
      <vt:lpstr>Profile</vt:lpstr>
      <vt:lpstr>Textured</vt:lpstr>
      <vt:lpstr>跋涉</vt:lpstr>
      <vt:lpstr>MSGraph.Chart.8</vt:lpstr>
      <vt:lpstr>2018届高三历史一轮复习</vt:lpstr>
      <vt:lpstr>专题六     从人文精神之源及到科学理性时代 单元主体线索</vt:lpstr>
      <vt:lpstr>PowerPoint 演示文稿</vt:lpstr>
      <vt:lpstr>PowerPoint 演示文稿</vt:lpstr>
      <vt:lpstr>文艺复兴探究</vt:lpstr>
      <vt:lpstr>一、文艺复兴的含义与主题</vt:lpstr>
      <vt:lpstr>文艺复兴出现的原因</vt:lpstr>
      <vt:lpstr>PowerPoint 演示文稿</vt:lpstr>
      <vt:lpstr>PowerPoint 演示文稿</vt:lpstr>
      <vt:lpstr>三、进程</vt:lpstr>
      <vt:lpstr>三、进程</vt:lpstr>
      <vt:lpstr>四、评价 </vt:lpstr>
      <vt:lpstr>PowerPoint 演示文稿</vt:lpstr>
      <vt:lpstr>PowerPoint 演示文稿</vt:lpstr>
      <vt:lpstr>宗教改革探究</vt:lpstr>
      <vt:lpstr>PowerPoint 演示文稿</vt:lpstr>
      <vt:lpstr>PowerPoint 演示文稿</vt:lpstr>
      <vt:lpstr>启蒙运动探究</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拓展学习     关于社会契约论</vt:lpstr>
      <vt:lpstr>PowerPoint 演示文稿</vt:lpstr>
      <vt:lpstr>PowerPoint 演示文稿</vt:lpstr>
      <vt:lpstr>PowerPoint 演示文稿</vt:lpstr>
      <vt:lpstr>PowerPoint 演示文稿</vt:lpstr>
      <vt:lpstr>PowerPoint 演示文稿</vt:lpstr>
      <vt:lpstr>专题总结2    不同阶段人文精神的主要内涵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13</cp:revision>
  <dcterms:created xsi:type="dcterms:W3CDTF">2017-02-20T00:35:00Z</dcterms:created>
  <dcterms:modified xsi:type="dcterms:W3CDTF">2017-10-16T13:46:26Z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KSOProductBuildVer">
    <vt:lpwstr>2052-10.1.0.6876</vt:lpwstr>
  </property>
</Properties>
</file>