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ppt/tags/tag208.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2" r:id="rId3"/>
  </p:sldMasterIdLst>
  <p:notesMasterIdLst>
    <p:notesMasterId r:id="rId5"/>
  </p:notesMasterIdLst>
  <p:handoutMasterIdLst>
    <p:handoutMasterId r:id="rId31"/>
  </p:handoutMasterIdLst>
  <p:sldIdLst>
    <p:sldId id="334" r:id="rId4"/>
    <p:sldId id="336" r:id="rId6"/>
    <p:sldId id="338" r:id="rId7"/>
    <p:sldId id="379" r:id="rId8"/>
    <p:sldId id="339" r:id="rId9"/>
    <p:sldId id="340" r:id="rId10"/>
    <p:sldId id="341" r:id="rId11"/>
    <p:sldId id="343" r:id="rId12"/>
    <p:sldId id="344" r:id="rId13"/>
    <p:sldId id="353" r:id="rId14"/>
    <p:sldId id="352" r:id="rId15"/>
    <p:sldId id="380" r:id="rId16"/>
    <p:sldId id="354" r:id="rId17"/>
    <p:sldId id="355" r:id="rId18"/>
    <p:sldId id="356" r:id="rId19"/>
    <p:sldId id="357" r:id="rId20"/>
    <p:sldId id="358" r:id="rId21"/>
    <p:sldId id="381" r:id="rId22"/>
    <p:sldId id="360" r:id="rId23"/>
    <p:sldId id="359" r:id="rId24"/>
    <p:sldId id="361" r:id="rId25"/>
    <p:sldId id="362" r:id="rId26"/>
    <p:sldId id="371" r:id="rId27"/>
    <p:sldId id="382" r:id="rId28"/>
    <p:sldId id="383" r:id="rId29"/>
    <p:sldId id="384" r:id="rId30"/>
  </p:sldIdLst>
  <p:sldSz cx="9144000" cy="5143500" type="screen16x9"/>
  <p:notesSz cx="6858000" cy="9144000"/>
  <p:embeddedFontLst>
    <p:embeddedFont>
      <p:font typeface="黑体" panose="02010609060101010101" pitchFamily="2" charset="-122"/>
      <p:regular r:id="rId36"/>
    </p:embeddedFont>
    <p:embeddedFont>
      <p:font typeface="微软雅黑" panose="020B0503020204020204" charset="-122"/>
      <p:regular r:id="rId37"/>
    </p:embeddedFont>
    <p:embeddedFont>
      <p:font typeface="汉仪尚巍手书W" panose="00020600040101010101" pitchFamily="18" charset="-122"/>
      <p:regular r:id="rId38"/>
    </p:embeddedFont>
    <p:embeddedFont>
      <p:font typeface="汉呈王天喜任我行" panose="020B0503020204020204" pitchFamily="34" charset="-128"/>
      <p:regular r:id="rId39"/>
    </p:embeddedFont>
    <p:embeddedFont>
      <p:font typeface="Calibri" panose="020F0502020204030204" charset="0"/>
      <p:regular r:id="rId40"/>
      <p:bold r:id="rId41"/>
      <p:italic r:id="rId42"/>
      <p:boldItalic r:id="rId43"/>
    </p:embeddedFont>
  </p:embeddedFont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A7EBB"/>
    <a:srgbClr val="0000FF"/>
    <a:srgbClr val="FFFF66"/>
    <a:srgbClr val="CCFFFF"/>
    <a:srgbClr val="CCFF99"/>
    <a:srgbClr val="CC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89" autoAdjust="0"/>
    <p:restoredTop sz="95888" autoAdjust="0"/>
  </p:normalViewPr>
  <p:slideViewPr>
    <p:cSldViewPr snapToGrid="0" showGuides="1">
      <p:cViewPr varScale="1">
        <p:scale>
          <a:sx n="108" d="100"/>
          <a:sy n="108" d="100"/>
        </p:scale>
        <p:origin x="456" y="62"/>
      </p:cViewPr>
      <p:guideLst>
        <p:guide orient="horz" pos="1692"/>
        <p:guide pos="2788"/>
      </p:guideLst>
    </p:cSldViewPr>
  </p:slideViewPr>
  <p:notesTextViewPr>
    <p:cViewPr>
      <p:scale>
        <a:sx n="1" d="1"/>
        <a:sy n="1" d="1"/>
      </p:scale>
      <p:origin x="0" y="0"/>
    </p:cViewPr>
  </p:notesTextViewPr>
  <p:sorterViewPr>
    <p:cViewPr varScale="1">
      <p:scale>
        <a:sx n="100" d="100"/>
        <a:sy n="100" d="100"/>
      </p:scale>
      <p:origin x="0" y="-2842"/>
    </p:cViewPr>
  </p:sorterViewPr>
  <p:notesViewPr>
    <p:cSldViewPr snapToGrid="0">
      <p:cViewPr varScale="1">
        <p:scale>
          <a:sx n="66" d="100"/>
          <a:sy n="66" d="100"/>
        </p:scale>
        <p:origin x="3134" y="72"/>
      </p:cViewPr>
      <p:guideLst/>
    </p:cSldViewPr>
  </p:notesViewPr>
  <p:gridSpacing cx="36004" cy="36004"/>
</p:viewPr>
</file>

<file path=ppt/_rels/presentation.xml.rels>&#65279;<?xml version="1.0" encoding="utf-8"?><Relationships xmlns="http://schemas.openxmlformats.org/package/2006/relationships"><Relationship Type="http://schemas.openxmlformats.org/officeDocument/2006/relationships/slide" Target="slides/slide5.xml" Id="rId9" /><Relationship Type="http://schemas.openxmlformats.org/officeDocument/2006/relationships/slide" Target="slides/slide4.xml" Id="rId8" /><Relationship Type="http://schemas.openxmlformats.org/officeDocument/2006/relationships/slide" Target="slides/slide3.xml" Id="rId7" /><Relationship Type="http://schemas.openxmlformats.org/officeDocument/2006/relationships/slide" Target="slides/slide2.xml" Id="rId6" /><Relationship Type="http://schemas.openxmlformats.org/officeDocument/2006/relationships/notesMaster" Target="notesMasters/notesMaster1.xml" Id="rId5" /><Relationship Type="http://schemas.openxmlformats.org/officeDocument/2006/relationships/font" Target="fonts/font8.fntdata" Id="rId43" /><Relationship Type="http://schemas.openxmlformats.org/officeDocument/2006/relationships/font" Target="fonts/font7.fntdata" Id="rId42" /><Relationship Type="http://schemas.openxmlformats.org/officeDocument/2006/relationships/font" Target="fonts/font6.fntdata" Id="rId41" /><Relationship Type="http://schemas.openxmlformats.org/officeDocument/2006/relationships/font" Target="fonts/font5.fntdata" Id="rId40" /><Relationship Type="http://schemas.openxmlformats.org/officeDocument/2006/relationships/slide" Target="slides/slide1.xml" Id="rId4" /><Relationship Type="http://schemas.openxmlformats.org/officeDocument/2006/relationships/font" Target="fonts/font4.fntdata" Id="rId39" /><Relationship Type="http://schemas.openxmlformats.org/officeDocument/2006/relationships/font" Target="fonts/font3.fntdata" Id="rId38" /><Relationship Type="http://schemas.openxmlformats.org/officeDocument/2006/relationships/font" Target="fonts/font2.fntdata" Id="rId37" /><Relationship Type="http://schemas.openxmlformats.org/officeDocument/2006/relationships/font" Target="fonts/font1.fntdata" Id="rId36" /><Relationship Type="http://schemas.openxmlformats.org/officeDocument/2006/relationships/commentAuthors" Target="commentAuthors.xml" Id="rId35" /><Relationship Type="http://schemas.openxmlformats.org/officeDocument/2006/relationships/tableStyles" Target="tableStyles.xml" Id="rId34" /><Relationship Type="http://schemas.openxmlformats.org/officeDocument/2006/relationships/viewProps" Target="viewProps.xml" Id="rId33" /><Relationship Type="http://schemas.openxmlformats.org/officeDocument/2006/relationships/presProps" Target="presProps.xml" Id="rId32" /><Relationship Type="http://schemas.openxmlformats.org/officeDocument/2006/relationships/handoutMaster" Target="handoutMasters/handoutMaster1.xml" Id="rId31" /><Relationship Type="http://schemas.openxmlformats.org/officeDocument/2006/relationships/slide" Target="slides/slide26.xml" Id="rId30" /><Relationship Type="http://schemas.openxmlformats.org/officeDocument/2006/relationships/slideMaster" Target="slideMasters/slideMaster2.xml" Id="rId3" /><Relationship Type="http://schemas.openxmlformats.org/officeDocument/2006/relationships/slide" Target="slides/slide25.xml" Id="rId29" /><Relationship Type="http://schemas.openxmlformats.org/officeDocument/2006/relationships/slide" Target="slides/slide24.xml" Id="rId28" /><Relationship Type="http://schemas.openxmlformats.org/officeDocument/2006/relationships/slide" Target="slides/slide23.xml" Id="rId27" /><Relationship Type="http://schemas.openxmlformats.org/officeDocument/2006/relationships/slide" Target="slides/slide22.xml" Id="rId26" /><Relationship Type="http://schemas.openxmlformats.org/officeDocument/2006/relationships/slide" Target="slides/slide21.xml" Id="rId25" /><Relationship Type="http://schemas.openxmlformats.org/officeDocument/2006/relationships/slide" Target="slides/slide20.xml" Id="rId24" /><Relationship Type="http://schemas.openxmlformats.org/officeDocument/2006/relationships/slide" Target="slides/slide19.xml" Id="rId23" /><Relationship Type="http://schemas.openxmlformats.org/officeDocument/2006/relationships/slide" Target="slides/slide18.xml" Id="rId22" /><Relationship Type="http://schemas.openxmlformats.org/officeDocument/2006/relationships/slide" Target="slides/slide17.xml" Id="rId21" /><Relationship Type="http://schemas.openxmlformats.org/officeDocument/2006/relationships/slide" Target="slides/slide16.xml" Id="rId20" /><Relationship Type="http://schemas.openxmlformats.org/officeDocument/2006/relationships/theme" Target="theme/theme1.xml" Id="rId2" /><Relationship Type="http://schemas.openxmlformats.org/officeDocument/2006/relationships/slide" Target="slides/slide15.xml" Id="rId19" /><Relationship Type="http://schemas.openxmlformats.org/officeDocument/2006/relationships/slide" Target="slides/slide14.xml" Id="rId18" /><Relationship Type="http://schemas.openxmlformats.org/officeDocument/2006/relationships/slide" Target="slides/slide13.xml" Id="rId17" /><Relationship Type="http://schemas.openxmlformats.org/officeDocument/2006/relationships/slide" Target="slides/slide12.xml" Id="rId16" /><Relationship Type="http://schemas.openxmlformats.org/officeDocument/2006/relationships/slide" Target="slides/slide11.xml" Id="rId15" /><Relationship Type="http://schemas.openxmlformats.org/officeDocument/2006/relationships/slide" Target="slides/slide10.xml" Id="rId14" /><Relationship Type="http://schemas.openxmlformats.org/officeDocument/2006/relationships/slide" Target="slides/slide9.xml" Id="rId13" /><Relationship Type="http://schemas.openxmlformats.org/officeDocument/2006/relationships/slide" Target="slides/slide8.xml" Id="rId12" /><Relationship Type="http://schemas.openxmlformats.org/officeDocument/2006/relationships/slide" Target="slides/slide7.xml" Id="rId11" /><Relationship Type="http://schemas.openxmlformats.org/officeDocument/2006/relationships/slide" Target="slides/slide6.xml" Id="rId10" /><Relationship Type="http://schemas.openxmlformats.org/officeDocument/2006/relationships/slideMaster" Target="slideMasters/slideMaster1.xml" Id="rId1" /><Relationship Type="http://schemas.openxmlformats.org/officeDocument/2006/relationships/tags" Target="/ppt/tags/tag208.xml" Id="Re97676255d104a72"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r>
              <a:rPr lang="zh-CN" altLang="en-US"/>
              <a:t>状元成才路</a:t>
            </a: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08765797-5FDD-4A76-9607-4C02C874D0A9}" type="datetimeFigureOut">
              <a:rPr lang="zh-CN" altLang="en-US"/>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r>
              <a:rPr lang="zh-CN" altLang="en-US"/>
              <a:t>状元成才路</a:t>
            </a: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a:defRPr sz="1200"/>
            </a:lvl1pPr>
          </a:lstStyle>
          <a:p>
            <a:pPr>
              <a:defRPr/>
            </a:pPr>
            <a:fld id="{0CB5E731-0ED5-4B9C-A9A0-9E0B75265512}" type="slidenum">
              <a:rPr lang="zh-CN" altLang="en-US"/>
            </a:fld>
            <a:endParaRPr lang="zh-CN" altLang="en-US"/>
          </a:p>
        </p:txBody>
      </p:sp>
    </p:spTree>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anose="020B0604020202020204" pitchFamily="34" charset="0"/>
                <a:ea typeface="黑体" panose="02010609060101010101" pitchFamily="2" charset="-122"/>
              </a:defRPr>
            </a:lvl1pPr>
          </a:lstStyle>
          <a:p>
            <a:pPr>
              <a:defRPr/>
            </a:pPr>
            <a:r>
              <a:rPr lang="zh-CN" altLang="en-US"/>
              <a:t>状元成才路</a:t>
            </a: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panose="020B0604020202020204" pitchFamily="34" charset="0"/>
                <a:ea typeface="黑体" panose="02010609060101010101" pitchFamily="2" charset="-122"/>
              </a:defRPr>
            </a:lvl1pPr>
          </a:lstStyle>
          <a:p>
            <a:pPr>
              <a:defRPr/>
            </a:pPr>
            <a:fld id="{342387D9-2A76-42D9-A4DB-AD5AD17F9E53}" type="datetimeFigureOut">
              <a:rPr lang="zh-CN" altLang="en-US"/>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dirty="0"/>
              <a:t>单击此处编辑母版文本样式</a:t>
            </a:r>
            <a:endParaRPr lang="zh-CN" altLang="en-US" noProof="0" dirty="0"/>
          </a:p>
          <a:p>
            <a:pPr lvl="1"/>
            <a:r>
              <a:rPr lang="zh-CN" altLang="en-US" noProof="0" dirty="0"/>
              <a:t>第二级</a:t>
            </a:r>
            <a:endParaRPr lang="zh-CN" altLang="en-US" noProof="0" dirty="0"/>
          </a:p>
          <a:p>
            <a:pPr lvl="2"/>
            <a:r>
              <a:rPr lang="zh-CN" altLang="en-US" noProof="0" dirty="0"/>
              <a:t>第三级</a:t>
            </a:r>
            <a:endParaRPr lang="zh-CN" altLang="en-US" noProof="0" dirty="0"/>
          </a:p>
          <a:p>
            <a:pPr lvl="3"/>
            <a:r>
              <a:rPr lang="zh-CN" altLang="en-US" noProof="0" dirty="0"/>
              <a:t>第四级</a:t>
            </a:r>
            <a:endParaRPr lang="zh-CN" altLang="en-US" noProof="0" dirty="0"/>
          </a:p>
          <a:p>
            <a:pPr lvl="4"/>
            <a:r>
              <a:rPr lang="zh-CN" altLang="en-US" noProof="0" dirty="0"/>
              <a:t>第五级</a:t>
            </a:r>
            <a:endParaRPr lang="zh-CN" altLang="en-US" noProof="0"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anose="020B0604020202020204" pitchFamily="34" charset="0"/>
                <a:ea typeface="黑体" panose="02010609060101010101" pitchFamily="2" charset="-122"/>
              </a:defRPr>
            </a:lvl1pPr>
          </a:lstStyle>
          <a:p>
            <a:pPr>
              <a:defRPr/>
            </a:pPr>
            <a:r>
              <a:rPr lang="zh-CN" altLang="en-US"/>
              <a:t>状元成才路</a:t>
            </a: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a:ea typeface="黑体" panose="02010609060101010101" pitchFamily="2" charset="-122"/>
              </a:defRPr>
            </a:lvl1pPr>
          </a:lstStyle>
          <a:p>
            <a:pPr>
              <a:defRPr/>
            </a:pPr>
            <a:fld id="{EDC7E855-BDE7-4593-A788-14E25D7CFB35}" type="slidenum">
              <a:rPr lang="zh-CN" altLang="en-US"/>
            </a:fld>
            <a:endParaRPr lang="zh-CN" altLang="en-US"/>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mn-lt"/>
        <a:ea typeface="黑体" panose="02010609060101010101" pitchFamily="2" charset="-122"/>
        <a:cs typeface="+mn-cs"/>
      </a:defRPr>
    </a:lvl1pPr>
    <a:lvl2pPr marL="457200" algn="l" rtl="0" eaLnBrk="0" fontAlgn="base" hangingPunct="0">
      <a:spcBef>
        <a:spcPct val="30000"/>
      </a:spcBef>
      <a:spcAft>
        <a:spcPct val="0"/>
      </a:spcAft>
      <a:defRPr sz="1200" kern="1200">
        <a:solidFill>
          <a:schemeClr val="tx1"/>
        </a:solidFill>
        <a:latin typeface="+mn-lt"/>
        <a:ea typeface="黑体" panose="02010609060101010101" pitchFamily="2" charset="-122"/>
        <a:cs typeface="+mn-cs"/>
      </a:defRPr>
    </a:lvl2pPr>
    <a:lvl3pPr marL="914400" algn="l" rtl="0" eaLnBrk="0" fontAlgn="base" hangingPunct="0">
      <a:spcBef>
        <a:spcPct val="30000"/>
      </a:spcBef>
      <a:spcAft>
        <a:spcPct val="0"/>
      </a:spcAft>
      <a:defRPr sz="1200" kern="1200">
        <a:solidFill>
          <a:schemeClr val="tx1"/>
        </a:solidFill>
        <a:latin typeface="+mn-lt"/>
        <a:ea typeface="黑体" panose="02010609060101010101" pitchFamily="2" charset="-122"/>
        <a:cs typeface="+mn-cs"/>
      </a:defRPr>
    </a:lvl3pPr>
    <a:lvl4pPr marL="1371600" algn="l" rtl="0" eaLnBrk="0" fontAlgn="base" hangingPunct="0">
      <a:spcBef>
        <a:spcPct val="30000"/>
      </a:spcBef>
      <a:spcAft>
        <a:spcPct val="0"/>
      </a:spcAft>
      <a:defRPr sz="1200" kern="1200">
        <a:solidFill>
          <a:schemeClr val="tx1"/>
        </a:solidFill>
        <a:latin typeface="+mn-lt"/>
        <a:ea typeface="黑体" panose="02010609060101010101" pitchFamily="2" charset="-122"/>
        <a:cs typeface="+mn-cs"/>
      </a:defRPr>
    </a:lvl4pPr>
    <a:lvl5pPr marL="1828800" algn="l" rtl="0" eaLnBrk="0" fontAlgn="base" hangingPunct="0">
      <a:spcBef>
        <a:spcPct val="30000"/>
      </a:spcBef>
      <a:spcAft>
        <a:spcPct val="0"/>
      </a:spcAft>
      <a:defRPr sz="1200" kern="1200">
        <a:solidFill>
          <a:schemeClr val="tx1"/>
        </a:solidFill>
        <a:latin typeface="+mn-lt"/>
        <a:ea typeface="黑体" panose="0201060906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0660" y="1279525"/>
            <a:ext cx="6141156"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0660" y="1279525"/>
            <a:ext cx="6141156" cy="34544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4.xml"/><Relationship Id="rId7" Type="http://schemas.openxmlformats.org/officeDocument/2006/relationships/image" Target="../media/image5.png"/><Relationship Id="rId6" Type="http://schemas.openxmlformats.org/officeDocument/2006/relationships/tags" Target="../tags/tag3.xml"/><Relationship Id="rId5" Type="http://schemas.openxmlformats.org/officeDocument/2006/relationships/image" Target="../media/image4.png"/><Relationship Id="rId4" Type="http://schemas.openxmlformats.org/officeDocument/2006/relationships/tags" Target="../tags/tag2.xml"/><Relationship Id="rId3" Type="http://schemas.openxmlformats.org/officeDocument/2006/relationships/image" Target="../media/image3.png"/><Relationship Id="rId21" Type="http://schemas.openxmlformats.org/officeDocument/2006/relationships/image" Target="../media/image8.png"/><Relationship Id="rId20" Type="http://schemas.openxmlformats.org/officeDocument/2006/relationships/tags" Target="../tags/tag14.xml"/><Relationship Id="rId2" Type="http://schemas.openxmlformats.org/officeDocument/2006/relationships/tags" Target="../tags/tag1.xml"/><Relationship Id="rId19" Type="http://schemas.openxmlformats.org/officeDocument/2006/relationships/tags" Target="../tags/tag13.xml"/><Relationship Id="rId18" Type="http://schemas.openxmlformats.org/officeDocument/2006/relationships/tags" Target="../tags/tag12.xml"/><Relationship Id="rId17" Type="http://schemas.openxmlformats.org/officeDocument/2006/relationships/tags" Target="../tags/tag11.xml"/><Relationship Id="rId16" Type="http://schemas.openxmlformats.org/officeDocument/2006/relationships/tags" Target="../tags/tag10.xml"/><Relationship Id="rId15" Type="http://schemas.openxmlformats.org/officeDocument/2006/relationships/tags" Target="../tags/tag9.xml"/><Relationship Id="rId14" Type="http://schemas.openxmlformats.org/officeDocument/2006/relationships/tags" Target="../tags/tag8.xml"/><Relationship Id="rId13" Type="http://schemas.openxmlformats.org/officeDocument/2006/relationships/image" Target="../media/image7.png"/><Relationship Id="rId12" Type="http://schemas.openxmlformats.org/officeDocument/2006/relationships/tags" Target="../tags/tag7.xml"/><Relationship Id="rId11" Type="http://schemas.openxmlformats.org/officeDocument/2006/relationships/tags" Target="../tags/tag6.xml"/><Relationship Id="rId10" Type="http://schemas.openxmlformats.org/officeDocument/2006/relationships/tags" Target="../tags/tag5.xml"/><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image" Target="../media/image9.png"/><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image" Target="../media/image9.png"/><Relationship Id="rId2" Type="http://schemas.openxmlformats.org/officeDocument/2006/relationships/tags" Target="../tags/tag28.xml"/><Relationship Id="rId10" Type="http://schemas.openxmlformats.org/officeDocument/2006/relationships/tags" Target="../tags/tag35.xml"/><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tags" Target="../tags/tag41.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image" Target="../media/image9.png"/><Relationship Id="rId2" Type="http://schemas.openxmlformats.org/officeDocument/2006/relationships/tags" Target="../tags/tag36.xml"/><Relationship Id="rId12" Type="http://schemas.openxmlformats.org/officeDocument/2006/relationships/tags" Target="../tags/tag45.xml"/><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tags" Target="../tags/tag51.xml"/><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image" Target="../media/image10.png"/><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1" Type="http://schemas.openxmlformats.org/officeDocument/2006/relationships/tags" Target="../tags/tag53.xml"/><Relationship Id="rId10"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image" Target="../media/image9.png"/><Relationship Id="rId2" Type="http://schemas.openxmlformats.org/officeDocument/2006/relationships/tags" Target="../tags/tag57.xml"/><Relationship Id="rId10" Type="http://schemas.openxmlformats.org/officeDocument/2006/relationships/tags" Target="../tags/tag64.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71.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image" Target="../media/image9.png"/><Relationship Id="rId2" Type="http://schemas.openxmlformats.org/officeDocument/2006/relationships/tags" Target="../tags/tag65.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77.xml"/><Relationship Id="rId7" Type="http://schemas.openxmlformats.org/officeDocument/2006/relationships/tags" Target="../tags/tag76.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3" Type="http://schemas.openxmlformats.org/officeDocument/2006/relationships/image" Target="../media/image9.png"/><Relationship Id="rId2" Type="http://schemas.openxmlformats.org/officeDocument/2006/relationships/tags" Target="../tags/tag72.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81.xml"/><Relationship Id="rId7" Type="http://schemas.openxmlformats.org/officeDocument/2006/relationships/image" Target="../media/image5.png"/><Relationship Id="rId6" Type="http://schemas.openxmlformats.org/officeDocument/2006/relationships/tags" Target="../tags/tag80.xml"/><Relationship Id="rId5" Type="http://schemas.openxmlformats.org/officeDocument/2006/relationships/image" Target="../media/image4.png"/><Relationship Id="rId4" Type="http://schemas.openxmlformats.org/officeDocument/2006/relationships/tags" Target="../tags/tag79.xml"/><Relationship Id="rId3" Type="http://schemas.openxmlformats.org/officeDocument/2006/relationships/image" Target="../media/image3.png"/><Relationship Id="rId21" Type="http://schemas.openxmlformats.org/officeDocument/2006/relationships/image" Target="../media/image8.png"/><Relationship Id="rId20" Type="http://schemas.openxmlformats.org/officeDocument/2006/relationships/tags" Target="../tags/tag90.xml"/><Relationship Id="rId2" Type="http://schemas.openxmlformats.org/officeDocument/2006/relationships/tags" Target="../tags/tag78.xml"/><Relationship Id="rId19" Type="http://schemas.openxmlformats.org/officeDocument/2006/relationships/tags" Target="../tags/tag89.xml"/><Relationship Id="rId18" Type="http://schemas.openxmlformats.org/officeDocument/2006/relationships/tags" Target="../tags/tag88.xml"/><Relationship Id="rId17" Type="http://schemas.openxmlformats.org/officeDocument/2006/relationships/tags" Target="../tags/tag87.xml"/><Relationship Id="rId16" Type="http://schemas.openxmlformats.org/officeDocument/2006/relationships/tags" Target="../tags/tag86.xml"/><Relationship Id="rId15" Type="http://schemas.openxmlformats.org/officeDocument/2006/relationships/image" Target="../media/image12.png"/><Relationship Id="rId14" Type="http://schemas.openxmlformats.org/officeDocument/2006/relationships/tags" Target="../tags/tag85.xml"/><Relationship Id="rId13" Type="http://schemas.openxmlformats.org/officeDocument/2006/relationships/image" Target="../media/image7.png"/><Relationship Id="rId12" Type="http://schemas.openxmlformats.org/officeDocument/2006/relationships/tags" Target="../tags/tag84.xml"/><Relationship Id="rId11" Type="http://schemas.openxmlformats.org/officeDocument/2006/relationships/tags" Target="../tags/tag83.xml"/><Relationship Id="rId10" Type="http://schemas.openxmlformats.org/officeDocument/2006/relationships/tags" Target="../tags/tag82.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image" Target="../media/image13.png"/><Relationship Id="rId5" Type="http://schemas.openxmlformats.org/officeDocument/2006/relationships/tags" Target="../tags/tag98.xml"/><Relationship Id="rId4" Type="http://schemas.openxmlformats.org/officeDocument/2006/relationships/image" Target="../media/image9.png"/><Relationship Id="rId3" Type="http://schemas.openxmlformats.org/officeDocument/2006/relationships/tags" Target="../tags/tag97.xml"/><Relationship Id="rId2" Type="http://schemas.openxmlformats.org/officeDocument/2006/relationships/tags" Target="../tags/tag96.xml"/><Relationship Id="rId11" Type="http://schemas.openxmlformats.org/officeDocument/2006/relationships/tags" Target="../tags/tag103.xml"/><Relationship Id="rId10" Type="http://schemas.openxmlformats.org/officeDocument/2006/relationships/tags" Target="../tags/tag102.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11.xml"/><Relationship Id="rId8" Type="http://schemas.openxmlformats.org/officeDocument/2006/relationships/tags" Target="../tags/tag110.xml"/><Relationship Id="rId7" Type="http://schemas.openxmlformats.org/officeDocument/2006/relationships/tags" Target="../tags/tag109.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tags" Target="../tags/tag105.xml"/><Relationship Id="rId2" Type="http://schemas.openxmlformats.org/officeDocument/2006/relationships/tags" Target="../tags/tag104.xml"/><Relationship Id="rId12" Type="http://schemas.openxmlformats.org/officeDocument/2006/relationships/image" Target="../media/image14.png"/><Relationship Id="rId11" Type="http://schemas.openxmlformats.org/officeDocument/2006/relationships/tags" Target="../tags/tag112.xml"/><Relationship Id="rId10"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19.xml"/><Relationship Id="rId8" Type="http://schemas.openxmlformats.org/officeDocument/2006/relationships/image" Target="../media/image15.png"/><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 Id="rId3" Type="http://schemas.openxmlformats.org/officeDocument/2006/relationships/tags" Target="../tags/tag114.xml"/><Relationship Id="rId2" Type="http://schemas.openxmlformats.org/officeDocument/2006/relationships/tags" Target="../tags/tag113.xml"/><Relationship Id="rId12" Type="http://schemas.openxmlformats.org/officeDocument/2006/relationships/tags" Target="../tags/tag121.xml"/><Relationship Id="rId11" Type="http://schemas.openxmlformats.org/officeDocument/2006/relationships/tags" Target="../tags/tag120.xml"/><Relationship Id="rId10"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2" Type="http://schemas.openxmlformats.org/officeDocument/2006/relationships/image" Target="../media/image16.png"/><Relationship Id="rId11" Type="http://schemas.openxmlformats.org/officeDocument/2006/relationships/tags" Target="../tags/tag130.xml"/><Relationship Id="rId10"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37.xml"/><Relationship Id="rId8" Type="http://schemas.openxmlformats.org/officeDocument/2006/relationships/tags" Target="../tags/tag136.xml"/><Relationship Id="rId7" Type="http://schemas.openxmlformats.org/officeDocument/2006/relationships/tags" Target="../tags/tag135.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 Id="rId3" Type="http://schemas.openxmlformats.org/officeDocument/2006/relationships/image" Target="../media/image16.png"/><Relationship Id="rId2" Type="http://schemas.openxmlformats.org/officeDocument/2006/relationships/tags" Target="../tags/tag131.xml"/><Relationship Id="rId12" Type="http://schemas.openxmlformats.org/officeDocument/2006/relationships/tags" Target="../tags/tag140.xml"/><Relationship Id="rId11" Type="http://schemas.openxmlformats.org/officeDocument/2006/relationships/tags" Target="../tags/tag139.xml"/><Relationship Id="rId10" Type="http://schemas.openxmlformats.org/officeDocument/2006/relationships/tags" Target="../tags/tag138.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1" Type="http://schemas.openxmlformats.org/officeDocument/2006/relationships/image" Target="../media/image5.png"/><Relationship Id="rId10" Type="http://schemas.openxmlformats.org/officeDocument/2006/relationships/tags" Target="../tags/tag148.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tx2"/>
        </a:solidFill>
        <a:effectLst/>
      </p:bgPr>
    </p:bg>
    <p:spTree>
      <p:nvGrpSpPr>
        <p:cNvPr id="1" name=""/>
        <p:cNvGrpSpPr/>
        <p:nvPr/>
      </p:nvGrpSpPr>
      <p:grpSpPr>
        <a:xfrm>
          <a:off x="0" y="0"/>
          <a:ext cx="0" cy="0"/>
          <a:chOff x="0" y="0"/>
          <a:chExt cx="0" cy="0"/>
        </a:xfrm>
      </p:grpSpPr>
      <p:pic>
        <p:nvPicPr>
          <p:cNvPr id="5" name="图片 4" descr="图片1"/>
          <p:cNvPicPr>
            <a:picLocks noChangeAspect="1"/>
          </p:cNvPicPr>
          <p:nvPr>
            <p:custDataLst>
              <p:tags r:id="rId2"/>
            </p:custDataLst>
          </p:nvPr>
        </p:nvPicPr>
        <p:blipFill>
          <a:blip r:embed="rId3"/>
          <a:stretch>
            <a:fillRect/>
          </a:stretch>
        </p:blipFill>
        <p:spPr>
          <a:xfrm>
            <a:off x="0" y="0"/>
            <a:ext cx="4907280" cy="5128736"/>
          </a:xfrm>
          <a:prstGeom prst="rect">
            <a:avLst/>
          </a:prstGeom>
        </p:spPr>
      </p:pic>
      <p:pic>
        <p:nvPicPr>
          <p:cNvPr id="8" name="图片 7" descr="bird"/>
          <p:cNvPicPr>
            <a:picLocks noChangeAspect="1"/>
          </p:cNvPicPr>
          <p:nvPr>
            <p:custDataLst>
              <p:tags r:id="rId4"/>
            </p:custDataLst>
          </p:nvPr>
        </p:nvPicPr>
        <p:blipFill>
          <a:blip r:embed="rId5"/>
          <a:stretch>
            <a:fillRect/>
          </a:stretch>
        </p:blipFill>
        <p:spPr>
          <a:xfrm>
            <a:off x="4365308" y="1967389"/>
            <a:ext cx="413861" cy="319088"/>
          </a:xfrm>
          <a:prstGeom prst="rect">
            <a:avLst/>
          </a:prstGeom>
        </p:spPr>
      </p:pic>
      <p:pic>
        <p:nvPicPr>
          <p:cNvPr id="9" name="图片 8" descr="longzi "/>
          <p:cNvPicPr>
            <a:picLocks noChangeAspect="1"/>
          </p:cNvPicPr>
          <p:nvPr>
            <p:custDataLst>
              <p:tags r:id="rId6"/>
            </p:custDataLst>
          </p:nvPr>
        </p:nvPicPr>
        <p:blipFill>
          <a:blip r:embed="rId7"/>
          <a:stretch>
            <a:fillRect/>
          </a:stretch>
        </p:blipFill>
        <p:spPr>
          <a:xfrm>
            <a:off x="4297204" y="1094899"/>
            <a:ext cx="549116" cy="1333024"/>
          </a:xfrm>
          <a:prstGeom prst="rect">
            <a:avLst/>
          </a:prstGeom>
        </p:spPr>
      </p:pic>
      <p:pic>
        <p:nvPicPr>
          <p:cNvPr id="10" name="图片 9" descr="鸟1"/>
          <p:cNvPicPr>
            <a:picLocks noChangeAspect="1"/>
          </p:cNvPicPr>
          <p:nvPr>
            <p:custDataLst>
              <p:tags r:id="rId8"/>
            </p:custDataLst>
          </p:nvPr>
        </p:nvPicPr>
        <p:blipFill>
          <a:blip r:embed="rId9"/>
          <a:stretch>
            <a:fillRect/>
          </a:stretch>
        </p:blipFill>
        <p:spPr>
          <a:xfrm>
            <a:off x="588645" y="3569018"/>
            <a:ext cx="536734" cy="991553"/>
          </a:xfrm>
          <a:prstGeom prst="rect">
            <a:avLst/>
          </a:prstGeom>
        </p:spPr>
      </p:pic>
      <p:sp>
        <p:nvSpPr>
          <p:cNvPr id="13" name="矩形 12"/>
          <p:cNvSpPr/>
          <p:nvPr>
            <p:custDataLst>
              <p:tags r:id="rId10"/>
            </p:custDataLst>
          </p:nvPr>
        </p:nvSpPr>
        <p:spPr>
          <a:xfrm>
            <a:off x="6131243" y="900113"/>
            <a:ext cx="1834991" cy="378285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4" name="矩形 13"/>
          <p:cNvSpPr/>
          <p:nvPr>
            <p:custDataLst>
              <p:tags r:id="rId11"/>
            </p:custDataLst>
          </p:nvPr>
        </p:nvSpPr>
        <p:spPr>
          <a:xfrm>
            <a:off x="6234113" y="1022033"/>
            <a:ext cx="1629251" cy="3538538"/>
          </a:xfrm>
          <a:prstGeom prst="rect">
            <a:avLst/>
          </a:prstGeom>
          <a:solidFill>
            <a:schemeClr val="bg2"/>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5" name="图片 14" descr="鸟3"/>
          <p:cNvPicPr>
            <a:picLocks noChangeAspect="1"/>
          </p:cNvPicPr>
          <p:nvPr>
            <p:custDataLst>
              <p:tags r:id="rId12"/>
            </p:custDataLst>
          </p:nvPr>
        </p:nvPicPr>
        <p:blipFill>
          <a:blip r:embed="rId13"/>
          <a:stretch>
            <a:fillRect/>
          </a:stretch>
        </p:blipFill>
        <p:spPr>
          <a:xfrm>
            <a:off x="3432810" y="665798"/>
            <a:ext cx="993934" cy="429101"/>
          </a:xfrm>
          <a:prstGeom prst="rect">
            <a:avLst/>
          </a:prstGeom>
        </p:spPr>
      </p:pic>
      <p:sp>
        <p:nvSpPr>
          <p:cNvPr id="2" name="标题 1"/>
          <p:cNvSpPr>
            <a:spLocks noGrp="1"/>
          </p:cNvSpPr>
          <p:nvPr>
            <p:ph type="ctrTitle" hasCustomPrompt="1"/>
            <p:custDataLst>
              <p:tags r:id="rId14"/>
            </p:custDataLst>
          </p:nvPr>
        </p:nvSpPr>
        <p:spPr>
          <a:xfrm>
            <a:off x="6936300" y="1094899"/>
            <a:ext cx="715500" cy="3391103"/>
          </a:xfrm>
        </p:spPr>
        <p:txBody>
          <a:bodyPr vert="eaVert" lIns="90170" tIns="46990" rIns="90170" bIns="46990" anchor="b" anchorCtr="0">
            <a:normAutofit/>
          </a:bodyPr>
          <a:lstStyle>
            <a:lvl1pPr algn="ctr">
              <a:lnSpc>
                <a:spcPct val="130000"/>
              </a:lnSpc>
              <a:defRPr sz="4950" b="0" u="none" strike="noStrike" kern="1200" cap="none" spc="200" normalizeH="0" baseline="0">
                <a:latin typeface="Arial" panose="020B0604020202020204" pitchFamily="34" charset="0"/>
                <a:ea typeface="汉仪尚巍手书W" panose="00020600040101010101" pitchFamily="18" charset="-122"/>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15"/>
            </p:custDataLst>
          </p:nvPr>
        </p:nvSpPr>
        <p:spPr>
          <a:xfrm>
            <a:off x="6409800" y="2062800"/>
            <a:ext cx="351000" cy="2079000"/>
          </a:xfrm>
        </p:spPr>
        <p:txBody>
          <a:bodyPr vert="eaVert" lIns="90170" tIns="46990" rIns="90170" bIns="46990" anchor="ctr">
            <a:normAutofit/>
          </a:bodyPr>
          <a:lstStyle>
            <a:lvl1pPr marL="0" indent="0" algn="ctr" eaLnBrk="1" fontAlgn="auto" latinLnBrk="0" hangingPunct="1">
              <a:lnSpc>
                <a:spcPct val="130000"/>
              </a:lnSpc>
              <a:buNone/>
              <a:defRPr sz="1500" u="none" strike="noStrike" kern="1200" cap="none" spc="200" normalizeH="0" baseline="0">
                <a:solidFill>
                  <a:schemeClr val="tx1"/>
                </a:solidFill>
                <a:uFillTx/>
                <a:latin typeface="Arial" panose="020B0604020202020204" pitchFamily="34" charset="0"/>
                <a:ea typeface="隶书" panose="02010509060101010101" pitchFamily="49"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编辑副标题</a:t>
            </a:r>
            <a:endParaRPr lang="zh-CN" altLang="en-US" dirty="0"/>
          </a:p>
        </p:txBody>
      </p:sp>
      <p:sp>
        <p:nvSpPr>
          <p:cNvPr id="16" name="日期占位符 15"/>
          <p:cNvSpPr>
            <a:spLocks noGrp="1"/>
          </p:cNvSpPr>
          <p:nvPr>
            <p:ph type="dt" sz="half" idx="10"/>
            <p:custDataLst>
              <p:tags r:id="rId16"/>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17"/>
            </p:custDataLst>
          </p:nvPr>
        </p:nvSpPr>
        <p:spPr/>
        <p:txBody>
          <a:bodyPr/>
          <a:lstStyle/>
          <a:p>
            <a:endParaRPr lang="zh-CN" altLang="en-US" dirty="0"/>
          </a:p>
        </p:txBody>
      </p:sp>
      <p:sp>
        <p:nvSpPr>
          <p:cNvPr id="18" name="灯片编号占位符 17"/>
          <p:cNvSpPr>
            <a:spLocks noGrp="1"/>
          </p:cNvSpPr>
          <p:nvPr>
            <p:ph type="sldNum" sz="quarter" idx="12"/>
            <p:custDataLst>
              <p:tags r:id="rId18"/>
            </p:custDataLst>
          </p:nvPr>
        </p:nvSpPr>
        <p:spPr/>
        <p:txBody>
          <a:bodyPr/>
          <a:lstStyle/>
          <a:p>
            <a:fld id="{49AE70B2-8BF9-45C0-BB95-33D1B9D3A854}" type="slidenum">
              <a:rPr lang="zh-CN" altLang="en-US" smtClean="0"/>
            </a:fld>
            <a:endParaRPr lang="zh-CN" altLang="en-US" dirty="0"/>
          </a:p>
        </p:txBody>
      </p:sp>
      <p:cxnSp>
        <p:nvCxnSpPr>
          <p:cNvPr id="19" name="直接连接符 18"/>
          <p:cNvCxnSpPr/>
          <p:nvPr>
            <p:custDataLst>
              <p:tags r:id="rId19"/>
            </p:custDataLst>
          </p:nvPr>
        </p:nvCxnSpPr>
        <p:spPr>
          <a:xfrm>
            <a:off x="6599585" y="1719944"/>
            <a:ext cx="1" cy="343093"/>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pic>
        <p:nvPicPr>
          <p:cNvPr id="7" name="图片 6" descr="图层 22"/>
          <p:cNvPicPr>
            <a:picLocks noChangeAspect="1"/>
          </p:cNvPicPr>
          <p:nvPr>
            <p:custDataLst>
              <p:tags r:id="rId20"/>
            </p:custDataLst>
          </p:nvPr>
        </p:nvPicPr>
        <p:blipFill>
          <a:blip r:embed="rId21"/>
          <a:stretch>
            <a:fillRect/>
          </a:stretch>
        </p:blipFill>
        <p:spPr>
          <a:xfrm>
            <a:off x="1756886" y="9049"/>
            <a:ext cx="518636" cy="7239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tx2"/>
        </a:solidFill>
        <a:effectLst/>
      </p:bgPr>
    </p:bg>
    <p:spTree>
      <p:nvGrpSpPr>
        <p:cNvPr id="1" name=""/>
        <p:cNvGrpSpPr/>
        <p:nvPr/>
      </p:nvGrpSpPr>
      <p:grpSpPr>
        <a:xfrm>
          <a:off x="0" y="0"/>
          <a:ext cx="0" cy="0"/>
          <a:chOff x="0" y="0"/>
          <a:chExt cx="0" cy="0"/>
        </a:xfrm>
      </p:grpSpPr>
      <p:sp>
        <p:nvSpPr>
          <p:cNvPr id="9" name="矩形 8"/>
          <p:cNvSpPr/>
          <p:nvPr userDrawn="1">
            <p:custDataLst>
              <p:tags r:id="rId2"/>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pitchFamily="49" charset="-122"/>
              <a:ea typeface="隶书" panose="02010509060101010101" pitchFamily="49" charset="-122"/>
            </a:endParaRPr>
          </a:p>
        </p:txBody>
      </p:sp>
      <p:pic>
        <p:nvPicPr>
          <p:cNvPr id="7" name="图片 6"/>
          <p:cNvPicPr>
            <a:picLocks noChangeAspect="1"/>
          </p:cNvPicPr>
          <p:nvPr userDrawn="1">
            <p:custDataLst>
              <p:tags r:id="rId3"/>
            </p:custDataLst>
          </p:nvPr>
        </p:nvPicPr>
        <p:blipFill>
          <a:blip r:embed="rId4"/>
          <a:stretch>
            <a:fillRect/>
          </a:stretch>
        </p:blipFill>
        <p:spPr>
          <a:xfrm>
            <a:off x="6935533" y="0"/>
            <a:ext cx="2208467" cy="1774090"/>
          </a:xfrm>
          <a:prstGeom prst="rect">
            <a:avLst/>
          </a:prstGeom>
        </p:spPr>
      </p:pic>
      <p:sp>
        <p:nvSpPr>
          <p:cNvPr id="2" name="标题 1"/>
          <p:cNvSpPr>
            <a:spLocks noGrp="1"/>
          </p:cNvSpPr>
          <p:nvPr>
            <p:ph type="title"/>
            <p:custDataLst>
              <p:tags r:id="rId5"/>
            </p:custDataLst>
          </p:nvPr>
        </p:nvSpPr>
        <p:spPr>
          <a:xfrm>
            <a:off x="502200" y="332100"/>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6"/>
            </p:custDataLst>
          </p:nvPr>
        </p:nvSpPr>
        <p:spPr>
          <a:xfrm>
            <a:off x="502412" y="714381"/>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7"/>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tx2"/>
        </a:solidFill>
        <a:effectLst/>
      </p:bgPr>
    </p:bg>
    <p:spTree>
      <p:nvGrpSpPr>
        <p:cNvPr id="1" name=""/>
        <p:cNvGrpSpPr/>
        <p:nvPr/>
      </p:nvGrpSpPr>
      <p:grpSpPr>
        <a:xfrm>
          <a:off x="0" y="0"/>
          <a:ext cx="0" cy="0"/>
          <a:chOff x="0" y="0"/>
          <a:chExt cx="0" cy="0"/>
        </a:xfrm>
      </p:grpSpPr>
      <p:sp>
        <p:nvSpPr>
          <p:cNvPr id="17" name="矩形 16"/>
          <p:cNvSpPr/>
          <p:nvPr>
            <p:custDataLst>
              <p:tags r:id="rId2"/>
            </p:custDataLst>
          </p:nvPr>
        </p:nvSpPr>
        <p:spPr>
          <a:xfrm>
            <a:off x="478394" y="528400"/>
            <a:ext cx="8187214" cy="40867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hasCustomPrompt="1"/>
            <p:custDataLst>
              <p:tags r:id="rId3"/>
            </p:custDataLst>
          </p:nvPr>
        </p:nvSpPr>
        <p:spPr>
          <a:xfrm>
            <a:off x="1444500" y="1782000"/>
            <a:ext cx="6258600" cy="761400"/>
          </a:xfrm>
        </p:spPr>
        <p:txBody>
          <a:bodyPr lIns="90170" tIns="46990" rIns="90170" bIns="46990" anchor="b" anchorCtr="0">
            <a:normAutofit/>
          </a:bodyPr>
          <a:lstStyle>
            <a:lvl1pPr algn="ctr">
              <a:lnSpc>
                <a:spcPct val="130000"/>
              </a:lnSpc>
              <a:defRPr sz="4500" b="0" u="none" strike="noStrike" kern="1200" cap="none" spc="200" normalizeH="0" baseline="0">
                <a:solidFill>
                  <a:schemeClr val="tx1">
                    <a:lumMod val="75000"/>
                    <a:lumOff val="25000"/>
                  </a:schemeClr>
                </a:solidFill>
                <a:uFillTx/>
                <a:latin typeface="Arial" panose="020B0604020202020204" pitchFamily="34" charset="0"/>
                <a:ea typeface="汉仪尚巍手书W" panose="00020600040101010101" pitchFamily="18" charset="-122"/>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4"/>
            </p:custDataLst>
          </p:nvPr>
        </p:nvSpPr>
        <p:spPr>
          <a:xfrm>
            <a:off x="2440800" y="2664900"/>
            <a:ext cx="4263300" cy="623700"/>
          </a:xfrm>
        </p:spPr>
        <p:txBody>
          <a:bodyPr lIns="90170" tIns="46990" rIns="90170" bIns="46990">
            <a:normAutofit/>
          </a:bodyPr>
          <a:lstStyle>
            <a:lvl1pPr marL="0" indent="0" algn="ctr" eaLnBrk="1" fontAlgn="auto" latinLnBrk="0" hangingPunct="1">
              <a:lnSpc>
                <a:spcPct val="130000"/>
              </a:lnSpc>
              <a:buNone/>
              <a:defRPr kumimoji="0" lang="zh-CN" altLang="en-US" sz="1500" b="0" i="0" u="none" strike="noStrike" kern="1200" cap="none" spc="200" normalizeH="0" baseline="0" noProof="1">
                <a:solidFill>
                  <a:schemeClr val="tx1">
                    <a:lumMod val="75000"/>
                    <a:lumOff val="25000"/>
                  </a:schemeClr>
                </a:solidFill>
                <a:uFillTx/>
                <a:latin typeface="Arial" panose="020B0604020202020204" pitchFamily="34" charset="0"/>
                <a:ea typeface="隶书" panose="02010509060101010101" pitchFamily="49"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tx2"/>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custDataLst>
              <p:tags r:id="rId2"/>
            </p:custDataLst>
          </p:nvPr>
        </p:nvPicPr>
        <p:blipFill>
          <a:blip r:embed="rId3"/>
          <a:stretch>
            <a:fillRect/>
          </a:stretch>
        </p:blipFill>
        <p:spPr>
          <a:xfrm>
            <a:off x="6935533" y="0"/>
            <a:ext cx="2208467" cy="1774090"/>
          </a:xfrm>
          <a:prstGeom prst="rect">
            <a:avLst/>
          </a:prstGeom>
        </p:spPr>
      </p:pic>
      <p:sp>
        <p:nvSpPr>
          <p:cNvPr id="12" name="矩形 11"/>
          <p:cNvSpPr/>
          <p:nvPr userDrawn="1">
            <p:custDataLst>
              <p:tags r:id="rId4"/>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pitchFamily="49" charset="-122"/>
              <a:ea typeface="隶书" panose="02010509060101010101" pitchFamily="49" charset="-122"/>
            </a:endParaRPr>
          </a:p>
        </p:txBody>
      </p:sp>
      <p:sp>
        <p:nvSpPr>
          <p:cNvPr id="2" name="标题 1"/>
          <p:cNvSpPr>
            <a:spLocks noGrp="1"/>
          </p:cNvSpPr>
          <p:nvPr>
            <p:ph type="title"/>
            <p:custDataLst>
              <p:tags r:id="rId5"/>
            </p:custDataLst>
          </p:nvPr>
        </p:nvSpPr>
        <p:spPr>
          <a:xfrm>
            <a:off x="502412"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6"/>
            </p:custDataLst>
          </p:nvPr>
        </p:nvSpPr>
        <p:spPr>
          <a:xfrm>
            <a:off x="502448" y="714381"/>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7"/>
            </p:custDataLst>
          </p:nvPr>
        </p:nvSpPr>
        <p:spPr>
          <a:xfrm>
            <a:off x="4679158" y="714381"/>
            <a:ext cx="3962432" cy="4041680"/>
          </a:xfrm>
        </p:spPr>
        <p:txBody>
          <a:bodyPr>
            <a:noAutofit/>
          </a:bodyPr>
          <a:lstStyle>
            <a:lvl1pPr>
              <a:defRPr sz="1200">
                <a:solidFill>
                  <a:schemeClr val="tx1">
                    <a:lumMod val="75000"/>
                    <a:lumOff val="25000"/>
                  </a:schemeClr>
                </a:solidFill>
                <a:latin typeface="隶书" panose="02010509060101010101" pitchFamily="49" charset="-122"/>
                <a:ea typeface="隶书" panose="02010509060101010101" pitchFamily="49" charset="-122"/>
              </a:defRPr>
            </a:lvl1pPr>
            <a:lvl2pPr>
              <a:defRPr sz="1200">
                <a:solidFill>
                  <a:schemeClr val="tx1">
                    <a:lumMod val="75000"/>
                    <a:lumOff val="25000"/>
                  </a:schemeClr>
                </a:solidFill>
                <a:latin typeface="隶书" panose="02010509060101010101" pitchFamily="49" charset="-122"/>
                <a:ea typeface="隶书" panose="02010509060101010101" pitchFamily="49" charset="-122"/>
              </a:defRPr>
            </a:lvl2pPr>
            <a:lvl3pPr>
              <a:defRPr sz="1200">
                <a:solidFill>
                  <a:schemeClr val="tx1">
                    <a:lumMod val="75000"/>
                    <a:lumOff val="25000"/>
                  </a:schemeClr>
                </a:solidFill>
                <a:latin typeface="隶书" panose="02010509060101010101" pitchFamily="49" charset="-122"/>
                <a:ea typeface="隶书" panose="02010509060101010101" pitchFamily="49" charset="-122"/>
              </a:defRPr>
            </a:lvl3pPr>
            <a:lvl4pPr>
              <a:defRPr sz="1200">
                <a:solidFill>
                  <a:schemeClr val="tx1">
                    <a:lumMod val="75000"/>
                    <a:lumOff val="25000"/>
                  </a:schemeClr>
                </a:solidFill>
                <a:latin typeface="隶书" panose="02010509060101010101" pitchFamily="49" charset="-122"/>
                <a:ea typeface="隶书" panose="02010509060101010101" pitchFamily="49" charset="-122"/>
              </a:defRPr>
            </a:lvl4pPr>
            <a:lvl5pPr>
              <a:defRPr sz="1200">
                <a:solidFill>
                  <a:schemeClr val="tx1">
                    <a:lumMod val="75000"/>
                    <a:lumOff val="25000"/>
                  </a:schemeClr>
                </a:solidFill>
                <a:latin typeface="隶书" panose="02010509060101010101" pitchFamily="49" charset="-122"/>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8"/>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7" name="灯片编号占位符 6"/>
          <p:cNvSpPr>
            <a:spLocks noGrp="1"/>
          </p:cNvSpPr>
          <p:nvPr>
            <p:ph type="sldNum" sz="quarter" idx="12"/>
            <p:custDataLst>
              <p:tags r:id="rId10"/>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tx2"/>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custDataLst>
              <p:tags r:id="rId2"/>
            </p:custDataLst>
          </p:nvPr>
        </p:nvPicPr>
        <p:blipFill>
          <a:blip r:embed="rId3"/>
          <a:stretch>
            <a:fillRect/>
          </a:stretch>
        </p:blipFill>
        <p:spPr>
          <a:xfrm>
            <a:off x="6935533" y="0"/>
            <a:ext cx="2208467" cy="1774090"/>
          </a:xfrm>
          <a:prstGeom prst="rect">
            <a:avLst/>
          </a:prstGeom>
        </p:spPr>
      </p:pic>
      <p:sp>
        <p:nvSpPr>
          <p:cNvPr id="12" name="矩形 11"/>
          <p:cNvSpPr/>
          <p:nvPr userDrawn="1">
            <p:custDataLst>
              <p:tags r:id="rId4"/>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pitchFamily="49" charset="-122"/>
              <a:ea typeface="隶书" panose="02010509060101010101" pitchFamily="49" charset="-122"/>
            </a:endParaRPr>
          </a:p>
        </p:txBody>
      </p:sp>
      <p:sp>
        <p:nvSpPr>
          <p:cNvPr id="2" name="标题 1"/>
          <p:cNvSpPr>
            <a:spLocks noGrp="1"/>
          </p:cNvSpPr>
          <p:nvPr>
            <p:ph type="title"/>
            <p:custDataLst>
              <p:tags r:id="rId5"/>
            </p:custDataLst>
          </p:nvPr>
        </p:nvSpPr>
        <p:spPr>
          <a:xfrm>
            <a:off x="502412"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6"/>
            </p:custDataLst>
          </p:nvPr>
        </p:nvSpPr>
        <p:spPr>
          <a:xfrm>
            <a:off x="502448" y="714381"/>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75000"/>
                    <a:lumOff val="25000"/>
                  </a:schemeClr>
                </a:solidFill>
                <a:uFillTx/>
                <a:latin typeface="隶书" panose="02010509060101010101" pitchFamily="49" charset="-122"/>
                <a:ea typeface="隶书" panose="02010509060101010101" pitchFamily="49"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7"/>
            </p:custDataLst>
          </p:nvPr>
        </p:nvSpPr>
        <p:spPr>
          <a:xfrm>
            <a:off x="502444" y="1054894"/>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8"/>
            </p:custDataLst>
          </p:nvPr>
        </p:nvSpPr>
        <p:spPr>
          <a:xfrm>
            <a:off x="4676813" y="714381"/>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9"/>
            </p:custDataLst>
          </p:nvPr>
        </p:nvSpPr>
        <p:spPr>
          <a:xfrm>
            <a:off x="4676813" y="1054894"/>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0"/>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1"/>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9" name="灯片编号占位符 8"/>
          <p:cNvSpPr>
            <a:spLocks noGrp="1"/>
          </p:cNvSpPr>
          <p:nvPr>
            <p:ph type="sldNum" sz="quarter" idx="12"/>
            <p:custDataLst>
              <p:tags r:id="rId12"/>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tx2"/>
        </a:solidFill>
        <a:effectLst/>
      </p:bgPr>
    </p:bg>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502411" y="538401"/>
            <a:ext cx="8187214" cy="40867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latin typeface="隶书" panose="02010509060101010101" pitchFamily="49" charset="-122"/>
              <a:ea typeface="隶书" panose="02010509060101010101" pitchFamily="49" charset="-122"/>
            </a:endParaRPr>
          </a:p>
        </p:txBody>
      </p:sp>
      <p:sp>
        <p:nvSpPr>
          <p:cNvPr id="7" name="矩形 6"/>
          <p:cNvSpPr/>
          <p:nvPr userDrawn="1">
            <p:custDataLst>
              <p:tags r:id="rId3"/>
            </p:custDataLst>
          </p:nvPr>
        </p:nvSpPr>
        <p:spPr>
          <a:xfrm>
            <a:off x="667431" y="675323"/>
            <a:ext cx="7856696" cy="3792855"/>
          </a:xfrm>
          <a:prstGeom prst="rect">
            <a:avLst/>
          </a:prstGeom>
          <a:solidFill>
            <a:schemeClr val="bg2"/>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latin typeface="隶书" panose="02010509060101010101" pitchFamily="49" charset="-122"/>
              <a:ea typeface="隶书" panose="02010509060101010101" pitchFamily="49" charset="-122"/>
            </a:endParaRPr>
          </a:p>
        </p:txBody>
      </p:sp>
      <p:pic>
        <p:nvPicPr>
          <p:cNvPr id="8" name="图片 7" descr="hua"/>
          <p:cNvPicPr>
            <a:picLocks noChangeAspect="1"/>
          </p:cNvPicPr>
          <p:nvPr userDrawn="1">
            <p:custDataLst>
              <p:tags r:id="rId4"/>
            </p:custDataLst>
          </p:nvPr>
        </p:nvPicPr>
        <p:blipFill>
          <a:blip r:embed="rId5"/>
          <a:srcRect/>
          <a:stretch>
            <a:fillRect/>
          </a:stretch>
        </p:blipFill>
        <p:spPr>
          <a:xfrm rot="5400000">
            <a:off x="275988" y="-275986"/>
            <a:ext cx="2339816" cy="2891790"/>
          </a:xfrm>
          <a:prstGeom prst="rect">
            <a:avLst/>
          </a:prstGeom>
        </p:spPr>
      </p:pic>
      <p:sp>
        <p:nvSpPr>
          <p:cNvPr id="3" name="日期占位符 2"/>
          <p:cNvSpPr>
            <a:spLocks noGrp="1"/>
          </p:cNvSpPr>
          <p:nvPr>
            <p:ph type="dt" sz="half" idx="10"/>
            <p:custDataLst>
              <p:tags r:id="rId6"/>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pic>
        <p:nvPicPr>
          <p:cNvPr id="11" name="图片 10" descr="图层 22"/>
          <p:cNvPicPr>
            <a:picLocks noChangeAspect="1"/>
          </p:cNvPicPr>
          <p:nvPr userDrawn="1">
            <p:custDataLst>
              <p:tags r:id="rId9"/>
            </p:custDataLst>
          </p:nvPr>
        </p:nvPicPr>
        <p:blipFill>
          <a:blip r:embed="rId10"/>
          <a:stretch>
            <a:fillRect/>
          </a:stretch>
        </p:blipFill>
        <p:spPr>
          <a:xfrm>
            <a:off x="2116507" y="739548"/>
            <a:ext cx="624840" cy="872014"/>
          </a:xfrm>
          <a:prstGeom prst="rect">
            <a:avLst/>
          </a:prstGeom>
        </p:spPr>
      </p:pic>
      <p:sp>
        <p:nvSpPr>
          <p:cNvPr id="2" name="标题 1"/>
          <p:cNvSpPr>
            <a:spLocks noGrp="1"/>
          </p:cNvSpPr>
          <p:nvPr>
            <p:ph type="title"/>
            <p:custDataLst>
              <p:tags r:id="rId11"/>
            </p:custDataLst>
          </p:nvPr>
        </p:nvSpPr>
        <p:spPr>
          <a:xfrm>
            <a:off x="7959500" y="739548"/>
            <a:ext cx="431584" cy="3684407"/>
          </a:xfrm>
        </p:spPr>
        <p:txBody>
          <a:bodyPr vert="eaVert"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tx2"/>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custDataLst>
              <p:tags r:id="rId2"/>
            </p:custDataLst>
          </p:nvPr>
        </p:nvPicPr>
        <p:blipFill>
          <a:blip r:embed="rId3"/>
          <a:stretch>
            <a:fillRect/>
          </a:stretch>
        </p:blipFill>
        <p:spPr>
          <a:xfrm>
            <a:off x="6935533" y="0"/>
            <a:ext cx="2208467" cy="1774090"/>
          </a:xfrm>
          <a:prstGeom prst="rect">
            <a:avLst/>
          </a:prstGeom>
        </p:spPr>
      </p:pic>
      <p:sp>
        <p:nvSpPr>
          <p:cNvPr id="10" name="矩形 9"/>
          <p:cNvSpPr/>
          <p:nvPr userDrawn="1">
            <p:custDataLst>
              <p:tags r:id="rId4"/>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pitchFamily="49" charset="-122"/>
              <a:ea typeface="隶书" panose="02010509060101010101" pitchFamily="49" charset="-122"/>
            </a:endParaRPr>
          </a:p>
        </p:txBody>
      </p:sp>
      <p:sp>
        <p:nvSpPr>
          <p:cNvPr id="2" name="标题 1"/>
          <p:cNvSpPr>
            <a:spLocks noGrp="1"/>
          </p:cNvSpPr>
          <p:nvPr>
            <p:ph type="title"/>
            <p:custDataLst>
              <p:tags r:id="rId5"/>
            </p:custDataLst>
          </p:nvPr>
        </p:nvSpPr>
        <p:spPr>
          <a:xfrm>
            <a:off x="502448"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6"/>
            </p:custDataLst>
          </p:nvPr>
        </p:nvSpPr>
        <p:spPr>
          <a:xfrm>
            <a:off x="502448" y="714381"/>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7"/>
            </p:custDataLst>
          </p:nvPr>
        </p:nvSpPr>
        <p:spPr>
          <a:xfrm>
            <a:off x="4679194" y="714381"/>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n-cs"/>
                <a:sym typeface="+mn-ea"/>
              </a:defRPr>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8"/>
            </p:custDataLst>
          </p:nvPr>
        </p:nvSpPr>
        <p:spPr/>
        <p:txBody>
          <a:bodyPr/>
          <a:lstStyle>
            <a:lvl1pPr>
              <a:defRPr>
                <a:latin typeface="隶书" panose="02010509060101010101" pitchFamily="49" charset="-122"/>
                <a:ea typeface="隶书" panose="02010509060101010101" pitchFamily="49"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9"/>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dirty="0"/>
          </a:p>
        </p:txBody>
      </p:sp>
      <p:sp>
        <p:nvSpPr>
          <p:cNvPr id="7" name="灯片编号占位符 6"/>
          <p:cNvSpPr>
            <a:spLocks noGrp="1"/>
          </p:cNvSpPr>
          <p:nvPr>
            <p:ph type="sldNum" sz="quarter" idx="12"/>
            <p:custDataLst>
              <p:tags r:id="rId10"/>
            </p:custDataLst>
          </p:nvPr>
        </p:nvSpPr>
        <p:spPr/>
        <p:txBody>
          <a:bodyPr/>
          <a:lstStyle>
            <a:lvl1pPr>
              <a:defRPr>
                <a:latin typeface="隶书" panose="02010509060101010101" pitchFamily="49" charset="-122"/>
                <a:ea typeface="隶书" panose="02010509060101010101" pitchFamily="49"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a:blip r:embed="rId3"/>
          <a:stretch>
            <a:fillRect/>
          </a:stretch>
        </p:blipFill>
        <p:spPr>
          <a:xfrm>
            <a:off x="6935533" y="0"/>
            <a:ext cx="2208467" cy="1774090"/>
          </a:xfrm>
          <a:prstGeom prst="rect">
            <a:avLst/>
          </a:prstGeom>
        </p:spPr>
      </p:pic>
      <p:sp>
        <p:nvSpPr>
          <p:cNvPr id="9" name="矩形 8"/>
          <p:cNvSpPr/>
          <p:nvPr userDrawn="1">
            <p:custDataLst>
              <p:tags r:id="rId4"/>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pitchFamily="49" charset="-122"/>
              <a:ea typeface="隶书" panose="02010509060101010101" pitchFamily="49" charset="-122"/>
            </a:endParaRPr>
          </a:p>
        </p:txBody>
      </p:sp>
      <p:sp>
        <p:nvSpPr>
          <p:cNvPr id="2" name="竖排标题 1"/>
          <p:cNvSpPr>
            <a:spLocks noGrp="1"/>
          </p:cNvSpPr>
          <p:nvPr>
            <p:ph type="title" orient="vert"/>
            <p:custDataLst>
              <p:tags r:id="rId5"/>
            </p:custDataLst>
          </p:nvPr>
        </p:nvSpPr>
        <p:spPr>
          <a:xfrm>
            <a:off x="7928351" y="71438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lumMod val="75000"/>
                    <a:lumOff val="25000"/>
                  </a:schemeClr>
                </a:solidFill>
                <a:uFillTx/>
                <a:latin typeface="隶书" panose="02010509060101010101" pitchFamily="49" charset="-122"/>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竖排文字占位符 2"/>
          <p:cNvSpPr>
            <a:spLocks noGrp="1"/>
          </p:cNvSpPr>
          <p:nvPr>
            <p:ph type="body" orient="vert" idx="1"/>
            <p:custDataLst>
              <p:tags r:id="rId6"/>
            </p:custDataLst>
          </p:nvPr>
        </p:nvSpPr>
        <p:spPr>
          <a:xfrm>
            <a:off x="502444" y="714375"/>
            <a:ext cx="7371076" cy="4041680"/>
          </a:xfrm>
        </p:spPr>
        <p:txBody>
          <a:bodyPr vert="eaVert"/>
          <a:lstStyle>
            <a:lvl1pPr indent="0" eaLnBrk="1" fontAlgn="auto" latinLnBrk="0" hangingPunct="1">
              <a:defRPr>
                <a:solidFill>
                  <a:schemeClr val="tx1">
                    <a:lumMod val="75000"/>
                    <a:lumOff val="25000"/>
                  </a:schemeClr>
                </a:solidFill>
                <a:latin typeface="隶书" panose="02010509060101010101" pitchFamily="49" charset="-122"/>
                <a:ea typeface="隶书" panose="02010509060101010101" pitchFamily="49" charset="-122"/>
              </a:defRPr>
            </a:lvl1pPr>
            <a:lvl2pPr indent="0" eaLnBrk="1" fontAlgn="auto" latinLnBrk="0" hangingPunct="1">
              <a:defRPr>
                <a:solidFill>
                  <a:schemeClr val="tx1">
                    <a:lumMod val="75000"/>
                    <a:lumOff val="25000"/>
                  </a:schemeClr>
                </a:solidFill>
                <a:latin typeface="隶书" panose="02010509060101010101" pitchFamily="49" charset="-122"/>
                <a:ea typeface="隶书" panose="02010509060101010101" pitchFamily="49" charset="-122"/>
              </a:defRPr>
            </a:lvl2pPr>
            <a:lvl3pPr indent="0" eaLnBrk="1" fontAlgn="auto" latinLnBrk="0" hangingPunct="1">
              <a:defRPr>
                <a:solidFill>
                  <a:schemeClr val="tx1">
                    <a:lumMod val="75000"/>
                    <a:lumOff val="25000"/>
                  </a:schemeClr>
                </a:solidFill>
                <a:latin typeface="隶书" panose="02010509060101010101" pitchFamily="49" charset="-122"/>
                <a:ea typeface="隶书" panose="02010509060101010101" pitchFamily="49" charset="-122"/>
              </a:defRPr>
            </a:lvl3pPr>
            <a:lvl4pPr indent="0" eaLnBrk="1" fontAlgn="auto" latinLnBrk="0" hangingPunct="1">
              <a:defRPr>
                <a:solidFill>
                  <a:schemeClr val="tx1">
                    <a:lumMod val="75000"/>
                    <a:lumOff val="25000"/>
                  </a:schemeClr>
                </a:solidFill>
                <a:latin typeface="隶书" panose="02010509060101010101" pitchFamily="49" charset="-122"/>
                <a:ea typeface="隶书" panose="02010509060101010101" pitchFamily="49" charset="-122"/>
              </a:defRPr>
            </a:lvl4pPr>
            <a:lvl5pPr indent="0" eaLnBrk="1" fontAlgn="auto" latinLnBrk="0" hangingPunct="1">
              <a:defRPr>
                <a:solidFill>
                  <a:schemeClr val="tx1">
                    <a:lumMod val="75000"/>
                    <a:lumOff val="25000"/>
                  </a:schemeClr>
                </a:solidFill>
                <a:latin typeface="隶书" panose="02010509060101010101" pitchFamily="49" charset="-122"/>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7"/>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tx2"/>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custDataLst>
              <p:tags r:id="rId2"/>
            </p:custDataLst>
          </p:nvPr>
        </p:nvPicPr>
        <p:blipFill>
          <a:blip r:embed="rId3"/>
          <a:stretch>
            <a:fillRect/>
          </a:stretch>
        </p:blipFill>
        <p:spPr>
          <a:xfrm>
            <a:off x="6935533" y="0"/>
            <a:ext cx="2208467" cy="1774090"/>
          </a:xfrm>
          <a:prstGeom prst="rect">
            <a:avLst/>
          </a:prstGeom>
        </p:spPr>
      </p:pic>
      <p:sp>
        <p:nvSpPr>
          <p:cNvPr id="9" name="矩形 8"/>
          <p:cNvSpPr/>
          <p:nvPr userDrawn="1">
            <p:custDataLst>
              <p:tags r:id="rId4"/>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pitchFamily="49" charset="-122"/>
              <a:ea typeface="隶书" panose="02010509060101010101" pitchFamily="49" charset="-122"/>
            </a:endParaRPr>
          </a:p>
        </p:txBody>
      </p:sp>
      <p:sp>
        <p:nvSpPr>
          <p:cNvPr id="3" name="日期占位符 2"/>
          <p:cNvSpPr>
            <a:spLocks noGrp="1"/>
          </p:cNvSpPr>
          <p:nvPr>
            <p:ph type="dt" sz="half" idx="10"/>
            <p:custDataLst>
              <p:tags r:id="rId5"/>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7"/>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8"/>
            </p:custDataLst>
          </p:nvPr>
        </p:nvSpPr>
        <p:spPr>
          <a:xfrm>
            <a:off x="502448" y="714381"/>
            <a:ext cx="8139178" cy="4041680"/>
          </a:xfrm>
        </p:spPr>
        <p:txBody>
          <a:bodyPr/>
          <a:lstStyle>
            <a:lvl1pPr>
              <a:defRPr>
                <a:solidFill>
                  <a:schemeClr val="tx1">
                    <a:lumMod val="75000"/>
                    <a:lumOff val="25000"/>
                  </a:schemeClr>
                </a:solidFill>
                <a:latin typeface="隶书" panose="02010509060101010101" pitchFamily="49" charset="-122"/>
                <a:ea typeface="隶书" panose="02010509060101010101" pitchFamily="49" charset="-122"/>
              </a:defRPr>
            </a:lvl1pPr>
            <a:lvl2pPr>
              <a:defRPr>
                <a:solidFill>
                  <a:schemeClr val="tx1">
                    <a:lumMod val="75000"/>
                    <a:lumOff val="25000"/>
                  </a:schemeClr>
                </a:solidFill>
                <a:latin typeface="隶书" panose="02010509060101010101" pitchFamily="49" charset="-122"/>
                <a:ea typeface="隶书" panose="02010509060101010101" pitchFamily="49" charset="-122"/>
              </a:defRPr>
            </a:lvl2pPr>
            <a:lvl3pPr>
              <a:defRPr>
                <a:solidFill>
                  <a:schemeClr val="tx1">
                    <a:lumMod val="75000"/>
                    <a:lumOff val="25000"/>
                  </a:schemeClr>
                </a:solidFill>
                <a:latin typeface="隶书" panose="02010509060101010101" pitchFamily="49" charset="-122"/>
                <a:ea typeface="隶书" panose="02010509060101010101" pitchFamily="49" charset="-122"/>
              </a:defRPr>
            </a:lvl3pPr>
            <a:lvl4pPr>
              <a:defRPr>
                <a:solidFill>
                  <a:schemeClr val="tx1">
                    <a:lumMod val="75000"/>
                    <a:lumOff val="25000"/>
                  </a:schemeClr>
                </a:solidFill>
                <a:latin typeface="隶书" panose="02010509060101010101" pitchFamily="49" charset="-122"/>
                <a:ea typeface="隶书" panose="02010509060101010101" pitchFamily="49" charset="-122"/>
              </a:defRPr>
            </a:lvl4pPr>
            <a:lvl5pPr>
              <a:defRPr>
                <a:solidFill>
                  <a:schemeClr val="tx1">
                    <a:lumMod val="75000"/>
                    <a:lumOff val="25000"/>
                  </a:schemeClr>
                </a:solidFill>
                <a:latin typeface="隶书" panose="02010509060101010101" pitchFamily="49" charset="-122"/>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tx2"/>
        </a:solidFill>
        <a:effectLst/>
      </p:bgPr>
    </p:bg>
    <p:spTree>
      <p:nvGrpSpPr>
        <p:cNvPr id="1" name=""/>
        <p:cNvGrpSpPr/>
        <p:nvPr/>
      </p:nvGrpSpPr>
      <p:grpSpPr>
        <a:xfrm>
          <a:off x="0" y="0"/>
          <a:ext cx="0" cy="0"/>
          <a:chOff x="0" y="0"/>
          <a:chExt cx="0" cy="0"/>
        </a:xfrm>
      </p:grpSpPr>
      <p:pic>
        <p:nvPicPr>
          <p:cNvPr id="16" name="图片 15" descr="图片1"/>
          <p:cNvPicPr>
            <a:picLocks noChangeAspect="1"/>
          </p:cNvPicPr>
          <p:nvPr>
            <p:custDataLst>
              <p:tags r:id="rId2"/>
            </p:custDataLst>
          </p:nvPr>
        </p:nvPicPr>
        <p:blipFill>
          <a:blip r:embed="rId3"/>
          <a:stretch>
            <a:fillRect/>
          </a:stretch>
        </p:blipFill>
        <p:spPr>
          <a:xfrm>
            <a:off x="0" y="0"/>
            <a:ext cx="4907280" cy="5128736"/>
          </a:xfrm>
          <a:prstGeom prst="rect">
            <a:avLst/>
          </a:prstGeom>
        </p:spPr>
      </p:pic>
      <p:pic>
        <p:nvPicPr>
          <p:cNvPr id="7" name="图片 6" descr="bird"/>
          <p:cNvPicPr>
            <a:picLocks noChangeAspect="1"/>
          </p:cNvPicPr>
          <p:nvPr>
            <p:custDataLst>
              <p:tags r:id="rId4"/>
            </p:custDataLst>
          </p:nvPr>
        </p:nvPicPr>
        <p:blipFill>
          <a:blip r:embed="rId5"/>
          <a:stretch>
            <a:fillRect/>
          </a:stretch>
        </p:blipFill>
        <p:spPr>
          <a:xfrm>
            <a:off x="4365308" y="1967389"/>
            <a:ext cx="413861" cy="319088"/>
          </a:xfrm>
          <a:prstGeom prst="rect">
            <a:avLst/>
          </a:prstGeom>
        </p:spPr>
      </p:pic>
      <p:pic>
        <p:nvPicPr>
          <p:cNvPr id="8" name="图片 7" descr="longzi "/>
          <p:cNvPicPr>
            <a:picLocks noChangeAspect="1"/>
          </p:cNvPicPr>
          <p:nvPr>
            <p:custDataLst>
              <p:tags r:id="rId6"/>
            </p:custDataLst>
          </p:nvPr>
        </p:nvPicPr>
        <p:blipFill>
          <a:blip r:embed="rId7"/>
          <a:stretch>
            <a:fillRect/>
          </a:stretch>
        </p:blipFill>
        <p:spPr>
          <a:xfrm>
            <a:off x="4297204" y="1094899"/>
            <a:ext cx="549116" cy="1333024"/>
          </a:xfrm>
          <a:prstGeom prst="rect">
            <a:avLst/>
          </a:prstGeom>
        </p:spPr>
      </p:pic>
      <p:pic>
        <p:nvPicPr>
          <p:cNvPr id="9" name="图片 8" descr="鸟1"/>
          <p:cNvPicPr>
            <a:picLocks noChangeAspect="1"/>
          </p:cNvPicPr>
          <p:nvPr>
            <p:custDataLst>
              <p:tags r:id="rId8"/>
            </p:custDataLst>
          </p:nvPr>
        </p:nvPicPr>
        <p:blipFill>
          <a:blip r:embed="rId9"/>
          <a:stretch>
            <a:fillRect/>
          </a:stretch>
        </p:blipFill>
        <p:spPr>
          <a:xfrm>
            <a:off x="588645" y="3569018"/>
            <a:ext cx="536734" cy="991553"/>
          </a:xfrm>
          <a:prstGeom prst="rect">
            <a:avLst/>
          </a:prstGeom>
        </p:spPr>
      </p:pic>
      <p:sp>
        <p:nvSpPr>
          <p:cNvPr id="12" name="矩形 11"/>
          <p:cNvSpPr/>
          <p:nvPr>
            <p:custDataLst>
              <p:tags r:id="rId10"/>
            </p:custDataLst>
          </p:nvPr>
        </p:nvSpPr>
        <p:spPr>
          <a:xfrm>
            <a:off x="6141244" y="935355"/>
            <a:ext cx="1446371" cy="32732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矩形 12"/>
          <p:cNvSpPr/>
          <p:nvPr>
            <p:custDataLst>
              <p:tags r:id="rId11"/>
            </p:custDataLst>
          </p:nvPr>
        </p:nvSpPr>
        <p:spPr>
          <a:xfrm>
            <a:off x="6234113" y="1022509"/>
            <a:ext cx="1256824" cy="3099435"/>
          </a:xfrm>
          <a:prstGeom prst="rect">
            <a:avLst/>
          </a:prstGeom>
          <a:solidFill>
            <a:schemeClr val="bg1"/>
          </a:solid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4" name="图片 13" descr="鸟3"/>
          <p:cNvPicPr>
            <a:picLocks noChangeAspect="1"/>
          </p:cNvPicPr>
          <p:nvPr>
            <p:custDataLst>
              <p:tags r:id="rId12"/>
            </p:custDataLst>
          </p:nvPr>
        </p:nvPicPr>
        <p:blipFill>
          <a:blip r:embed="rId13"/>
          <a:stretch>
            <a:fillRect/>
          </a:stretch>
        </p:blipFill>
        <p:spPr>
          <a:xfrm>
            <a:off x="3432810" y="665798"/>
            <a:ext cx="993934" cy="429101"/>
          </a:xfrm>
          <a:prstGeom prst="rect">
            <a:avLst/>
          </a:prstGeom>
        </p:spPr>
      </p:pic>
      <p:pic>
        <p:nvPicPr>
          <p:cNvPr id="21" name="图片 20" descr="7ac7cf555754368030ed1c42b33fb130"/>
          <p:cNvPicPr>
            <a:picLocks noChangeAspect="1"/>
          </p:cNvPicPr>
          <p:nvPr>
            <p:custDataLst>
              <p:tags r:id="rId14"/>
            </p:custDataLst>
          </p:nvPr>
        </p:nvPicPr>
        <p:blipFill>
          <a:blip r:embed="rId15"/>
          <a:srcRect/>
          <a:stretch>
            <a:fillRect/>
          </a:stretch>
        </p:blipFill>
        <p:spPr>
          <a:xfrm>
            <a:off x="7213759" y="1253014"/>
            <a:ext cx="180975" cy="186214"/>
          </a:xfrm>
          <a:prstGeom prst="rect">
            <a:avLst/>
          </a:prstGeom>
        </p:spPr>
      </p:pic>
      <p:sp>
        <p:nvSpPr>
          <p:cNvPr id="2" name="标题 1"/>
          <p:cNvSpPr>
            <a:spLocks noGrp="1"/>
          </p:cNvSpPr>
          <p:nvPr>
            <p:ph type="title" hasCustomPrompt="1"/>
            <p:custDataLst>
              <p:tags r:id="rId16"/>
            </p:custDataLst>
          </p:nvPr>
        </p:nvSpPr>
        <p:spPr>
          <a:xfrm>
            <a:off x="6459934" y="1360800"/>
            <a:ext cx="828900" cy="2519100"/>
          </a:xfrm>
        </p:spPr>
        <p:txBody>
          <a:bodyPr vert="eaVert" lIns="1440000" tIns="0" rIns="0" bIns="0" rtlCol="0" anchor="t" anchorCtr="0">
            <a:normAutofit/>
          </a:bodyPr>
          <a:lstStyle>
            <a:lvl1pPr marL="0" marR="0" algn="ctr" defTabSz="914400" rtl="0" eaLnBrk="1" fontAlgn="auto" latinLnBrk="0" hangingPunct="1">
              <a:lnSpc>
                <a:spcPct val="130000"/>
              </a:lnSpc>
              <a:buNone/>
              <a:defRPr kumimoji="0" lang="zh-CN" altLang="en-US" sz="4500" b="0" i="0" u="none" strike="noStrike" kern="1200" cap="none" spc="200" normalizeH="0" baseline="0" noProof="1" dirty="0">
                <a:solidFill>
                  <a:schemeClr val="tx1">
                    <a:lumMod val="75000"/>
                    <a:lumOff val="25000"/>
                  </a:schemeClr>
                </a:solidFill>
                <a:uFillTx/>
                <a:latin typeface="Arial" panose="020B0604020202020204" pitchFamily="34" charset="0"/>
                <a:ea typeface="汉仪尚巍手书W" panose="00020600040101010101" pitchFamily="18"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1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8"/>
            </p:custDataLst>
          </p:nvPr>
        </p:nvSpPr>
        <p:spPr/>
        <p:txBody>
          <a:bodyPr/>
          <a:lstStyle/>
          <a:p>
            <a:endParaRPr lang="zh-CN" altLang="en-US"/>
          </a:p>
        </p:txBody>
      </p:sp>
      <p:sp>
        <p:nvSpPr>
          <p:cNvPr id="5" name="灯片编号占位符 4"/>
          <p:cNvSpPr>
            <a:spLocks noGrp="1"/>
          </p:cNvSpPr>
          <p:nvPr>
            <p:ph type="sldNum" sz="quarter" idx="12"/>
            <p:custDataLst>
              <p:tags r:id="rId19"/>
            </p:custDataLst>
          </p:nvPr>
        </p:nvSpPr>
        <p:spPr/>
        <p:txBody>
          <a:bodyPr/>
          <a:lstStyle/>
          <a:p>
            <a:fld id="{49AE70B2-8BF9-45C0-BB95-33D1B9D3A854}" type="slidenum">
              <a:rPr lang="zh-CN" altLang="en-US" smtClean="0"/>
            </a:fld>
            <a:endParaRPr lang="zh-CN" altLang="en-US"/>
          </a:p>
        </p:txBody>
      </p:sp>
      <p:pic>
        <p:nvPicPr>
          <p:cNvPr id="6" name="图片 5" descr="图层 22"/>
          <p:cNvPicPr>
            <a:picLocks noChangeAspect="1"/>
          </p:cNvPicPr>
          <p:nvPr>
            <p:custDataLst>
              <p:tags r:id="rId20"/>
            </p:custDataLst>
          </p:nvPr>
        </p:nvPicPr>
        <p:blipFill>
          <a:blip r:embed="rId21"/>
          <a:stretch>
            <a:fillRect/>
          </a:stretch>
        </p:blipFill>
        <p:spPr>
          <a:xfrm>
            <a:off x="1756886" y="9049"/>
            <a:ext cx="518636" cy="72390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tx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476" y="228600"/>
            <a:ext cx="9143048"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pitchFamily="49" charset="-122"/>
              <a:ea typeface="隶书" panose="02010509060101010101" pitchFamily="49" charset="-122"/>
            </a:endParaRPr>
          </a:p>
        </p:txBody>
      </p:sp>
      <p:sp>
        <p:nvSpPr>
          <p:cNvPr id="2" name="标题 1"/>
          <p:cNvSpPr>
            <a:spLocks noGrp="1"/>
          </p:cNvSpPr>
          <p:nvPr>
            <p:ph type="title"/>
            <p:custDataLst>
              <p:tags r:id="rId3"/>
            </p:custDataLst>
          </p:nvPr>
        </p:nvSpPr>
        <p:spPr/>
        <p:txBody>
          <a:bodyPr/>
          <a:lstStyle>
            <a:lvl1pPr>
              <a:defRPr baseline="0">
                <a:solidFill>
                  <a:schemeClr val="tx1">
                    <a:lumMod val="75000"/>
                    <a:lumOff val="25000"/>
                  </a:schemeClr>
                </a:solidFill>
                <a:latin typeface="隶书" panose="02010509060101010101" pitchFamily="49" charset="-122"/>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2"/>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隶书" panose="02010509060101010101" pitchFamily="49" charset="-122"/>
              <a:ea typeface="隶书" panose="02010509060101010101" pitchFamily="49" charset="-122"/>
            </a:endParaRPr>
          </a:p>
        </p:txBody>
      </p:sp>
      <p:pic>
        <p:nvPicPr>
          <p:cNvPr id="9" name="图片 8"/>
          <p:cNvPicPr>
            <a:picLocks noChangeAspect="1"/>
          </p:cNvPicPr>
          <p:nvPr userDrawn="1">
            <p:custDataLst>
              <p:tags r:id="rId3"/>
            </p:custDataLst>
          </p:nvPr>
        </p:nvPicPr>
        <p:blipFill>
          <a:blip r:embed="rId4"/>
          <a:stretch>
            <a:fillRect/>
          </a:stretch>
        </p:blipFill>
        <p:spPr>
          <a:xfrm>
            <a:off x="6935629" y="0"/>
            <a:ext cx="2208371" cy="1774031"/>
          </a:xfrm>
          <a:prstGeom prst="rect">
            <a:avLst/>
          </a:prstGeom>
        </p:spPr>
      </p:pic>
      <p:pic>
        <p:nvPicPr>
          <p:cNvPr id="10" name="图片 9"/>
          <p:cNvPicPr>
            <a:picLocks noChangeAspect="1"/>
          </p:cNvPicPr>
          <p:nvPr userDrawn="1">
            <p:custDataLst>
              <p:tags r:id="rId5"/>
            </p:custDataLst>
          </p:nvPr>
        </p:nvPicPr>
        <p:blipFill>
          <a:blip r:embed="rId6"/>
          <a:stretch>
            <a:fillRect/>
          </a:stretch>
        </p:blipFill>
        <p:spPr>
          <a:xfrm>
            <a:off x="219075" y="228600"/>
            <a:ext cx="1870234" cy="1458754"/>
          </a:xfrm>
          <a:prstGeom prst="rect">
            <a:avLst/>
          </a:prstGeom>
        </p:spPr>
      </p:pic>
      <p:sp>
        <p:nvSpPr>
          <p:cNvPr id="2" name="标题 1"/>
          <p:cNvSpPr>
            <a:spLocks noGrp="1"/>
          </p:cNvSpPr>
          <p:nvPr>
            <p:ph type="title" hasCustomPrompt="1"/>
            <p:custDataLst>
              <p:tags r:id="rId7"/>
            </p:custDataLst>
          </p:nvPr>
        </p:nvSpPr>
        <p:spPr>
          <a:xfrm>
            <a:off x="961200" y="936900"/>
            <a:ext cx="7219800" cy="542700"/>
          </a:xfrm>
        </p:spPr>
        <p:txBody>
          <a:bodyPr anchor="ctr"/>
          <a:lstStyle>
            <a:lvl1pPr>
              <a:defRPr sz="2400" u="none" strike="noStrike" kern="1200" cap="none" spc="200" normalizeH="0" baseline="0">
                <a:solidFill>
                  <a:schemeClr val="tx1">
                    <a:lumMod val="75000"/>
                    <a:lumOff val="25000"/>
                  </a:schemeClr>
                </a:solidFill>
                <a:uFillTx/>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8"/>
            </p:custDataLst>
          </p:nvPr>
        </p:nvSpPr>
        <p:spPr>
          <a:xfrm>
            <a:off x="960835" y="1622700"/>
            <a:ext cx="7219950" cy="2583900"/>
          </a:xfrm>
        </p:spPr>
        <p:txBody>
          <a:bodyPr/>
          <a:lstStyle>
            <a:lvl1pPr>
              <a:defRPr u="none" strike="noStrike" kern="1200" cap="none" spc="200" normalizeH="0" baseline="0">
                <a:solidFill>
                  <a:schemeClr val="tx1">
                    <a:lumMod val="75000"/>
                    <a:lumOff val="25000"/>
                  </a:schemeClr>
                </a:solidFill>
                <a:uFillTx/>
                <a:latin typeface="Arial" panose="020B0604020202020204" pitchFamily="34" charset="0"/>
                <a:ea typeface="隶书" panose="02010509060101010101" pitchFamily="49" charset="-122"/>
              </a:defRPr>
            </a:lvl1pPr>
            <a:lvl2pPr>
              <a:defRPr u="none" strike="noStrike" kern="1200" cap="none" spc="200" normalizeH="0" baseline="0">
                <a:solidFill>
                  <a:schemeClr val="tx1">
                    <a:lumMod val="75000"/>
                    <a:lumOff val="25000"/>
                  </a:schemeClr>
                </a:solidFill>
                <a:uFillTx/>
                <a:latin typeface="Arial" panose="020B0604020202020204" pitchFamily="34" charset="0"/>
                <a:ea typeface="隶书" panose="02010509060101010101" pitchFamily="49" charset="-122"/>
              </a:defRPr>
            </a:lvl2pPr>
            <a:lvl3pPr>
              <a:defRPr u="none" strike="noStrike" kern="1200" cap="none" spc="200" normalizeH="0" baseline="0">
                <a:solidFill>
                  <a:schemeClr val="tx1">
                    <a:lumMod val="75000"/>
                    <a:lumOff val="25000"/>
                  </a:schemeClr>
                </a:solidFill>
                <a:uFillTx/>
                <a:latin typeface="Arial" panose="020B0604020202020204" pitchFamily="34" charset="0"/>
                <a:ea typeface="隶书" panose="02010509060101010101" pitchFamily="49" charset="-122"/>
              </a:defRPr>
            </a:lvl3pPr>
            <a:lvl4pPr>
              <a:defRPr u="none" strike="noStrike" kern="1200" cap="none" spc="200" normalizeH="0" baseline="0">
                <a:solidFill>
                  <a:schemeClr val="tx1">
                    <a:lumMod val="75000"/>
                    <a:lumOff val="25000"/>
                  </a:schemeClr>
                </a:solidFill>
                <a:uFillTx/>
                <a:latin typeface="Arial" panose="020B0604020202020204" pitchFamily="34" charset="0"/>
                <a:ea typeface="隶书" panose="02010509060101010101" pitchFamily="49" charset="-122"/>
              </a:defRPr>
            </a:lvl4pPr>
            <a:lvl5pPr>
              <a:defRPr u="none" strike="noStrike" kern="1200" cap="none" spc="200" normalizeH="0" baseline="0">
                <a:solidFill>
                  <a:schemeClr val="tx1">
                    <a:lumMod val="75000"/>
                    <a:lumOff val="2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9"/>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0"/>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11"/>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14287" y="-2857"/>
            <a:ext cx="3617595" cy="5149691"/>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dirty="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hasCustomPrompt="1"/>
            <p:custDataLst>
              <p:tags r:id="rId3"/>
            </p:custDataLst>
          </p:nvPr>
        </p:nvSpPr>
        <p:spPr>
          <a:xfrm>
            <a:off x="437400" y="577800"/>
            <a:ext cx="2970000" cy="661500"/>
          </a:xfrm>
        </p:spPr>
        <p:txBody>
          <a:bodyPr anchor="ctr"/>
          <a:lstStyle>
            <a:lvl1pPr>
              <a:defRPr sz="2700" u="none" strike="noStrike" kern="1200" cap="none" spc="200" normalizeH="0" baseline="0">
                <a:solidFill>
                  <a:schemeClr val="bg1"/>
                </a:solidFill>
                <a:latin typeface="Arial" panose="020B0604020202020204" pitchFamily="34" charset="0"/>
                <a:ea typeface="隶书" panose="02010509060101010101" pitchFamily="49"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4"/>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440100" y="1323000"/>
            <a:ext cx="2967300" cy="3069900"/>
          </a:xfrm>
        </p:spPr>
        <p:txBody>
          <a:bodyPr/>
          <a:lstStyle>
            <a:lvl1pPr>
              <a:defRPr u="none" strike="noStrike" kern="1200" cap="none" spc="200" normalizeH="0" baseline="0">
                <a:solidFill>
                  <a:schemeClr val="bg1"/>
                </a:solidFill>
                <a:latin typeface="Arial" panose="020B0604020202020204" pitchFamily="34" charset="0"/>
                <a:ea typeface="隶书" panose="02010509060101010101" pitchFamily="49" charset="-122"/>
              </a:defRPr>
            </a:lvl1pPr>
            <a:lvl2pPr>
              <a:defRPr u="none" strike="noStrike" kern="1200" cap="none" spc="200" normalizeH="0" baseline="0">
                <a:solidFill>
                  <a:schemeClr val="bg1"/>
                </a:solidFill>
                <a:latin typeface="Arial" panose="020B0604020202020204" pitchFamily="34" charset="0"/>
                <a:ea typeface="隶书" panose="02010509060101010101" pitchFamily="49" charset="-122"/>
              </a:defRPr>
            </a:lvl2pPr>
            <a:lvl3pPr>
              <a:defRPr u="none" strike="noStrike" kern="1200" cap="none" spc="200" normalizeH="0" baseline="0">
                <a:solidFill>
                  <a:schemeClr val="bg1"/>
                </a:solidFill>
                <a:latin typeface="Arial" panose="020B0604020202020204" pitchFamily="34" charset="0"/>
                <a:ea typeface="隶书" panose="02010509060101010101" pitchFamily="49" charset="-122"/>
              </a:defRPr>
            </a:lvl3pPr>
            <a:lvl4pPr>
              <a:defRPr u="none" strike="noStrike" kern="1200" cap="none" spc="200" normalizeH="0" baseline="0">
                <a:solidFill>
                  <a:schemeClr val="bg1"/>
                </a:solidFill>
                <a:latin typeface="Arial" panose="020B0604020202020204" pitchFamily="34" charset="0"/>
                <a:ea typeface="隶书" panose="02010509060101010101" pitchFamily="49" charset="-122"/>
              </a:defRPr>
            </a:lvl4pPr>
            <a:lvl5pPr>
              <a:defRPr u="none" strike="noStrike" kern="1200" cap="none" spc="200" normalizeH="0" baseline="0">
                <a:solidFill>
                  <a:schemeClr val="bg1"/>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3825900" y="577454"/>
            <a:ext cx="4860000" cy="3815953"/>
          </a:xfrm>
        </p:spPr>
        <p:txBody>
          <a:bodyPr/>
          <a:lstStyle>
            <a:lvl1pPr>
              <a:defRPr u="none" strike="noStrike" kern="1200" cap="none" spc="200" normalizeH="0" baseline="0">
                <a:latin typeface="Arial" panose="020B0604020202020204" pitchFamily="34" charset="0"/>
                <a:ea typeface="隶书" panose="02010509060101010101" pitchFamily="49" charset="-122"/>
              </a:defRPr>
            </a:lvl1pPr>
            <a:lvl2pPr>
              <a:defRPr u="none" strike="noStrike" kern="1200" cap="none" spc="200" normalizeH="0" baseline="0">
                <a:latin typeface="Arial" panose="020B0604020202020204" pitchFamily="34" charset="0"/>
                <a:ea typeface="隶书" panose="02010509060101010101" pitchFamily="49" charset="-122"/>
              </a:defRPr>
            </a:lvl2pPr>
            <a:lvl3pPr>
              <a:defRPr u="none" strike="noStrike" kern="1200" cap="none" spc="200" normalizeH="0" baseline="0">
                <a:latin typeface="Arial" panose="020B0604020202020204" pitchFamily="34" charset="0"/>
                <a:ea typeface="隶书" panose="02010509060101010101" pitchFamily="49" charset="-122"/>
              </a:defRPr>
            </a:lvl3pPr>
            <a:lvl4pPr>
              <a:defRPr u="none" strike="noStrike" kern="1200" cap="none" spc="200" normalizeH="0" baseline="0">
                <a:latin typeface="Arial" panose="020B0604020202020204" pitchFamily="34" charset="0"/>
                <a:ea typeface="隶书" panose="02010509060101010101" pitchFamily="49" charset="-122"/>
              </a:defRPr>
            </a:lvl4pPr>
            <a:lvl5pPr>
              <a:defRPr u="none" strike="noStrike" kern="1200" cap="none" spc="200" normalizeH="0"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11" name="图片 10" descr="图层 22"/>
          <p:cNvPicPr>
            <a:picLocks noChangeAspect="1"/>
          </p:cNvPicPr>
          <p:nvPr userDrawn="1">
            <p:custDataLst>
              <p:tags r:id="rId9"/>
            </p:custDataLst>
          </p:nvPr>
        </p:nvPicPr>
        <p:blipFill>
          <a:blip r:embed="rId10"/>
          <a:stretch>
            <a:fillRect/>
          </a:stretch>
        </p:blipFill>
        <p:spPr>
          <a:xfrm>
            <a:off x="178118" y="66199"/>
            <a:ext cx="518636" cy="723900"/>
          </a:xfrm>
          <a:prstGeom prst="rect">
            <a:avLst/>
          </a:prstGeom>
        </p:spPr>
      </p:pic>
      <p:pic>
        <p:nvPicPr>
          <p:cNvPr id="12" name="图片 11"/>
          <p:cNvPicPr>
            <a:picLocks noChangeAspect="1"/>
          </p:cNvPicPr>
          <p:nvPr userDrawn="1">
            <p:custDataLst>
              <p:tags r:id="rId11"/>
            </p:custDataLst>
          </p:nvPr>
        </p:nvPicPr>
        <p:blipFill rotWithShape="1">
          <a:blip r:embed="rId12"/>
          <a:srcRect/>
          <a:stretch>
            <a:fillRect/>
          </a:stretch>
        </p:blipFill>
        <p:spPr>
          <a:xfrm rot="19879231">
            <a:off x="7767638" y="180023"/>
            <a:ext cx="1673543" cy="790099"/>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199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latin typeface="隶书" panose="02010509060101010101" pitchFamily="49" charset="-122"/>
              <a:ea typeface="隶书" panose="02010509060101010101" pitchFamily="49" charset="-122"/>
              <a:sym typeface="+mn-ea"/>
            </a:endParaRPr>
          </a:p>
        </p:txBody>
      </p:sp>
      <p:sp>
        <p:nvSpPr>
          <p:cNvPr id="3" name="日期占位符 2"/>
          <p:cNvSpPr>
            <a:spLocks noGrp="1"/>
          </p:cNvSpPr>
          <p:nvPr>
            <p:ph type="dt" sz="half" idx="10"/>
            <p:custDataLst>
              <p:tags r:id="rId3"/>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9" name="内容占位符 8"/>
          <p:cNvSpPr>
            <a:spLocks noGrp="1"/>
          </p:cNvSpPr>
          <p:nvPr>
            <p:ph sz="quarter" idx="14"/>
            <p:custDataLst>
              <p:tags r:id="rId6"/>
            </p:custDataLst>
          </p:nvPr>
        </p:nvSpPr>
        <p:spPr>
          <a:xfrm>
            <a:off x="459581" y="2106000"/>
            <a:ext cx="8224200" cy="2573100"/>
          </a:xfrm>
        </p:spPr>
        <p:txBody>
          <a:bodyPr/>
          <a:lstStyle>
            <a:lvl1pPr>
              <a:defRPr u="none" strike="noStrike" kern="1200" cap="none" spc="200" normalizeH="0" baseline="0">
                <a:latin typeface="Arial" panose="020B0604020202020204" pitchFamily="34" charset="0"/>
                <a:ea typeface="隶书" panose="02010509060101010101" pitchFamily="49" charset="-122"/>
              </a:defRPr>
            </a:lvl1pPr>
            <a:lvl2pPr>
              <a:defRPr u="none" strike="noStrike" kern="1200" cap="none" spc="200" normalizeH="0" baseline="0">
                <a:latin typeface="Arial" panose="020B0604020202020204" pitchFamily="34" charset="0"/>
                <a:ea typeface="隶书" panose="02010509060101010101" pitchFamily="49" charset="-122"/>
              </a:defRPr>
            </a:lvl2pPr>
            <a:lvl3pPr>
              <a:defRPr u="none" strike="noStrike" kern="1200" cap="none" spc="200" normalizeH="0" baseline="0">
                <a:latin typeface="Arial" panose="020B0604020202020204" pitchFamily="34" charset="0"/>
                <a:ea typeface="隶书" panose="02010509060101010101" pitchFamily="49" charset="-122"/>
              </a:defRPr>
            </a:lvl3pPr>
            <a:lvl4pPr>
              <a:defRPr u="none" strike="noStrike" kern="1200" cap="none" spc="200" normalizeH="0" baseline="0">
                <a:latin typeface="Arial" panose="020B0604020202020204" pitchFamily="34" charset="0"/>
                <a:ea typeface="隶书" panose="02010509060101010101" pitchFamily="49" charset="-122"/>
              </a:defRPr>
            </a:lvl4pPr>
            <a:lvl5pPr>
              <a:defRPr u="none" strike="noStrike" kern="1200" cap="none" spc="200" normalizeH="0"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13" name="图片 12" descr="bird"/>
          <p:cNvPicPr>
            <a:picLocks noChangeAspect="1"/>
          </p:cNvPicPr>
          <p:nvPr userDrawn="1">
            <p:custDataLst>
              <p:tags r:id="rId7"/>
            </p:custDataLst>
          </p:nvPr>
        </p:nvPicPr>
        <p:blipFill>
          <a:blip r:embed="rId8"/>
          <a:stretch>
            <a:fillRect/>
          </a:stretch>
        </p:blipFill>
        <p:spPr>
          <a:xfrm>
            <a:off x="121920" y="4419600"/>
            <a:ext cx="673418" cy="519113"/>
          </a:xfrm>
          <a:prstGeom prst="rect">
            <a:avLst/>
          </a:prstGeom>
        </p:spPr>
      </p:pic>
      <p:pic>
        <p:nvPicPr>
          <p:cNvPr id="12" name="图片 11"/>
          <p:cNvPicPr>
            <a:picLocks noChangeAspect="1"/>
          </p:cNvPicPr>
          <p:nvPr userDrawn="1">
            <p:custDataLst>
              <p:tags r:id="rId9"/>
            </p:custDataLst>
          </p:nvPr>
        </p:nvPicPr>
        <p:blipFill rotWithShape="1">
          <a:blip r:embed="rId10"/>
          <a:srcRect/>
          <a:stretch>
            <a:fillRect/>
          </a:stretch>
        </p:blipFill>
        <p:spPr>
          <a:xfrm rot="19879231">
            <a:off x="7767638" y="180023"/>
            <a:ext cx="1673543" cy="790099"/>
          </a:xfrm>
          <a:prstGeom prst="rect">
            <a:avLst/>
          </a:prstGeom>
        </p:spPr>
      </p:pic>
      <p:sp>
        <p:nvSpPr>
          <p:cNvPr id="2" name="标题 1"/>
          <p:cNvSpPr>
            <a:spLocks noGrp="1"/>
          </p:cNvSpPr>
          <p:nvPr>
            <p:ph type="title"/>
            <p:custDataLst>
              <p:tags r:id="rId11"/>
            </p:custDataLst>
          </p:nvPr>
        </p:nvSpPr>
        <p:spPr>
          <a:xfrm>
            <a:off x="459000" y="585900"/>
            <a:ext cx="8232300" cy="469800"/>
          </a:xfrm>
        </p:spPr>
        <p:txBody>
          <a:bodyPr anchor="ctr"/>
          <a:lstStyle>
            <a:lvl1pPr algn="ctr">
              <a:defRPr sz="2700" u="none" strike="noStrike" kern="1200" cap="none" spc="200" normalizeH="0" baseline="0">
                <a:solidFill>
                  <a:schemeClr val="bg1"/>
                </a:solidFill>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7" name="文本占位符 6"/>
          <p:cNvSpPr>
            <a:spLocks noGrp="1"/>
          </p:cNvSpPr>
          <p:nvPr>
            <p:ph type="body" sz="quarter" idx="13"/>
            <p:custDataLst>
              <p:tags r:id="rId12"/>
            </p:custDataLst>
          </p:nvPr>
        </p:nvSpPr>
        <p:spPr>
          <a:xfrm>
            <a:off x="459000" y="1244700"/>
            <a:ext cx="8231981" cy="621000"/>
          </a:xfrm>
        </p:spPr>
        <p:txBody>
          <a:bodyPr/>
          <a:lstStyle>
            <a:lvl1pPr algn="ctr">
              <a:defRPr u="none" strike="noStrike" kern="1200" cap="none" spc="200" normalizeH="0" baseline="0">
                <a:solidFill>
                  <a:schemeClr val="bg1"/>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3771901"/>
            <a:ext cx="9144000" cy="13715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p:custDataLst>
              <p:tags r:id="rId3"/>
            </p:custDataLst>
          </p:nvPr>
        </p:nvSpPr>
        <p:spPr>
          <a:xfrm>
            <a:off x="453600" y="502200"/>
            <a:ext cx="8232300" cy="423900"/>
          </a:xfrm>
        </p:spPr>
        <p:txBody>
          <a:bodyPr anchor="ctr"/>
          <a:lstStyle>
            <a:lvl1pPr algn="ctr">
              <a:defRPr sz="2400"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453628" y="1260900"/>
            <a:ext cx="8243100" cy="2408400"/>
          </a:xfrm>
        </p:spPr>
        <p:txBody>
          <a:bodyPr/>
          <a:lstStyle>
            <a:lvl1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1pPr>
            <a:lvl2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2pPr>
            <a:lvl3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3pPr>
            <a:lvl4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4pPr>
            <a:lvl5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8"/>
            </p:custDataLst>
          </p:nvPr>
        </p:nvSpPr>
        <p:spPr>
          <a:xfrm>
            <a:off x="445500" y="3885300"/>
            <a:ext cx="8251200" cy="758700"/>
          </a:xfrm>
        </p:spPr>
        <p:txBody>
          <a:bodyPr/>
          <a:lstStyle>
            <a:lvl1pPr>
              <a:defRPr u="none" strike="noStrike" kern="1200" cap="none" spc="200" normalizeH="0" baseline="0">
                <a:solidFill>
                  <a:schemeClr val="bg1"/>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pic>
        <p:nvPicPr>
          <p:cNvPr id="12" name="图片 11" descr="longzi "/>
          <p:cNvPicPr>
            <a:picLocks noChangeAspect="1"/>
          </p:cNvPicPr>
          <p:nvPr userDrawn="1">
            <p:custDataLst>
              <p:tags r:id="rId9"/>
            </p:custDataLst>
          </p:nvPr>
        </p:nvPicPr>
        <p:blipFill>
          <a:blip r:embed="rId10"/>
          <a:stretch>
            <a:fillRect/>
          </a:stretch>
        </p:blipFill>
        <p:spPr>
          <a:xfrm>
            <a:off x="8482965" y="0"/>
            <a:ext cx="549116" cy="1333024"/>
          </a:xfrm>
          <a:prstGeom prst="rect">
            <a:avLst/>
          </a:prstGeom>
        </p:spPr>
      </p:pic>
      <p:pic>
        <p:nvPicPr>
          <p:cNvPr id="11" name="图片 10"/>
          <p:cNvPicPr>
            <a:picLocks noChangeAspect="1"/>
          </p:cNvPicPr>
          <p:nvPr userDrawn="1">
            <p:custDataLst>
              <p:tags r:id="rId11"/>
            </p:custDataLst>
          </p:nvPr>
        </p:nvPicPr>
        <p:blipFill rotWithShape="1">
          <a:blip r:embed="rId12"/>
          <a:srcRect/>
          <a:stretch>
            <a:fillRect/>
          </a:stretch>
        </p:blipFill>
        <p:spPr>
          <a:xfrm rot="20331672">
            <a:off x="-197167" y="4376738"/>
            <a:ext cx="1520666" cy="699135"/>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custDataLst>
              <p:tags r:id="rId2"/>
            </p:custDataLst>
          </p:nvPr>
        </p:nvPicPr>
        <p:blipFill rotWithShape="1">
          <a:blip r:embed="rId3"/>
          <a:srcRect/>
          <a:stretch>
            <a:fillRect/>
          </a:stretch>
        </p:blipFill>
        <p:spPr>
          <a:xfrm rot="20331672">
            <a:off x="75008" y="4386231"/>
            <a:ext cx="1520452" cy="699161"/>
          </a:xfrm>
          <a:prstGeom prst="rect">
            <a:avLst/>
          </a:prstGeom>
        </p:spPr>
      </p:pic>
      <p:sp>
        <p:nvSpPr>
          <p:cNvPr id="10" name="矩形 9"/>
          <p:cNvSpPr/>
          <p:nvPr userDrawn="1">
            <p:custDataLst>
              <p:tags r:id="rId4"/>
            </p:custDataLst>
          </p:nvPr>
        </p:nvSpPr>
        <p:spPr>
          <a:xfrm>
            <a:off x="0" y="0"/>
            <a:ext cx="9144000" cy="685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p:custDataLst>
              <p:tags r:id="rId5"/>
            </p:custDataLst>
          </p:nvPr>
        </p:nvSpPr>
        <p:spPr>
          <a:xfrm>
            <a:off x="434700" y="178200"/>
            <a:ext cx="8278200" cy="331473"/>
          </a:xfrm>
        </p:spPr>
        <p:txBody>
          <a:bodyPr/>
          <a:lstStyle>
            <a:lvl1pPr>
              <a:defRPr u="none" strike="noStrike" kern="1200" cap="none" spc="200" normalizeH="0" baseline="0">
                <a:solidFill>
                  <a:schemeClr val="bg1"/>
                </a:solidFill>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434700" y="1247400"/>
            <a:ext cx="4006800" cy="2170800"/>
          </a:xfrm>
        </p:spPr>
        <p:txBody>
          <a:bodyPr/>
          <a:lstStyle>
            <a:lvl1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1pPr>
            <a:lvl2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2pPr>
            <a:lvl3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3pPr>
            <a:lvl4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4pPr>
            <a:lvl5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4681800" y="1247400"/>
            <a:ext cx="4025700" cy="2170800"/>
          </a:xfrm>
        </p:spPr>
        <p:txBody>
          <a:bodyPr/>
          <a:lstStyle>
            <a:lvl1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1pPr>
            <a:lvl2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2pPr>
            <a:lvl3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3pPr>
            <a:lvl4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4pPr>
            <a:lvl5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1"/>
            </p:custDataLst>
          </p:nvPr>
        </p:nvSpPr>
        <p:spPr>
          <a:xfrm>
            <a:off x="429300" y="3612600"/>
            <a:ext cx="4006800" cy="585900"/>
          </a:xfrm>
        </p:spPr>
        <p:txBody>
          <a:bodyPr/>
          <a:lstStyle>
            <a:lvl1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2"/>
            </p:custDataLst>
          </p:nvPr>
        </p:nvSpPr>
        <p:spPr>
          <a:xfrm>
            <a:off x="4689900" y="3609900"/>
            <a:ext cx="4025700" cy="585900"/>
          </a:xfrm>
        </p:spPr>
        <p:txBody>
          <a:bodyPr/>
          <a:lstStyle>
            <a:lvl1pPr>
              <a:defRPr u="none" strike="noStrike" kern="1200" cap="none" spc="200" normalizeH="0" baseline="0">
                <a:solidFill>
                  <a:schemeClr val="tx1">
                    <a:lumMod val="75000"/>
                    <a:lumOff val="25000"/>
                  </a:schemeClr>
                </a:solidFill>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719418"/>
            <a:ext cx="9144000" cy="370466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hasCustomPrompt="1"/>
            <p:custDataLst>
              <p:tags r:id="rId3"/>
            </p:custDataLst>
          </p:nvPr>
        </p:nvSpPr>
        <p:spPr>
          <a:xfrm>
            <a:off x="1142100" y="1004400"/>
            <a:ext cx="6858000" cy="1790100"/>
          </a:xfrm>
        </p:spPr>
        <p:txBody>
          <a:bodyPr anchor="b">
            <a:normAutofit/>
          </a:bodyPr>
          <a:lstStyle>
            <a:lvl1pPr algn="ctr">
              <a:defRPr sz="4500" u="none" strike="noStrike" kern="1200" cap="none" spc="200" normalizeH="0" baseline="0">
                <a:solidFill>
                  <a:schemeClr val="tx1">
                    <a:lumMod val="75000"/>
                    <a:lumOff val="25000"/>
                  </a:schemeClr>
                </a:solidFill>
                <a:uFillTx/>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lvl1pPr>
              <a:defRPr>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lvl1pPr>
              <a:defRPr>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lvl1pPr>
              <a:defRPr>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141810" y="2897100"/>
            <a:ext cx="6858000" cy="1242000"/>
          </a:xfrm>
        </p:spPr>
        <p:txBody>
          <a:bodyPr>
            <a:normAutofit/>
          </a:bodyPr>
          <a:lstStyle>
            <a:lvl1pPr algn="ctr">
              <a:defRPr u="none" strike="noStrike" kern="1200" cap="none" spc="200" normalizeH="0" baseline="0">
                <a:solidFill>
                  <a:schemeClr val="tx1">
                    <a:lumMod val="75000"/>
                    <a:lumOff val="25000"/>
                  </a:schemeClr>
                </a:solidFill>
                <a:uFillTx/>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pic>
        <p:nvPicPr>
          <p:cNvPr id="12" name="图片 11"/>
          <p:cNvPicPr>
            <a:picLocks noChangeAspect="1"/>
          </p:cNvPicPr>
          <p:nvPr userDrawn="1">
            <p:custDataLst>
              <p:tags r:id="rId8"/>
            </p:custDataLst>
          </p:nvPr>
        </p:nvPicPr>
        <p:blipFill>
          <a:blip r:embed="rId9"/>
          <a:stretch>
            <a:fillRect/>
          </a:stretch>
        </p:blipFill>
        <p:spPr>
          <a:xfrm>
            <a:off x="6501765" y="0"/>
            <a:ext cx="2642235" cy="2122646"/>
          </a:xfrm>
          <a:prstGeom prst="rect">
            <a:avLst/>
          </a:prstGeom>
        </p:spPr>
      </p:pic>
      <p:pic>
        <p:nvPicPr>
          <p:cNvPr id="11" name="图片 10" descr="longzi "/>
          <p:cNvPicPr>
            <a:picLocks noChangeAspect="1"/>
          </p:cNvPicPr>
          <p:nvPr userDrawn="1">
            <p:custDataLst>
              <p:tags r:id="rId10"/>
            </p:custDataLst>
          </p:nvPr>
        </p:nvPicPr>
        <p:blipFill>
          <a:blip r:embed="rId11"/>
          <a:stretch>
            <a:fillRect/>
          </a:stretch>
        </p:blipFill>
        <p:spPr>
          <a:xfrm>
            <a:off x="296704" y="0"/>
            <a:ext cx="549116" cy="133302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slideLayout" Target="../slideLayouts/slideLayout11.xml"/><Relationship Id="rId7" Type="http://schemas.openxmlformats.org/officeDocument/2006/relationships/slideLayout" Target="../slideLayouts/slideLayout10.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3" Type="http://schemas.openxmlformats.org/officeDocument/2006/relationships/slideLayout" Target="../slideLayouts/slideLayout6.xml"/><Relationship Id="rId25" Type="http://schemas.openxmlformats.org/officeDocument/2006/relationships/theme" Target="../theme/theme2.xml"/><Relationship Id="rId24" Type="http://schemas.openxmlformats.org/officeDocument/2006/relationships/tags" Target="../tags/tag154.xml"/><Relationship Id="rId23" Type="http://schemas.openxmlformats.org/officeDocument/2006/relationships/tags" Target="../tags/tag153.xml"/><Relationship Id="rId22" Type="http://schemas.openxmlformats.org/officeDocument/2006/relationships/tags" Target="../tags/tag152.xml"/><Relationship Id="rId21" Type="http://schemas.openxmlformats.org/officeDocument/2006/relationships/tags" Target="../tags/tag151.xml"/><Relationship Id="rId20" Type="http://schemas.openxmlformats.org/officeDocument/2006/relationships/tags" Target="../tags/tag150.xml"/><Relationship Id="rId2" Type="http://schemas.openxmlformats.org/officeDocument/2006/relationships/slideLayout" Target="../slideLayouts/slideLayout5.xml"/><Relationship Id="rId19" Type="http://schemas.openxmlformats.org/officeDocument/2006/relationships/tags" Target="../tags/tag149.xml"/><Relationship Id="rId18" Type="http://schemas.openxmlformats.org/officeDocument/2006/relationships/slideLayout" Target="../slideLayouts/slideLayout21.xml"/><Relationship Id="rId17" Type="http://schemas.openxmlformats.org/officeDocument/2006/relationships/slideLayout" Target="../slideLayouts/slideLayout20.xml"/><Relationship Id="rId16" Type="http://schemas.openxmlformats.org/officeDocument/2006/relationships/slideLayout" Target="../slideLayouts/slideLayout19.xml"/><Relationship Id="rId15" Type="http://schemas.openxmlformats.org/officeDocument/2006/relationships/slideLayout" Target="../slideLayouts/slideLayout18.xml"/><Relationship Id="rId14" Type="http://schemas.openxmlformats.org/officeDocument/2006/relationships/slideLayout" Target="../slideLayouts/slideLayout17.xml"/><Relationship Id="rId13" Type="http://schemas.openxmlformats.org/officeDocument/2006/relationships/slideLayout" Target="../slideLayouts/slideLayout16.xml"/><Relationship Id="rId12" Type="http://schemas.openxmlformats.org/officeDocument/2006/relationships/slideLayout" Target="../slideLayouts/slideLayout15.xml"/><Relationship Id="rId11" Type="http://schemas.openxmlformats.org/officeDocument/2006/relationships/slideLayout" Target="../slideLayouts/slideLayout14.xml"/><Relationship Id="rId10" Type="http://schemas.openxmlformats.org/officeDocument/2006/relationships/slideLayout" Target="../slideLayouts/slideLayout1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pic>
        <p:nvPicPr>
          <p:cNvPr id="1026" name="图片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userDrawn="1"/>
        </p:nvSpPr>
        <p:spPr>
          <a:xfrm>
            <a:off x="390525" y="385763"/>
            <a:ext cx="8362950" cy="4371975"/>
          </a:xfrm>
          <a:prstGeom prst="rect">
            <a:avLst/>
          </a:prstGeom>
          <a:blipFill dpi="0" rotWithShape="1">
            <a:blip r:embed="rId5" cstate="print">
              <a:alphaModFix amt="94000"/>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panose="020B0604020202020204" pitchFamily="34" charset="0"/>
              <a:sym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ctr" rtl="0" eaLnBrk="0" fontAlgn="base" hangingPunct="0">
        <a:spcBef>
          <a:spcPct val="0"/>
        </a:spcBef>
        <a:spcAft>
          <a:spcPct val="0"/>
        </a:spcAft>
        <a:defRPr sz="2800" b="1" kern="1200">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2" charset="-122"/>
        </a:defRPr>
      </a:lvl2pPr>
      <a:lvl3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2" charset="-122"/>
        </a:defRPr>
      </a:lvl3pPr>
      <a:lvl4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2" charset="-122"/>
        </a:defRPr>
      </a:lvl4pPr>
      <a:lvl5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2" charset="-122"/>
        </a:defRPr>
      </a:lvl5pPr>
      <a:lvl6pPr marL="4572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2" charset="-122"/>
        </a:defRPr>
      </a:lvl6pPr>
      <a:lvl7pPr marL="9144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2" charset="-122"/>
        </a:defRPr>
      </a:lvl7pPr>
      <a:lvl8pPr marL="13716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2" charset="-122"/>
        </a:defRPr>
      </a:lvl8pPr>
      <a:lvl9pPr marL="1828800" algn="ctr" rtl="0" fontAlgn="base">
        <a:spcBef>
          <a:spcPct val="0"/>
        </a:spcBef>
        <a:spcAft>
          <a:spcPct val="0"/>
        </a:spcAft>
        <a:defRPr sz="2800" b="1">
          <a:solidFill>
            <a:schemeClr val="tx1"/>
          </a:solidFill>
          <a:latin typeface="Times New Roman" panose="02020603050405020304" pitchFamily="18" charset="0"/>
          <a:ea typeface="黑体" panose="02010609060101010101" pitchFamily="2" charset="-122"/>
        </a:defRPr>
      </a:lvl9pPr>
    </p:titleStyle>
    <p:bodyStyle>
      <a:lvl1pPr marL="342900" indent="-342900" algn="l" rtl="0" eaLnBrk="0" fontAlgn="base" hangingPunct="0">
        <a:lnSpc>
          <a:spcPct val="120000"/>
        </a:lnSpc>
        <a:spcBef>
          <a:spcPct val="0"/>
        </a:spcBef>
        <a:spcAft>
          <a:spcPct val="0"/>
        </a:spcAft>
        <a:defRPr sz="2400" b="1" kern="1200">
          <a:solidFill>
            <a:schemeClr val="tx1"/>
          </a:solidFill>
          <a:latin typeface="黑体" panose="02010609060101010101" pitchFamily="2" charset="-122"/>
          <a:ea typeface="黑体" panose="0201060906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502412" y="332423"/>
            <a:ext cx="8139178" cy="331473"/>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502412" y="714381"/>
            <a:ext cx="8139178" cy="404168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59807" y="4762375"/>
            <a:ext cx="2025000" cy="237600"/>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3087000" y="4762375"/>
            <a:ext cx="2970000" cy="237600"/>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6457950" y="4762375"/>
            <a:ext cx="2025000" cy="237600"/>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Lst>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75000"/>
              <a:lumOff val="25000"/>
            </a:schemeClr>
          </a:solidFill>
          <a:uFillTx/>
          <a:latin typeface="隶书" panose="02010509060101010101" pitchFamily="49" charset="-122"/>
          <a:ea typeface="隶书" panose="02010509060101010101" pitchFamily="49"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隶书" panose="02010509060101010101" pitchFamily="49" charset="-122"/>
          <a:ea typeface="隶书" panose="02010509060101010101" pitchFamily="49"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75000"/>
              <a:lumOff val="25000"/>
            </a:schemeClr>
          </a:solidFill>
          <a:uFillTx/>
          <a:latin typeface="隶书" panose="02010509060101010101" pitchFamily="49" charset="-122"/>
          <a:ea typeface="隶书" panose="02010509060101010101" pitchFamily="49"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隶书" panose="02010509060101010101" pitchFamily="49" charset="-122"/>
          <a:ea typeface="隶书" panose="02010509060101010101" pitchFamily="49"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隶书" panose="02010509060101010101" pitchFamily="49" charset="-122"/>
          <a:ea typeface="隶书" panose="02010509060101010101" pitchFamily="49"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75000"/>
              <a:lumOff val="25000"/>
            </a:schemeClr>
          </a:solidFill>
          <a:uFillTx/>
          <a:latin typeface="隶书" panose="02010509060101010101" pitchFamily="49" charset="-122"/>
          <a:ea typeface="隶书" panose="02010509060101010101" pitchFamily="49"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4.xml"/><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58.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8.png"/><Relationship Id="rId1" Type="http://schemas.openxmlformats.org/officeDocument/2006/relationships/tags" Target="../tags/tag159.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9.png"/><Relationship Id="rId1" Type="http://schemas.openxmlformats.org/officeDocument/2006/relationships/tags" Target="../tags/tag16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0.png"/><Relationship Id="rId1" Type="http://schemas.openxmlformats.org/officeDocument/2006/relationships/tags" Target="../tags/tag16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16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6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image" Target="../media/image13.png"/><Relationship Id="rId4" Type="http://schemas.openxmlformats.org/officeDocument/2006/relationships/tags" Target="../tags/tag166.xml"/><Relationship Id="rId3" Type="http://schemas.openxmlformats.org/officeDocument/2006/relationships/image" Target="../media/image9.png"/><Relationship Id="rId2" Type="http://schemas.openxmlformats.org/officeDocument/2006/relationships/tags" Target="../tags/tag165.xml"/><Relationship Id="rId1" Type="http://schemas.openxmlformats.org/officeDocument/2006/relationships/tags" Target="../tags/tag16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70.xml"/></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tags" Target="../tags/tag176.xml"/><Relationship Id="rId7" Type="http://schemas.openxmlformats.org/officeDocument/2006/relationships/tags" Target="../tags/tag175.xml"/><Relationship Id="rId6" Type="http://schemas.openxmlformats.org/officeDocument/2006/relationships/tags" Target="../tags/tag174.xml"/><Relationship Id="rId5" Type="http://schemas.openxmlformats.org/officeDocument/2006/relationships/image" Target="../media/image13.png"/><Relationship Id="rId4" Type="http://schemas.openxmlformats.org/officeDocument/2006/relationships/tags" Target="../tags/tag173.xml"/><Relationship Id="rId3" Type="http://schemas.openxmlformats.org/officeDocument/2006/relationships/image" Target="../media/image9.png"/><Relationship Id="rId2" Type="http://schemas.openxmlformats.org/officeDocument/2006/relationships/tags" Target="../tags/tag172.xml"/><Relationship Id="rId1" Type="http://schemas.openxmlformats.org/officeDocument/2006/relationships/tags" Target="../tags/tag17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78.xml"/><Relationship Id="rId1" Type="http://schemas.openxmlformats.org/officeDocument/2006/relationships/tags" Target="../tags/tag177.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79.xml"/><Relationship Id="rId2" Type="http://schemas.openxmlformats.org/officeDocument/2006/relationships/image" Target="../media/image23.png"/><Relationship Id="rId1" Type="http://schemas.openxmlformats.org/officeDocument/2006/relationships/image" Target="../media/image22.png"/></Relationships>
</file>

<file path=ppt/slides/_rels/slide19.xml.rels><?xml version="1.0" encoding="UTF-8" standalone="yes"?>
<Relationships xmlns="http://schemas.openxmlformats.org/package/2006/relationships"><Relationship Id="rId9" Type="http://schemas.openxmlformats.org/officeDocument/2006/relationships/tags" Target="../tags/tag186.xml"/><Relationship Id="rId8" Type="http://schemas.openxmlformats.org/officeDocument/2006/relationships/tags" Target="../tags/tag185.xml"/><Relationship Id="rId7" Type="http://schemas.openxmlformats.org/officeDocument/2006/relationships/tags" Target="../tags/tag184.xml"/><Relationship Id="rId6" Type="http://schemas.openxmlformats.org/officeDocument/2006/relationships/tags" Target="../tags/tag183.xml"/><Relationship Id="rId5" Type="http://schemas.openxmlformats.org/officeDocument/2006/relationships/image" Target="../media/image13.png"/><Relationship Id="rId4" Type="http://schemas.openxmlformats.org/officeDocument/2006/relationships/tags" Target="../tags/tag182.xml"/><Relationship Id="rId3" Type="http://schemas.openxmlformats.org/officeDocument/2006/relationships/image" Target="../media/image9.png"/><Relationship Id="rId2" Type="http://schemas.openxmlformats.org/officeDocument/2006/relationships/tags" Target="../tags/tag181.xml"/><Relationship Id="rId10" Type="http://schemas.openxmlformats.org/officeDocument/2006/relationships/slideLayout" Target="../slideLayouts/slideLayout10.xml"/><Relationship Id="rId1" Type="http://schemas.openxmlformats.org/officeDocument/2006/relationships/tags" Target="../tags/tag18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88.xml"/><Relationship Id="rId1" Type="http://schemas.openxmlformats.org/officeDocument/2006/relationships/tags" Target="../tags/tag187.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8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9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92.xml"/><Relationship Id="rId1" Type="http://schemas.openxmlformats.org/officeDocument/2006/relationships/tags" Target="../tags/tag191.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6.xml"/><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s>
</file>

<file path=ppt/slides/_rels/slide25.xml.rels><?xml version="1.0" encoding="UTF-8" standalone="yes"?>
<Relationships xmlns="http://schemas.openxmlformats.org/package/2006/relationships"><Relationship Id="rId9" Type="http://schemas.openxmlformats.org/officeDocument/2006/relationships/tags" Target="../tags/tag201.xml"/><Relationship Id="rId8" Type="http://schemas.openxmlformats.org/officeDocument/2006/relationships/image" Target="../media/image24.png"/><Relationship Id="rId7" Type="http://schemas.openxmlformats.org/officeDocument/2006/relationships/tags" Target="../tags/tag200.xml"/><Relationship Id="rId6" Type="http://schemas.openxmlformats.org/officeDocument/2006/relationships/tags" Target="../tags/tag199.xml"/><Relationship Id="rId5" Type="http://schemas.openxmlformats.org/officeDocument/2006/relationships/image" Target="../media/image13.png"/><Relationship Id="rId4" Type="http://schemas.openxmlformats.org/officeDocument/2006/relationships/tags" Target="../tags/tag198.xml"/><Relationship Id="rId3" Type="http://schemas.openxmlformats.org/officeDocument/2006/relationships/image" Target="../media/image9.png"/><Relationship Id="rId2" Type="http://schemas.openxmlformats.org/officeDocument/2006/relationships/tags" Target="../tags/tag197.xml"/><Relationship Id="rId10" Type="http://schemas.openxmlformats.org/officeDocument/2006/relationships/slideLayout" Target="../slideLayouts/slideLayout10.xml"/><Relationship Id="rId1" Type="http://schemas.openxmlformats.org/officeDocument/2006/relationships/tags" Target="../tags/tag196.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image" Target="../media/image13.png"/><Relationship Id="rId4" Type="http://schemas.openxmlformats.org/officeDocument/2006/relationships/tags" Target="../tags/tag204.xml"/><Relationship Id="rId3" Type="http://schemas.openxmlformats.org/officeDocument/2006/relationships/image" Target="../media/image9.png"/><Relationship Id="rId2" Type="http://schemas.openxmlformats.org/officeDocument/2006/relationships/tags" Target="../tags/tag203.xml"/><Relationship Id="rId1" Type="http://schemas.openxmlformats.org/officeDocument/2006/relationships/tags" Target="../tags/tag20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标题 15"/>
          <p:cNvSpPr>
            <a:spLocks noGrp="1"/>
          </p:cNvSpPr>
          <p:nvPr>
            <p:ph type="ctrTitle"/>
            <p:custDataLst>
              <p:tags r:id="rId1"/>
            </p:custDataLst>
          </p:nvPr>
        </p:nvSpPr>
        <p:spPr/>
        <p:txBody>
          <a:bodyPr>
            <a:normAutofit fontScale="90000"/>
          </a:bodyPr>
          <a:lstStyle/>
          <a:p>
            <a:br>
              <a:rPr lang="zh-CN" altLang="zh-CN" b="1">
                <a:solidFill>
                  <a:schemeClr val="bg1"/>
                </a:solidFill>
                <a:latin typeface="汉呈王天喜任我行" panose="020B0503020204020204" pitchFamily="34" charset="-128"/>
                <a:sym typeface="Arial" panose="020B0604020202020204" pitchFamily="34" charset="0"/>
              </a:rPr>
            </a:br>
            <a:br>
              <a:rPr lang="zh-CN" altLang="zh-CN" b="1">
                <a:solidFill>
                  <a:schemeClr val="bg1"/>
                </a:solidFill>
                <a:latin typeface="汉呈王天喜任我行" panose="020B0503020204020204" pitchFamily="34" charset="-128"/>
                <a:sym typeface="Arial" panose="020B0604020202020204" pitchFamily="34" charset="0"/>
              </a:rPr>
            </a:br>
            <a:br>
              <a:rPr lang="zh-CN" altLang="zh-CN" b="1">
                <a:solidFill>
                  <a:schemeClr val="bg1"/>
                </a:solidFill>
                <a:latin typeface="汉呈王天喜任我行" panose="020B0503020204020204" pitchFamily="34" charset="-128"/>
                <a:sym typeface="Arial" panose="020B0604020202020204" pitchFamily="34" charset="0"/>
              </a:rPr>
            </a:br>
            <a:r>
              <a:rPr lang="zh-CN" altLang="zh-CN" b="1">
                <a:solidFill>
                  <a:schemeClr val="accent5"/>
                </a:solidFill>
                <a:latin typeface="汉呈王天喜任我行" panose="020B0503020204020204" pitchFamily="34" charset="-128"/>
                <a:sym typeface="Arial" panose="020B0604020202020204" pitchFamily="34" charset="0"/>
              </a:rPr>
              <a:t>中考复习</a:t>
            </a:r>
            <a:endParaRPr lang="zh-CN" altLang="zh-CN" b="1">
              <a:solidFill>
                <a:schemeClr val="accent5"/>
              </a:solidFill>
              <a:latin typeface="汉呈王天喜任我行" panose="020B0503020204020204" pitchFamily="34" charset="-128"/>
              <a:sym typeface="Arial" panose="020B0604020202020204" pitchFamily="34" charset="0"/>
            </a:endParaRPr>
          </a:p>
        </p:txBody>
      </p:sp>
      <p:sp>
        <p:nvSpPr>
          <p:cNvPr id="17" name="副标题 16"/>
          <p:cNvSpPr>
            <a:spLocks noGrp="1"/>
          </p:cNvSpPr>
          <p:nvPr>
            <p:ph type="subTitle" idx="1"/>
            <p:custDataLst>
              <p:tags r:id="rId2"/>
            </p:custDataLst>
          </p:nvPr>
        </p:nvSpPr>
        <p:spPr>
          <a:xfrm>
            <a:off x="6419215" y="1718945"/>
            <a:ext cx="351155" cy="3129915"/>
          </a:xfrm>
        </p:spPr>
        <p:txBody>
          <a:bodyPr>
            <a:noAutofit/>
          </a:bodyPr>
          <a:lstStyle/>
          <a:p>
            <a:r>
              <a:rPr lang="zh-CN" altLang="en-US" sz="1200"/>
              <a:t>七上第四单元与七下第一单元</a:t>
            </a:r>
            <a:endParaRPr lang="zh-CN" altLang="en-US" sz="1200"/>
          </a:p>
        </p:txBody>
      </p:sp>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59105" y="511810"/>
            <a:ext cx="8204200" cy="475615"/>
          </a:xfrm>
        </p:spPr>
        <p:txBody>
          <a:bodyPr>
            <a:normAutofit fontScale="90000"/>
          </a:bodyPr>
          <a:p>
            <a:r>
              <a:rPr lang="zh-CN" altLang="en-US" sz="2220"/>
              <a:t>三国两晋南北朝的政权分立与民族融合、隋唐繁荣与开放的时代</a:t>
            </a:r>
            <a:endParaRPr lang="zh-CN" altLang="en-US" sz="2220"/>
          </a:p>
        </p:txBody>
      </p:sp>
      <p:sp>
        <p:nvSpPr>
          <p:cNvPr id="3" name="文本占位符 2"/>
          <p:cNvSpPr>
            <a:spLocks noGrp="1"/>
          </p:cNvSpPr>
          <p:nvPr>
            <p:ph type="body" idx="1"/>
          </p:nvPr>
        </p:nvSpPr>
        <p:spPr>
          <a:xfrm>
            <a:off x="2339200" y="4667690"/>
            <a:ext cx="4263300" cy="623700"/>
          </a:xfrm>
        </p:spPr>
        <p:txBody>
          <a:bodyPr/>
          <a:p>
            <a:endParaRPr lang="zh-CN" altLang="en-US"/>
          </a:p>
        </p:txBody>
      </p:sp>
      <p:cxnSp>
        <p:nvCxnSpPr>
          <p:cNvPr id="4" name="直接连接符 3"/>
          <p:cNvCxnSpPr/>
          <p:nvPr/>
        </p:nvCxnSpPr>
        <p:spPr>
          <a:xfrm>
            <a:off x="753745" y="1586865"/>
            <a:ext cx="10795" cy="1365250"/>
          </a:xfrm>
          <a:prstGeom prst="line">
            <a:avLst/>
          </a:prstGeom>
        </p:spPr>
        <p:style>
          <a:lnRef idx="3">
            <a:schemeClr val="accent1"/>
          </a:lnRef>
          <a:fillRef idx="0">
            <a:schemeClr val="accent1"/>
          </a:fillRef>
          <a:effectRef idx="2">
            <a:schemeClr val="accent1"/>
          </a:effectRef>
          <a:fontRef idx="minor">
            <a:schemeClr val="tx1"/>
          </a:fontRef>
        </p:style>
      </p:cxnSp>
      <p:sp>
        <p:nvSpPr>
          <p:cNvPr id="5" name="文本框 4"/>
          <p:cNvSpPr txBox="1"/>
          <p:nvPr/>
        </p:nvSpPr>
        <p:spPr>
          <a:xfrm>
            <a:off x="459105" y="1102995"/>
            <a:ext cx="640080" cy="368300"/>
          </a:xfrm>
          <a:prstGeom prst="rect">
            <a:avLst/>
          </a:prstGeom>
          <a:noFill/>
        </p:spPr>
        <p:txBody>
          <a:bodyPr wrap="none" rtlCol="0">
            <a:spAutoFit/>
          </a:bodyPr>
          <a:p>
            <a:r>
              <a:rPr lang="zh-CN" altLang="en-US"/>
              <a:t>世界</a:t>
            </a:r>
            <a:endParaRPr lang="zh-CN" altLang="en-US"/>
          </a:p>
        </p:txBody>
      </p:sp>
      <p:sp>
        <p:nvSpPr>
          <p:cNvPr id="6" name="文本框 5"/>
          <p:cNvSpPr txBox="1"/>
          <p:nvPr/>
        </p:nvSpPr>
        <p:spPr>
          <a:xfrm>
            <a:off x="459105" y="3164205"/>
            <a:ext cx="640080" cy="368300"/>
          </a:xfrm>
          <a:prstGeom prst="rect">
            <a:avLst/>
          </a:prstGeom>
          <a:noFill/>
        </p:spPr>
        <p:txBody>
          <a:bodyPr wrap="none" rtlCol="0">
            <a:spAutoFit/>
          </a:bodyPr>
          <a:p>
            <a:r>
              <a:rPr lang="zh-CN" altLang="en-US"/>
              <a:t>中国</a:t>
            </a:r>
            <a:endParaRPr lang="zh-CN" altLang="en-US"/>
          </a:p>
        </p:txBody>
      </p:sp>
      <p:cxnSp>
        <p:nvCxnSpPr>
          <p:cNvPr id="7" name="直接箭头连接符 6"/>
          <p:cNvCxnSpPr/>
          <p:nvPr/>
        </p:nvCxnSpPr>
        <p:spPr>
          <a:xfrm flipV="1">
            <a:off x="753745" y="2031365"/>
            <a:ext cx="7927340" cy="107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74725" y="1840865"/>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355725"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736725"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064385"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440940"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832735"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218180" y="1840865"/>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25850" y="1840865"/>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055745" y="1840865"/>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465955" y="1840865"/>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4940935" y="1840865"/>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438775"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925185"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744970" y="1840865"/>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294880"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707630"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051165" y="1846580"/>
            <a:ext cx="5715" cy="1955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426450"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718820" y="2042160"/>
            <a:ext cx="521335" cy="553085"/>
          </a:xfrm>
          <a:prstGeom prst="rect">
            <a:avLst/>
          </a:prstGeom>
          <a:noFill/>
        </p:spPr>
        <p:txBody>
          <a:bodyPr wrap="none" rtlCol="0">
            <a:spAutoFit/>
          </a:bodyPr>
          <a:p>
            <a:r>
              <a:rPr lang="en-US" altLang="zh-CN" sz="1000"/>
              <a:t>220</a:t>
            </a:r>
            <a:r>
              <a:rPr lang="zh-CN" altLang="en-US" sz="1000"/>
              <a:t>年</a:t>
            </a:r>
            <a:endParaRPr lang="zh-CN" altLang="en-US" sz="1000"/>
          </a:p>
          <a:p>
            <a:r>
              <a:rPr lang="zh-CN" altLang="en-US" sz="1000"/>
              <a:t>魏国</a:t>
            </a:r>
            <a:endParaRPr lang="zh-CN" altLang="en-US" sz="1000"/>
          </a:p>
          <a:p>
            <a:r>
              <a:rPr lang="zh-CN" altLang="en-US" sz="1000"/>
              <a:t>建立</a:t>
            </a:r>
            <a:endParaRPr lang="zh-CN" altLang="en-US" sz="1000"/>
          </a:p>
        </p:txBody>
      </p:sp>
      <p:sp>
        <p:nvSpPr>
          <p:cNvPr id="28" name="文本框 27"/>
          <p:cNvSpPr txBox="1"/>
          <p:nvPr/>
        </p:nvSpPr>
        <p:spPr>
          <a:xfrm>
            <a:off x="1100455" y="2031365"/>
            <a:ext cx="521335" cy="860425"/>
          </a:xfrm>
          <a:prstGeom prst="rect">
            <a:avLst/>
          </a:prstGeom>
          <a:noFill/>
        </p:spPr>
        <p:txBody>
          <a:bodyPr wrap="none" rtlCol="0">
            <a:spAutoFit/>
          </a:bodyPr>
          <a:p>
            <a:r>
              <a:rPr lang="en-US" altLang="zh-CN" sz="1000"/>
              <a:t>229</a:t>
            </a:r>
            <a:r>
              <a:rPr lang="zh-CN" altLang="en-US" sz="1000"/>
              <a:t>年</a:t>
            </a:r>
            <a:endParaRPr lang="zh-CN" altLang="en-US" sz="1000"/>
          </a:p>
          <a:p>
            <a:r>
              <a:rPr lang="zh-CN" altLang="en-US" sz="1000"/>
              <a:t>三国</a:t>
            </a:r>
            <a:endParaRPr lang="zh-CN" altLang="en-US" sz="1000"/>
          </a:p>
          <a:p>
            <a:r>
              <a:rPr lang="zh-CN" altLang="en-US" sz="1000"/>
              <a:t>鼎立</a:t>
            </a:r>
            <a:endParaRPr lang="zh-CN" altLang="en-US" sz="1000"/>
          </a:p>
          <a:p>
            <a:r>
              <a:rPr lang="zh-CN" altLang="en-US" sz="1000"/>
              <a:t>局面</a:t>
            </a:r>
            <a:endParaRPr lang="zh-CN" altLang="en-US" sz="1000"/>
          </a:p>
          <a:p>
            <a:r>
              <a:rPr lang="zh-CN" altLang="en-US" sz="1000"/>
              <a:t>形成</a:t>
            </a:r>
            <a:endParaRPr lang="zh-CN" altLang="en-US" sz="1000"/>
          </a:p>
        </p:txBody>
      </p:sp>
      <p:sp>
        <p:nvSpPr>
          <p:cNvPr id="29" name="文本框 28"/>
          <p:cNvSpPr txBox="1"/>
          <p:nvPr/>
        </p:nvSpPr>
        <p:spPr>
          <a:xfrm>
            <a:off x="1481455" y="2042160"/>
            <a:ext cx="521335" cy="553085"/>
          </a:xfrm>
          <a:prstGeom prst="rect">
            <a:avLst/>
          </a:prstGeom>
          <a:noFill/>
        </p:spPr>
        <p:txBody>
          <a:bodyPr wrap="none" rtlCol="0">
            <a:spAutoFit/>
          </a:bodyPr>
          <a:p>
            <a:r>
              <a:rPr lang="en-US" altLang="zh-CN" sz="1000"/>
              <a:t>266</a:t>
            </a:r>
            <a:r>
              <a:rPr lang="zh-CN" altLang="en-US" sz="1000"/>
              <a:t>年</a:t>
            </a:r>
            <a:endParaRPr lang="zh-CN" altLang="en-US" sz="1000"/>
          </a:p>
          <a:p>
            <a:r>
              <a:rPr lang="zh-CN" altLang="en-US" sz="1000"/>
              <a:t>西晋</a:t>
            </a:r>
            <a:endParaRPr lang="zh-CN" altLang="en-US" sz="1000"/>
          </a:p>
          <a:p>
            <a:r>
              <a:rPr lang="zh-CN" altLang="en-US" sz="1000"/>
              <a:t>建立</a:t>
            </a:r>
            <a:endParaRPr lang="zh-CN" altLang="en-US" sz="1000"/>
          </a:p>
        </p:txBody>
      </p:sp>
      <p:sp>
        <p:nvSpPr>
          <p:cNvPr id="31" name="文本框 30"/>
          <p:cNvSpPr txBox="1"/>
          <p:nvPr/>
        </p:nvSpPr>
        <p:spPr>
          <a:xfrm>
            <a:off x="1809115" y="2042160"/>
            <a:ext cx="521335" cy="553085"/>
          </a:xfrm>
          <a:prstGeom prst="rect">
            <a:avLst/>
          </a:prstGeom>
          <a:noFill/>
        </p:spPr>
        <p:txBody>
          <a:bodyPr wrap="none" rtlCol="0">
            <a:spAutoFit/>
          </a:bodyPr>
          <a:p>
            <a:r>
              <a:rPr lang="en-US" altLang="zh-CN" sz="1000"/>
              <a:t>316</a:t>
            </a:r>
            <a:r>
              <a:rPr lang="zh-CN" altLang="en-US" sz="1000"/>
              <a:t>年</a:t>
            </a:r>
            <a:endParaRPr lang="zh-CN" altLang="en-US" sz="1000"/>
          </a:p>
          <a:p>
            <a:r>
              <a:rPr lang="zh-CN" altLang="en-US" sz="1000"/>
              <a:t>西晋</a:t>
            </a:r>
            <a:endParaRPr lang="zh-CN" altLang="en-US" sz="1000"/>
          </a:p>
          <a:p>
            <a:r>
              <a:rPr lang="zh-CN" altLang="en-US" sz="1000"/>
              <a:t>灭亡</a:t>
            </a:r>
            <a:endParaRPr lang="zh-CN" altLang="en-US" sz="1000"/>
          </a:p>
        </p:txBody>
      </p:sp>
      <p:sp>
        <p:nvSpPr>
          <p:cNvPr id="32" name="文本框 31"/>
          <p:cNvSpPr txBox="1"/>
          <p:nvPr/>
        </p:nvSpPr>
        <p:spPr>
          <a:xfrm>
            <a:off x="2185670" y="2042160"/>
            <a:ext cx="521335" cy="553085"/>
          </a:xfrm>
          <a:prstGeom prst="rect">
            <a:avLst/>
          </a:prstGeom>
          <a:noFill/>
        </p:spPr>
        <p:txBody>
          <a:bodyPr wrap="none" rtlCol="0">
            <a:spAutoFit/>
          </a:bodyPr>
          <a:p>
            <a:r>
              <a:rPr lang="en-US" altLang="zh-CN" sz="1000"/>
              <a:t>317</a:t>
            </a:r>
            <a:r>
              <a:rPr lang="zh-CN" altLang="en-US" sz="1000"/>
              <a:t>年</a:t>
            </a:r>
            <a:endParaRPr lang="zh-CN" altLang="en-US" sz="1000"/>
          </a:p>
          <a:p>
            <a:r>
              <a:rPr lang="zh-CN" altLang="en-US" sz="1000"/>
              <a:t>东晋</a:t>
            </a:r>
            <a:endParaRPr lang="zh-CN" altLang="en-US" sz="1000"/>
          </a:p>
          <a:p>
            <a:r>
              <a:rPr lang="zh-CN" altLang="en-US" sz="1000"/>
              <a:t>建立</a:t>
            </a:r>
            <a:endParaRPr lang="zh-CN" altLang="en-US" sz="1000"/>
          </a:p>
        </p:txBody>
      </p:sp>
      <p:sp>
        <p:nvSpPr>
          <p:cNvPr id="33" name="文本框 32"/>
          <p:cNvSpPr txBox="1"/>
          <p:nvPr/>
        </p:nvSpPr>
        <p:spPr>
          <a:xfrm>
            <a:off x="2577465" y="2042160"/>
            <a:ext cx="521335" cy="553085"/>
          </a:xfrm>
          <a:prstGeom prst="rect">
            <a:avLst/>
          </a:prstGeom>
          <a:noFill/>
        </p:spPr>
        <p:txBody>
          <a:bodyPr wrap="none" rtlCol="0">
            <a:spAutoFit/>
          </a:bodyPr>
          <a:p>
            <a:r>
              <a:rPr lang="en-US" altLang="zh-CN" sz="1000"/>
              <a:t>420</a:t>
            </a:r>
            <a:r>
              <a:rPr lang="zh-CN" altLang="en-US" sz="1000"/>
              <a:t>年</a:t>
            </a:r>
            <a:endParaRPr lang="zh-CN" altLang="en-US" sz="1000"/>
          </a:p>
          <a:p>
            <a:r>
              <a:rPr lang="zh-CN" altLang="en-US" sz="1000"/>
              <a:t>东晋</a:t>
            </a:r>
            <a:endParaRPr lang="zh-CN" altLang="en-US" sz="1000"/>
          </a:p>
          <a:p>
            <a:r>
              <a:rPr lang="zh-CN" altLang="en-US" sz="1000"/>
              <a:t>灭亡</a:t>
            </a:r>
            <a:endParaRPr lang="zh-CN" altLang="en-US" sz="1000"/>
          </a:p>
        </p:txBody>
      </p:sp>
      <p:sp>
        <p:nvSpPr>
          <p:cNvPr id="34" name="文本框 33"/>
          <p:cNvSpPr txBox="1"/>
          <p:nvPr/>
        </p:nvSpPr>
        <p:spPr>
          <a:xfrm>
            <a:off x="2962910" y="2042160"/>
            <a:ext cx="521335" cy="245110"/>
          </a:xfrm>
          <a:prstGeom prst="rect">
            <a:avLst/>
          </a:prstGeom>
          <a:noFill/>
        </p:spPr>
        <p:txBody>
          <a:bodyPr wrap="none" rtlCol="0">
            <a:spAutoFit/>
          </a:bodyPr>
          <a:p>
            <a:r>
              <a:rPr lang="en-US" altLang="zh-CN" sz="1000"/>
              <a:t>476</a:t>
            </a:r>
            <a:r>
              <a:rPr lang="zh-CN" altLang="en-US" sz="1000"/>
              <a:t>年</a:t>
            </a:r>
            <a:endParaRPr lang="zh-CN" altLang="en-US" sz="1000"/>
          </a:p>
        </p:txBody>
      </p:sp>
      <p:sp>
        <p:nvSpPr>
          <p:cNvPr id="36" name="文本框 35"/>
          <p:cNvSpPr txBox="1"/>
          <p:nvPr/>
        </p:nvSpPr>
        <p:spPr>
          <a:xfrm>
            <a:off x="3348990" y="2031365"/>
            <a:ext cx="563880" cy="706755"/>
          </a:xfrm>
          <a:prstGeom prst="rect">
            <a:avLst/>
          </a:prstGeom>
          <a:noFill/>
        </p:spPr>
        <p:txBody>
          <a:bodyPr wrap="none" rtlCol="0">
            <a:spAutoFit/>
          </a:bodyPr>
          <a:p>
            <a:r>
              <a:rPr lang="en-US" altLang="zh-CN" sz="1000"/>
              <a:t>494</a:t>
            </a:r>
            <a:r>
              <a:rPr lang="zh-CN" altLang="en-US" sz="1000"/>
              <a:t>年</a:t>
            </a:r>
            <a:endParaRPr lang="zh-CN" altLang="en-US" sz="1000"/>
          </a:p>
          <a:p>
            <a:r>
              <a:rPr lang="zh-CN" altLang="en-US" sz="1000"/>
              <a:t>孝文帝</a:t>
            </a:r>
            <a:endParaRPr lang="zh-CN" altLang="en-US" sz="1000"/>
          </a:p>
          <a:p>
            <a:r>
              <a:rPr lang="zh-CN" altLang="en-US" sz="1000"/>
              <a:t>迁都</a:t>
            </a:r>
            <a:endParaRPr lang="zh-CN" altLang="en-US" sz="1000"/>
          </a:p>
          <a:p>
            <a:r>
              <a:rPr lang="zh-CN" altLang="en-US" sz="1000"/>
              <a:t>洛阳</a:t>
            </a:r>
            <a:endParaRPr lang="zh-CN" altLang="en-US" sz="1000"/>
          </a:p>
        </p:txBody>
      </p:sp>
      <p:sp>
        <p:nvSpPr>
          <p:cNvPr id="37" name="文本框 36"/>
          <p:cNvSpPr txBox="1"/>
          <p:nvPr/>
        </p:nvSpPr>
        <p:spPr>
          <a:xfrm>
            <a:off x="3842385" y="2031365"/>
            <a:ext cx="436880" cy="553085"/>
          </a:xfrm>
          <a:prstGeom prst="rect">
            <a:avLst/>
          </a:prstGeom>
          <a:noFill/>
        </p:spPr>
        <p:txBody>
          <a:bodyPr wrap="none" rtlCol="0">
            <a:spAutoFit/>
          </a:bodyPr>
          <a:p>
            <a:r>
              <a:rPr lang="en-US" altLang="zh-CN" sz="1000"/>
              <a:t>581</a:t>
            </a:r>
            <a:endParaRPr lang="en-US" altLang="zh-CN" sz="1000"/>
          </a:p>
          <a:p>
            <a:r>
              <a:rPr lang="zh-CN" altLang="en-US" sz="1000"/>
              <a:t>隋朝</a:t>
            </a:r>
            <a:endParaRPr lang="zh-CN" altLang="en-US" sz="1000"/>
          </a:p>
          <a:p>
            <a:r>
              <a:rPr lang="zh-CN" altLang="en-US" sz="1000"/>
              <a:t>建立</a:t>
            </a:r>
            <a:endParaRPr lang="zh-CN" altLang="en-US" sz="1000"/>
          </a:p>
        </p:txBody>
      </p:sp>
      <p:sp>
        <p:nvSpPr>
          <p:cNvPr id="38" name="文本框 37"/>
          <p:cNvSpPr txBox="1"/>
          <p:nvPr/>
        </p:nvSpPr>
        <p:spPr>
          <a:xfrm>
            <a:off x="4210685" y="2031365"/>
            <a:ext cx="521335" cy="553085"/>
          </a:xfrm>
          <a:prstGeom prst="rect">
            <a:avLst/>
          </a:prstGeom>
          <a:noFill/>
        </p:spPr>
        <p:txBody>
          <a:bodyPr wrap="none" rtlCol="0">
            <a:spAutoFit/>
          </a:bodyPr>
          <a:p>
            <a:r>
              <a:rPr lang="en-US" altLang="zh-CN" sz="1000"/>
              <a:t>589</a:t>
            </a:r>
            <a:r>
              <a:rPr lang="zh-CN" altLang="en-US" sz="1000"/>
              <a:t>年</a:t>
            </a:r>
            <a:endParaRPr lang="zh-CN" altLang="en-US" sz="1000"/>
          </a:p>
          <a:p>
            <a:r>
              <a:rPr lang="zh-CN" altLang="en-US" sz="1000"/>
              <a:t>隋朝</a:t>
            </a:r>
            <a:endParaRPr lang="zh-CN" altLang="en-US" sz="1000"/>
          </a:p>
          <a:p>
            <a:r>
              <a:rPr lang="zh-CN" altLang="en-US" sz="1000"/>
              <a:t>统一</a:t>
            </a:r>
            <a:endParaRPr lang="zh-CN" altLang="en-US" sz="1000"/>
          </a:p>
        </p:txBody>
      </p:sp>
      <p:sp>
        <p:nvSpPr>
          <p:cNvPr id="39" name="文本框 38"/>
          <p:cNvSpPr txBox="1"/>
          <p:nvPr/>
        </p:nvSpPr>
        <p:spPr>
          <a:xfrm>
            <a:off x="4629150" y="2042160"/>
            <a:ext cx="634365" cy="245110"/>
          </a:xfrm>
          <a:prstGeom prst="rect">
            <a:avLst/>
          </a:prstGeom>
          <a:noFill/>
        </p:spPr>
        <p:txBody>
          <a:bodyPr wrap="none" rtlCol="0">
            <a:spAutoFit/>
          </a:bodyPr>
          <a:p>
            <a:r>
              <a:rPr lang="en-US" altLang="zh-CN" sz="1000"/>
              <a:t>7</a:t>
            </a:r>
            <a:r>
              <a:rPr lang="zh-CN" altLang="en-US" sz="1000"/>
              <a:t>世纪初</a:t>
            </a:r>
            <a:endParaRPr lang="zh-CN" altLang="en-US" sz="1000"/>
          </a:p>
        </p:txBody>
      </p:sp>
      <p:cxnSp>
        <p:nvCxnSpPr>
          <p:cNvPr id="40" name="直接连接符 39"/>
          <p:cNvCxnSpPr/>
          <p:nvPr/>
        </p:nvCxnSpPr>
        <p:spPr>
          <a:xfrm>
            <a:off x="6367145" y="1851660"/>
            <a:ext cx="10160" cy="190500"/>
          </a:xfrm>
          <a:prstGeom prst="line">
            <a:avLst/>
          </a:prstGeom>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5183505" y="2042160"/>
            <a:ext cx="521335" cy="553085"/>
          </a:xfrm>
          <a:prstGeom prst="rect">
            <a:avLst/>
          </a:prstGeom>
          <a:noFill/>
        </p:spPr>
        <p:txBody>
          <a:bodyPr wrap="none" rtlCol="0">
            <a:spAutoFit/>
          </a:bodyPr>
          <a:p>
            <a:r>
              <a:rPr lang="en-US" altLang="zh-CN" sz="1000"/>
              <a:t>618</a:t>
            </a:r>
            <a:r>
              <a:rPr lang="zh-CN" altLang="en-US" sz="1000"/>
              <a:t>年</a:t>
            </a:r>
            <a:endParaRPr lang="zh-CN" altLang="en-US" sz="1000"/>
          </a:p>
          <a:p>
            <a:r>
              <a:rPr lang="zh-CN" altLang="en-US" sz="1000"/>
              <a:t>唐朝</a:t>
            </a:r>
            <a:endParaRPr lang="zh-CN" altLang="en-US" sz="1000"/>
          </a:p>
          <a:p>
            <a:r>
              <a:rPr lang="zh-CN" altLang="en-US" sz="1000"/>
              <a:t>建立</a:t>
            </a:r>
            <a:endParaRPr lang="zh-CN" altLang="en-US" sz="1000"/>
          </a:p>
        </p:txBody>
      </p:sp>
      <p:sp>
        <p:nvSpPr>
          <p:cNvPr id="42" name="文本框 41"/>
          <p:cNvSpPr txBox="1"/>
          <p:nvPr/>
        </p:nvSpPr>
        <p:spPr>
          <a:xfrm>
            <a:off x="5686425" y="2042160"/>
            <a:ext cx="521335" cy="245110"/>
          </a:xfrm>
          <a:prstGeom prst="rect">
            <a:avLst/>
          </a:prstGeom>
          <a:noFill/>
        </p:spPr>
        <p:txBody>
          <a:bodyPr wrap="none" rtlCol="0">
            <a:spAutoFit/>
          </a:bodyPr>
          <a:p>
            <a:r>
              <a:rPr lang="en-US" altLang="zh-CN" sz="1000"/>
              <a:t>627</a:t>
            </a:r>
            <a:r>
              <a:rPr lang="zh-CN" altLang="en-US" sz="1000"/>
              <a:t>年</a:t>
            </a:r>
            <a:endParaRPr lang="zh-CN" altLang="en-US" sz="1000"/>
          </a:p>
        </p:txBody>
      </p:sp>
      <p:sp>
        <p:nvSpPr>
          <p:cNvPr id="43" name="文本框 42"/>
          <p:cNvSpPr txBox="1"/>
          <p:nvPr/>
        </p:nvSpPr>
        <p:spPr>
          <a:xfrm>
            <a:off x="6111875" y="2031365"/>
            <a:ext cx="521335" cy="245110"/>
          </a:xfrm>
          <a:prstGeom prst="rect">
            <a:avLst/>
          </a:prstGeom>
          <a:noFill/>
        </p:spPr>
        <p:txBody>
          <a:bodyPr wrap="none" rtlCol="0">
            <a:spAutoFit/>
          </a:bodyPr>
          <a:p>
            <a:r>
              <a:rPr lang="en-US" altLang="zh-CN" sz="1000"/>
              <a:t>645</a:t>
            </a:r>
            <a:r>
              <a:rPr lang="zh-CN" altLang="en-US" sz="1000"/>
              <a:t>年</a:t>
            </a:r>
            <a:endParaRPr lang="zh-CN" altLang="en-US" sz="1000"/>
          </a:p>
        </p:txBody>
      </p:sp>
      <p:cxnSp>
        <p:nvCxnSpPr>
          <p:cNvPr id="45" name="直接连接符 44"/>
          <p:cNvCxnSpPr/>
          <p:nvPr/>
        </p:nvCxnSpPr>
        <p:spPr>
          <a:xfrm>
            <a:off x="5925185" y="2287270"/>
            <a:ext cx="3810" cy="197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6363335" y="2287270"/>
            <a:ext cx="3810" cy="197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直接箭头连接符 46"/>
          <p:cNvCxnSpPr/>
          <p:nvPr/>
        </p:nvCxnSpPr>
        <p:spPr>
          <a:xfrm flipV="1">
            <a:off x="5963285" y="2394585"/>
            <a:ext cx="327660" cy="1079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5925185" y="2553335"/>
            <a:ext cx="436880" cy="398780"/>
          </a:xfrm>
          <a:prstGeom prst="rect">
            <a:avLst/>
          </a:prstGeom>
          <a:noFill/>
        </p:spPr>
        <p:txBody>
          <a:bodyPr wrap="none" rtlCol="0">
            <a:spAutoFit/>
          </a:bodyPr>
          <a:p>
            <a:r>
              <a:rPr lang="zh-CN" altLang="en-US" sz="1000"/>
              <a:t>玄奘</a:t>
            </a:r>
            <a:endParaRPr lang="zh-CN" altLang="en-US" sz="1000"/>
          </a:p>
          <a:p>
            <a:r>
              <a:rPr lang="zh-CN" altLang="en-US" sz="1000"/>
              <a:t>西行</a:t>
            </a:r>
            <a:endParaRPr lang="zh-CN" altLang="en-US" sz="1000"/>
          </a:p>
        </p:txBody>
      </p:sp>
      <p:sp>
        <p:nvSpPr>
          <p:cNvPr id="49" name="文本框 48"/>
          <p:cNvSpPr txBox="1"/>
          <p:nvPr/>
        </p:nvSpPr>
        <p:spPr>
          <a:xfrm>
            <a:off x="6602730" y="2031365"/>
            <a:ext cx="521335" cy="245110"/>
          </a:xfrm>
          <a:prstGeom prst="rect">
            <a:avLst/>
          </a:prstGeom>
          <a:noFill/>
        </p:spPr>
        <p:txBody>
          <a:bodyPr wrap="none" rtlCol="0">
            <a:spAutoFit/>
          </a:bodyPr>
          <a:p>
            <a:r>
              <a:rPr lang="en-US" altLang="zh-CN" sz="1000"/>
              <a:t>646</a:t>
            </a:r>
            <a:r>
              <a:rPr lang="zh-CN" altLang="en-US" sz="1000"/>
              <a:t>年</a:t>
            </a:r>
            <a:endParaRPr lang="zh-CN" altLang="en-US" sz="1000"/>
          </a:p>
        </p:txBody>
      </p:sp>
      <p:sp>
        <p:nvSpPr>
          <p:cNvPr id="50" name="文本框 49"/>
          <p:cNvSpPr txBox="1"/>
          <p:nvPr/>
        </p:nvSpPr>
        <p:spPr>
          <a:xfrm>
            <a:off x="7038975" y="2042160"/>
            <a:ext cx="521335" cy="245110"/>
          </a:xfrm>
          <a:prstGeom prst="rect">
            <a:avLst/>
          </a:prstGeom>
          <a:noFill/>
        </p:spPr>
        <p:txBody>
          <a:bodyPr wrap="none" rtlCol="0">
            <a:spAutoFit/>
          </a:bodyPr>
          <a:p>
            <a:r>
              <a:rPr lang="en-US" altLang="zh-CN" sz="1000"/>
              <a:t>755</a:t>
            </a:r>
            <a:r>
              <a:rPr lang="zh-CN" altLang="en-US" sz="1000"/>
              <a:t>年</a:t>
            </a:r>
            <a:endParaRPr lang="zh-CN" altLang="en-US" sz="1000"/>
          </a:p>
        </p:txBody>
      </p:sp>
      <p:sp>
        <p:nvSpPr>
          <p:cNvPr id="51" name="文本框 50"/>
          <p:cNvSpPr txBox="1"/>
          <p:nvPr/>
        </p:nvSpPr>
        <p:spPr>
          <a:xfrm>
            <a:off x="7452360" y="2042160"/>
            <a:ext cx="521335" cy="245110"/>
          </a:xfrm>
          <a:prstGeom prst="rect">
            <a:avLst/>
          </a:prstGeom>
          <a:noFill/>
        </p:spPr>
        <p:txBody>
          <a:bodyPr wrap="none" rtlCol="0">
            <a:spAutoFit/>
          </a:bodyPr>
          <a:p>
            <a:r>
              <a:rPr lang="en-US" altLang="zh-CN" sz="1000"/>
              <a:t>763</a:t>
            </a:r>
            <a:r>
              <a:rPr lang="zh-CN" altLang="en-US" sz="1000"/>
              <a:t>年</a:t>
            </a:r>
            <a:endParaRPr lang="zh-CN" altLang="en-US" sz="1000"/>
          </a:p>
        </p:txBody>
      </p:sp>
      <p:sp>
        <p:nvSpPr>
          <p:cNvPr id="52" name="文本框 51"/>
          <p:cNvSpPr txBox="1"/>
          <p:nvPr/>
        </p:nvSpPr>
        <p:spPr>
          <a:xfrm>
            <a:off x="7291070" y="2473960"/>
            <a:ext cx="436880" cy="398780"/>
          </a:xfrm>
          <a:prstGeom prst="rect">
            <a:avLst/>
          </a:prstGeom>
          <a:noFill/>
        </p:spPr>
        <p:txBody>
          <a:bodyPr wrap="none" rtlCol="0">
            <a:spAutoFit/>
          </a:bodyPr>
          <a:p>
            <a:r>
              <a:rPr lang="zh-CN" altLang="en-US" sz="1000"/>
              <a:t>安史</a:t>
            </a:r>
            <a:endParaRPr lang="zh-CN" altLang="en-US" sz="1000"/>
          </a:p>
          <a:p>
            <a:r>
              <a:rPr lang="zh-CN" altLang="en-US" sz="1000"/>
              <a:t>之乱</a:t>
            </a:r>
            <a:endParaRPr lang="zh-CN" altLang="en-US" sz="1000"/>
          </a:p>
        </p:txBody>
      </p:sp>
      <p:cxnSp>
        <p:nvCxnSpPr>
          <p:cNvPr id="53" name="直接连接符 52"/>
          <p:cNvCxnSpPr/>
          <p:nvPr/>
        </p:nvCxnSpPr>
        <p:spPr>
          <a:xfrm>
            <a:off x="7291070" y="2276475"/>
            <a:ext cx="3810" cy="197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7703820" y="2276475"/>
            <a:ext cx="3810" cy="197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7309485" y="2369820"/>
            <a:ext cx="327660" cy="10795"/>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7800340" y="2031365"/>
            <a:ext cx="507365" cy="398780"/>
          </a:xfrm>
          <a:prstGeom prst="rect">
            <a:avLst/>
          </a:prstGeom>
          <a:noFill/>
        </p:spPr>
        <p:txBody>
          <a:bodyPr wrap="none" rtlCol="0">
            <a:spAutoFit/>
          </a:bodyPr>
          <a:p>
            <a:r>
              <a:rPr lang="en-US" altLang="zh-CN" sz="1000"/>
              <a:t>8</a:t>
            </a:r>
            <a:r>
              <a:rPr lang="zh-CN" altLang="en-US" sz="1000"/>
              <a:t>世纪</a:t>
            </a:r>
            <a:endParaRPr lang="zh-CN" altLang="en-US" sz="1000"/>
          </a:p>
          <a:p>
            <a:r>
              <a:rPr lang="zh-CN" altLang="en-US" sz="1000"/>
              <a:t>中期</a:t>
            </a:r>
            <a:endParaRPr lang="zh-CN" altLang="en-US" sz="1000"/>
          </a:p>
        </p:txBody>
      </p:sp>
      <p:sp>
        <p:nvSpPr>
          <p:cNvPr id="57" name="文本框 56"/>
          <p:cNvSpPr txBox="1"/>
          <p:nvPr/>
        </p:nvSpPr>
        <p:spPr>
          <a:xfrm>
            <a:off x="8171180" y="2031365"/>
            <a:ext cx="521335" cy="553085"/>
          </a:xfrm>
          <a:prstGeom prst="rect">
            <a:avLst/>
          </a:prstGeom>
          <a:noFill/>
        </p:spPr>
        <p:txBody>
          <a:bodyPr wrap="none" rtlCol="0">
            <a:spAutoFit/>
          </a:bodyPr>
          <a:p>
            <a:r>
              <a:rPr lang="en-US" altLang="zh-CN" sz="1000"/>
              <a:t>907</a:t>
            </a:r>
            <a:r>
              <a:rPr lang="zh-CN" altLang="en-US" sz="1000"/>
              <a:t>年</a:t>
            </a:r>
            <a:endParaRPr lang="zh-CN" altLang="en-US" sz="1000"/>
          </a:p>
          <a:p>
            <a:r>
              <a:rPr lang="zh-CN" altLang="en-US" sz="1000"/>
              <a:t>唐朝</a:t>
            </a:r>
            <a:endParaRPr lang="zh-CN" altLang="en-US" sz="1000"/>
          </a:p>
          <a:p>
            <a:r>
              <a:rPr lang="zh-CN" altLang="en-US" sz="1000"/>
              <a:t>灭亡</a:t>
            </a:r>
            <a:endParaRPr lang="zh-CN" altLang="en-US" sz="1000"/>
          </a:p>
        </p:txBody>
      </p:sp>
      <p:sp>
        <p:nvSpPr>
          <p:cNvPr id="58" name="文本框 57"/>
          <p:cNvSpPr txBox="1"/>
          <p:nvPr/>
        </p:nvSpPr>
        <p:spPr>
          <a:xfrm>
            <a:off x="2843530" y="1301115"/>
            <a:ext cx="792480" cy="460375"/>
          </a:xfrm>
          <a:prstGeom prst="rect">
            <a:avLst/>
          </a:prstGeom>
          <a:noFill/>
        </p:spPr>
        <p:txBody>
          <a:bodyPr wrap="none" rtlCol="0">
            <a:spAutoFit/>
          </a:bodyPr>
          <a:p>
            <a:pPr algn="l"/>
            <a:r>
              <a:rPr lang="zh-CN" altLang="en-US" sz="1200"/>
              <a:t>西罗马帝</a:t>
            </a:r>
            <a:endParaRPr lang="zh-CN" altLang="en-US" sz="1200"/>
          </a:p>
          <a:p>
            <a:pPr algn="l"/>
            <a:r>
              <a:rPr lang="zh-CN" altLang="en-US" sz="1200"/>
              <a:t>国</a:t>
            </a:r>
            <a:r>
              <a:rPr lang="zh-CN" altLang="en-US" sz="1200">
                <a:sym typeface="+mn-ea"/>
              </a:rPr>
              <a:t>灭亡</a:t>
            </a:r>
            <a:endParaRPr lang="zh-CN" altLang="en-US" sz="1200">
              <a:sym typeface="+mn-ea"/>
            </a:endParaRPr>
          </a:p>
        </p:txBody>
      </p:sp>
      <p:sp>
        <p:nvSpPr>
          <p:cNvPr id="59" name="文本框 58"/>
          <p:cNvSpPr txBox="1"/>
          <p:nvPr/>
        </p:nvSpPr>
        <p:spPr>
          <a:xfrm>
            <a:off x="4626610" y="1301115"/>
            <a:ext cx="640080" cy="460375"/>
          </a:xfrm>
          <a:prstGeom prst="rect">
            <a:avLst/>
          </a:prstGeom>
          <a:noFill/>
        </p:spPr>
        <p:txBody>
          <a:bodyPr wrap="none" rtlCol="0">
            <a:spAutoFit/>
          </a:bodyPr>
          <a:p>
            <a:r>
              <a:rPr lang="zh-CN" altLang="en-US" sz="1200"/>
              <a:t>伊斯兰</a:t>
            </a:r>
            <a:endParaRPr lang="zh-CN" altLang="en-US" sz="1200"/>
          </a:p>
          <a:p>
            <a:r>
              <a:rPr lang="zh-CN" altLang="en-US" sz="1200"/>
              <a:t>教兴起</a:t>
            </a:r>
            <a:endParaRPr lang="zh-CN" altLang="en-US" sz="1200"/>
          </a:p>
        </p:txBody>
      </p:sp>
      <p:sp>
        <p:nvSpPr>
          <p:cNvPr id="60" name="文本框 59"/>
          <p:cNvSpPr txBox="1"/>
          <p:nvPr/>
        </p:nvSpPr>
        <p:spPr>
          <a:xfrm>
            <a:off x="6362065" y="1301115"/>
            <a:ext cx="792480" cy="460375"/>
          </a:xfrm>
          <a:prstGeom prst="rect">
            <a:avLst/>
          </a:prstGeom>
          <a:noFill/>
        </p:spPr>
        <p:txBody>
          <a:bodyPr wrap="none" rtlCol="0">
            <a:spAutoFit/>
          </a:bodyPr>
          <a:p>
            <a:r>
              <a:rPr lang="zh-CN" altLang="en-US" sz="1200"/>
              <a:t>日本大化</a:t>
            </a:r>
            <a:endParaRPr lang="zh-CN" altLang="en-US" sz="1200"/>
          </a:p>
          <a:p>
            <a:r>
              <a:rPr lang="zh-CN" altLang="en-US" sz="1200"/>
              <a:t>改新开始</a:t>
            </a:r>
            <a:endParaRPr lang="zh-CN" altLang="en-US" sz="1200"/>
          </a:p>
        </p:txBody>
      </p:sp>
      <p:sp>
        <p:nvSpPr>
          <p:cNvPr id="63" name="文本框 62"/>
          <p:cNvSpPr txBox="1"/>
          <p:nvPr/>
        </p:nvSpPr>
        <p:spPr>
          <a:xfrm>
            <a:off x="7452360" y="1301115"/>
            <a:ext cx="1249680" cy="645160"/>
          </a:xfrm>
          <a:prstGeom prst="rect">
            <a:avLst/>
          </a:prstGeom>
          <a:noFill/>
        </p:spPr>
        <p:txBody>
          <a:bodyPr wrap="none" rtlCol="0">
            <a:spAutoFit/>
          </a:bodyPr>
          <a:p>
            <a:r>
              <a:rPr lang="zh-CN" altLang="en-US" sz="1200"/>
              <a:t>横跨亚、欧、非</a:t>
            </a:r>
            <a:endParaRPr lang="zh-CN" altLang="en-US" sz="1200"/>
          </a:p>
          <a:p>
            <a:r>
              <a:rPr lang="zh-CN" altLang="en-US" sz="1200"/>
              <a:t>三洲的阿拉伯帝</a:t>
            </a:r>
            <a:endParaRPr lang="zh-CN" altLang="en-US" sz="1200"/>
          </a:p>
          <a:p>
            <a:r>
              <a:rPr lang="zh-CN" altLang="en-US" sz="1200"/>
              <a:t>国形成</a:t>
            </a:r>
            <a:endParaRPr lang="zh-CN" altLang="en-US" sz="1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知识点</a:t>
            </a:r>
            <a:r>
              <a:rPr lang="en-US" altLang="zh-CN"/>
              <a:t>1   </a:t>
            </a:r>
            <a:r>
              <a:t>知道赤壁之战和三国鼎立局面的形成</a:t>
            </a:r>
          </a:p>
        </p:txBody>
      </p:sp>
      <p:graphicFrame>
        <p:nvGraphicFramePr>
          <p:cNvPr id="4" name="内容占位符 3"/>
          <p:cNvGraphicFramePr/>
          <p:nvPr>
            <p:ph idx="1"/>
            <p:custDataLst>
              <p:tags r:id="rId1"/>
            </p:custDataLst>
          </p:nvPr>
        </p:nvGraphicFramePr>
        <p:xfrm>
          <a:off x="502412" y="714381"/>
          <a:ext cx="8105140" cy="3348355"/>
        </p:xfrm>
        <a:graphic>
          <a:graphicData uri="http://schemas.openxmlformats.org/drawingml/2006/table">
            <a:tbl>
              <a:tblPr firstRow="1" bandRow="1">
                <a:tableStyleId>{5C22544A-7EE6-4342-B048-85BDC9FD1C3A}</a:tableStyleId>
              </a:tblPr>
              <a:tblGrid>
                <a:gridCol w="1008380"/>
                <a:gridCol w="899795"/>
                <a:gridCol w="6196965"/>
              </a:tblGrid>
              <a:tr h="353695">
                <a:tc>
                  <a:txBody>
                    <a:bodyPr/>
                    <a:p>
                      <a:pPr>
                        <a:buNone/>
                      </a:pPr>
                      <a:r>
                        <a:rPr lang="zh-CN" altLang="en-US"/>
                        <a:t>官渡之战</a:t>
                      </a:r>
                      <a:endParaRPr lang="zh-CN" altLang="en-US"/>
                    </a:p>
                  </a:txBody>
                  <a:tcPr/>
                </a:tc>
                <a:tc gridSpan="2">
                  <a:txBody>
                    <a:bodyPr/>
                    <a:p>
                      <a:pPr>
                        <a:buNone/>
                      </a:pPr>
                      <a:r>
                        <a:rPr lang="en-US" altLang="zh-CN"/>
                        <a:t>200</a:t>
                      </a:r>
                      <a:r>
                        <a:rPr lang="zh-CN" altLang="en-US"/>
                        <a:t>年，曹操与袁绍在官渡进行决战，曹操歼灭袁军主力，为以后统一北方打下基础</a:t>
                      </a:r>
                      <a:endParaRPr lang="zh-CN" altLang="en-US"/>
                    </a:p>
                  </a:txBody>
                  <a:tcPr/>
                </a:tc>
                <a:tc hMerge="1">
                  <a:tcPr/>
                </a:tc>
              </a:tr>
              <a:tr h="998220">
                <a:tc>
                  <a:txBody>
                    <a:bodyPr/>
                    <a:p>
                      <a:pPr>
                        <a:buNone/>
                      </a:pPr>
                      <a:endParaRPr lang="zh-CN" altLang="en-US"/>
                    </a:p>
                    <a:p>
                      <a:pPr>
                        <a:buNone/>
                      </a:pPr>
                      <a:endParaRPr lang="zh-CN" altLang="en-US"/>
                    </a:p>
                    <a:p>
                      <a:pPr>
                        <a:buNone/>
                      </a:pPr>
                      <a:r>
                        <a:rPr lang="zh-CN" altLang="en-US"/>
                        <a:t>赤壁之战</a:t>
                      </a:r>
                      <a:endParaRPr lang="zh-CN" altLang="en-US"/>
                    </a:p>
                  </a:txBody>
                  <a:tcPr/>
                </a:tc>
                <a:tc gridSpan="2">
                  <a:txBody>
                    <a:bodyPr/>
                    <a:p>
                      <a:pPr>
                        <a:buNone/>
                      </a:pPr>
                      <a:endParaRPr lang="en-US" altLang="zh-CN"/>
                    </a:p>
                    <a:p>
                      <a:pPr>
                        <a:buNone/>
                      </a:pPr>
                      <a:r>
                        <a:rPr lang="en-US" altLang="zh-CN"/>
                        <a:t>208</a:t>
                      </a:r>
                      <a:r>
                        <a:rPr lang="zh-CN" altLang="en-US"/>
                        <a:t>年，曹操挥师南下，与孙刘联军在                   对峙，孙刘联军以少胜多大败曹军。赤壁之战为                       局面的形成奠定了基础</a:t>
                      </a:r>
                      <a:endParaRPr lang="zh-CN" altLang="en-US"/>
                    </a:p>
                  </a:txBody>
                  <a:tcPr/>
                </a:tc>
                <a:tc hMerge="1">
                  <a:tcPr/>
                </a:tc>
              </a:tr>
              <a:tr h="998220">
                <a:tc rowSpan="2">
                  <a:txBody>
                    <a:bodyPr/>
                    <a:p>
                      <a:pPr>
                        <a:buNone/>
                      </a:pPr>
                      <a:endParaRPr lang="zh-CN" altLang="en-US"/>
                    </a:p>
                    <a:p>
                      <a:pPr>
                        <a:buNone/>
                      </a:pPr>
                      <a:endParaRPr lang="zh-CN" altLang="en-US"/>
                    </a:p>
                    <a:p>
                      <a:pPr>
                        <a:buNone/>
                      </a:pPr>
                      <a:endParaRPr lang="zh-CN" altLang="en-US"/>
                    </a:p>
                    <a:p>
                      <a:pPr>
                        <a:buNone/>
                      </a:pPr>
                      <a:endParaRPr lang="zh-CN" altLang="en-US"/>
                    </a:p>
                    <a:p>
                      <a:pPr>
                        <a:buNone/>
                      </a:pPr>
                      <a:r>
                        <a:rPr lang="zh-CN" altLang="en-US"/>
                        <a:t>三国鼎立</a:t>
                      </a:r>
                      <a:endParaRPr lang="zh-CN" altLang="en-US"/>
                    </a:p>
                  </a:txBody>
                  <a:tcPr/>
                </a:tc>
                <a:tc>
                  <a:txBody>
                    <a:bodyPr/>
                    <a:p>
                      <a:pPr>
                        <a:buNone/>
                      </a:pPr>
                      <a:endParaRPr lang="zh-CN" altLang="en-US"/>
                    </a:p>
                    <a:p>
                      <a:pPr>
                        <a:buNone/>
                      </a:pPr>
                      <a:endParaRPr lang="zh-CN" altLang="en-US"/>
                    </a:p>
                    <a:p>
                      <a:pPr>
                        <a:buNone/>
                      </a:pPr>
                      <a:r>
                        <a:rPr lang="zh-CN" altLang="en-US"/>
                        <a:t>形成</a:t>
                      </a:r>
                      <a:endParaRPr lang="zh-CN" altLang="en-US"/>
                    </a:p>
                  </a:txBody>
                  <a:tcPr/>
                </a:tc>
                <a:tc>
                  <a:txBody>
                    <a:bodyPr/>
                    <a:p>
                      <a:pPr>
                        <a:buNone/>
                      </a:pPr>
                      <a:endParaRPr lang="en-US" altLang="zh-CN"/>
                    </a:p>
                    <a:p>
                      <a:pPr>
                        <a:buNone/>
                      </a:pPr>
                      <a:r>
                        <a:rPr lang="en-US" altLang="zh-CN"/>
                        <a:t>220</a:t>
                      </a:r>
                      <a:r>
                        <a:rPr lang="zh-CN" altLang="en-US"/>
                        <a:t>年，                 在洛阳称帝，国号魏；</a:t>
                      </a:r>
                      <a:r>
                        <a:rPr lang="en-US" altLang="zh-CN"/>
                        <a:t>221</a:t>
                      </a:r>
                      <a:r>
                        <a:rPr lang="zh-CN" altLang="en-US"/>
                        <a:t>年，刘备在成都称帝，国号汉，史称蜀汉；</a:t>
                      </a:r>
                      <a:r>
                        <a:rPr lang="en-US" altLang="zh-CN"/>
                        <a:t>229</a:t>
                      </a:r>
                      <a:r>
                        <a:rPr lang="zh-CN" altLang="en-US"/>
                        <a:t>年，孙权称帝，                建立。三国鼎立的局面形成</a:t>
                      </a:r>
                      <a:endParaRPr lang="zh-CN" altLang="en-US"/>
                    </a:p>
                  </a:txBody>
                  <a:tcPr/>
                </a:tc>
              </a:tr>
              <a:tr h="998220">
                <a:tc vMerge="1">
                  <a:tcPr/>
                </a:tc>
                <a:tc>
                  <a:txBody>
                    <a:bodyPr/>
                    <a:p>
                      <a:pPr>
                        <a:buNone/>
                      </a:pPr>
                      <a:endParaRPr lang="zh-CN" altLang="en-US"/>
                    </a:p>
                    <a:p>
                      <a:pPr>
                        <a:buNone/>
                      </a:pPr>
                      <a:endParaRPr lang="zh-CN" altLang="en-US"/>
                    </a:p>
                    <a:p>
                      <a:pPr>
                        <a:buNone/>
                      </a:pPr>
                      <a:r>
                        <a:rPr lang="zh-CN" altLang="en-US"/>
                        <a:t>意义</a:t>
                      </a:r>
                      <a:endParaRPr lang="zh-CN" altLang="en-US"/>
                    </a:p>
                    <a:p>
                      <a:pPr>
                        <a:buNone/>
                      </a:pPr>
                      <a:endParaRPr lang="zh-CN" altLang="en-US"/>
                    </a:p>
                  </a:txBody>
                  <a:tcPr/>
                </a:tc>
                <a:tc>
                  <a:txBody>
                    <a:bodyPr/>
                    <a:p>
                      <a:pPr>
                        <a:buNone/>
                      </a:pPr>
                      <a:endParaRPr lang="zh-CN" altLang="en-US"/>
                    </a:p>
                    <a:p>
                      <a:pPr>
                        <a:buNone/>
                      </a:pPr>
                      <a:r>
                        <a:rPr lang="zh-CN" altLang="en-US"/>
                        <a:t>三国鼎立局面的形成是分裂割据走向逐步统一的过渡阶段都采取了一系列恢复和发展经济的措施，为西晋的统一创造了条件；改善了民族关系，促进了民族交融</a:t>
                      </a:r>
                      <a:endParaRPr lang="zh-CN" altLang="en-US"/>
                    </a:p>
                  </a:txBody>
                  <a:tcPr/>
                </a:tc>
              </a:tr>
            </a:tbl>
          </a:graphicData>
        </a:graphic>
      </p:graphicFrame>
      <p:cxnSp>
        <p:nvCxnSpPr>
          <p:cNvPr id="5" name="直接连接符 4"/>
          <p:cNvCxnSpPr/>
          <p:nvPr/>
        </p:nvCxnSpPr>
        <p:spPr>
          <a:xfrm>
            <a:off x="4514215" y="1520825"/>
            <a:ext cx="8261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310130" y="1736090"/>
            <a:ext cx="1106805" cy="889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099435" y="2501900"/>
            <a:ext cx="8261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831080" y="2707005"/>
            <a:ext cx="826135"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606290" y="1152525"/>
            <a:ext cx="642620" cy="368300"/>
          </a:xfrm>
          <a:prstGeom prst="rect">
            <a:avLst/>
          </a:prstGeom>
          <a:noFill/>
        </p:spPr>
        <p:txBody>
          <a:bodyPr wrap="none" rtlCol="0">
            <a:spAutoFit/>
          </a:bodyPr>
          <a:p>
            <a:r>
              <a:rPr lang="zh-CN" altLang="en-US" b="1">
                <a:solidFill>
                  <a:srgbClr val="C00000"/>
                </a:solidFill>
              </a:rPr>
              <a:t>赤壁</a:t>
            </a:r>
            <a:endParaRPr lang="zh-CN" altLang="en-US" b="1">
              <a:solidFill>
                <a:srgbClr val="C00000"/>
              </a:solidFill>
            </a:endParaRPr>
          </a:p>
        </p:txBody>
      </p:sp>
      <p:sp>
        <p:nvSpPr>
          <p:cNvPr id="10" name="文本框 9"/>
          <p:cNvSpPr txBox="1"/>
          <p:nvPr/>
        </p:nvSpPr>
        <p:spPr>
          <a:xfrm>
            <a:off x="2310765" y="1520825"/>
            <a:ext cx="1106170" cy="368300"/>
          </a:xfrm>
          <a:prstGeom prst="rect">
            <a:avLst/>
          </a:prstGeom>
          <a:noFill/>
        </p:spPr>
        <p:txBody>
          <a:bodyPr wrap="square" rtlCol="0">
            <a:spAutoFit/>
          </a:bodyPr>
          <a:p>
            <a:r>
              <a:rPr lang="zh-CN" altLang="en-US" b="1">
                <a:solidFill>
                  <a:srgbClr val="C00000"/>
                </a:solidFill>
              </a:rPr>
              <a:t>三国鼎立</a:t>
            </a:r>
            <a:endParaRPr lang="zh-CN" altLang="en-US" b="1">
              <a:solidFill>
                <a:srgbClr val="C00000"/>
              </a:solidFill>
            </a:endParaRPr>
          </a:p>
        </p:txBody>
      </p:sp>
      <p:sp>
        <p:nvSpPr>
          <p:cNvPr id="11" name="文本框 10"/>
          <p:cNvSpPr txBox="1"/>
          <p:nvPr/>
        </p:nvSpPr>
        <p:spPr>
          <a:xfrm>
            <a:off x="3190875" y="2133600"/>
            <a:ext cx="642620" cy="368300"/>
          </a:xfrm>
          <a:prstGeom prst="rect">
            <a:avLst/>
          </a:prstGeom>
          <a:noFill/>
        </p:spPr>
        <p:txBody>
          <a:bodyPr wrap="none" rtlCol="0">
            <a:spAutoFit/>
          </a:bodyPr>
          <a:p>
            <a:r>
              <a:rPr lang="zh-CN" altLang="en-US" b="1">
                <a:solidFill>
                  <a:srgbClr val="C00000"/>
                </a:solidFill>
              </a:rPr>
              <a:t>曹丕</a:t>
            </a:r>
            <a:endParaRPr lang="zh-CN" altLang="en-US" b="1">
              <a:solidFill>
                <a:srgbClr val="C00000"/>
              </a:solidFill>
            </a:endParaRPr>
          </a:p>
        </p:txBody>
      </p:sp>
      <p:sp>
        <p:nvSpPr>
          <p:cNvPr id="12" name="文本框 11"/>
          <p:cNvSpPr txBox="1"/>
          <p:nvPr/>
        </p:nvSpPr>
        <p:spPr>
          <a:xfrm>
            <a:off x="4923155" y="2522855"/>
            <a:ext cx="642620" cy="368300"/>
          </a:xfrm>
          <a:prstGeom prst="rect">
            <a:avLst/>
          </a:prstGeom>
          <a:noFill/>
        </p:spPr>
        <p:txBody>
          <a:bodyPr wrap="none" rtlCol="0">
            <a:spAutoFit/>
          </a:bodyPr>
          <a:p>
            <a:r>
              <a:rPr lang="zh-CN" altLang="en-US" b="1">
                <a:solidFill>
                  <a:srgbClr val="C00000"/>
                </a:solidFill>
              </a:rPr>
              <a:t>吴国</a:t>
            </a:r>
            <a:endParaRPr lang="zh-CN" altLang="en-US" b="1">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11" grpId="0"/>
      <p:bldP spid="11" grpId="1"/>
      <p:bldP spid="12" grpId="0"/>
      <p:bldP spid="1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                                   </a:t>
            </a:r>
            <a:r>
              <a:rPr lang="zh-CN" altLang="en-US" sz="2000"/>
              <a:t>三国鼎立图</a:t>
            </a:r>
            <a:endParaRPr lang="zh-CN" altLang="en-US" sz="2000"/>
          </a:p>
        </p:txBody>
      </p:sp>
      <p:pic>
        <p:nvPicPr>
          <p:cNvPr id="4" name="内容占位符 3"/>
          <p:cNvPicPr>
            <a:picLocks noChangeAspect="1"/>
          </p:cNvPicPr>
          <p:nvPr>
            <p:ph idx="1"/>
            <p:custDataLst>
              <p:tags r:id="rId1"/>
            </p:custDataLst>
          </p:nvPr>
        </p:nvPicPr>
        <p:blipFill>
          <a:blip r:embed="rId2"/>
          <a:stretch>
            <a:fillRect/>
          </a:stretch>
        </p:blipFill>
        <p:spPr>
          <a:xfrm>
            <a:off x="1633220" y="1002030"/>
            <a:ext cx="5544185" cy="3510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知识点</a:t>
            </a:r>
            <a:r>
              <a:rPr lang="en-US" altLang="zh-CN"/>
              <a:t>2 </a:t>
            </a:r>
            <a:r>
              <a:t>知道两晋南北朝的更替，初步了解人口的南迁和江南地区的开发。通过北魏孝文帝改革，初步理解民族交往、交流、交融对中华民族发展的意义</a:t>
            </a:r>
          </a:p>
        </p:txBody>
      </p:sp>
      <p:pic>
        <p:nvPicPr>
          <p:cNvPr id="4" name="内容占位符 3"/>
          <p:cNvPicPr>
            <a:picLocks noChangeAspect="1"/>
          </p:cNvPicPr>
          <p:nvPr>
            <p:ph idx="1"/>
            <p:custDataLst>
              <p:tags r:id="rId1"/>
            </p:custDataLst>
          </p:nvPr>
        </p:nvPicPr>
        <p:blipFill>
          <a:blip r:embed="rId2"/>
          <a:stretch>
            <a:fillRect/>
          </a:stretch>
        </p:blipFill>
        <p:spPr>
          <a:xfrm>
            <a:off x="283845" y="1174750"/>
            <a:ext cx="8576310" cy="3758565"/>
          </a:xfrm>
          <a:prstGeom prst="rect">
            <a:avLst/>
          </a:prstGeom>
        </p:spPr>
      </p:pic>
      <p:sp>
        <p:nvSpPr>
          <p:cNvPr id="5" name="文本框 4"/>
          <p:cNvSpPr txBox="1"/>
          <p:nvPr/>
        </p:nvSpPr>
        <p:spPr>
          <a:xfrm>
            <a:off x="2047240" y="2299335"/>
            <a:ext cx="412750" cy="368300"/>
          </a:xfrm>
          <a:prstGeom prst="rect">
            <a:avLst/>
          </a:prstGeom>
          <a:noFill/>
        </p:spPr>
        <p:txBody>
          <a:bodyPr wrap="none" rtlCol="0">
            <a:spAutoFit/>
          </a:bodyPr>
          <a:p>
            <a:r>
              <a:rPr lang="zh-CN" altLang="en-US" b="1">
                <a:solidFill>
                  <a:srgbClr val="C00000"/>
                </a:solidFill>
              </a:rPr>
              <a:t>魏</a:t>
            </a:r>
            <a:endParaRPr lang="zh-CN" altLang="en-US" b="1">
              <a:solidFill>
                <a:srgbClr val="C00000"/>
              </a:solidFill>
            </a:endParaRPr>
          </a:p>
        </p:txBody>
      </p:sp>
      <p:sp>
        <p:nvSpPr>
          <p:cNvPr id="6" name="文本框 5"/>
          <p:cNvSpPr txBox="1"/>
          <p:nvPr/>
        </p:nvSpPr>
        <p:spPr>
          <a:xfrm>
            <a:off x="2047240" y="3193415"/>
            <a:ext cx="412750" cy="368300"/>
          </a:xfrm>
          <a:prstGeom prst="rect">
            <a:avLst/>
          </a:prstGeom>
          <a:noFill/>
        </p:spPr>
        <p:txBody>
          <a:bodyPr wrap="none" rtlCol="0">
            <a:spAutoFit/>
          </a:bodyPr>
          <a:p>
            <a:r>
              <a:rPr lang="zh-CN" altLang="en-US" b="1">
                <a:solidFill>
                  <a:srgbClr val="C00000"/>
                </a:solidFill>
              </a:rPr>
              <a:t>蜀</a:t>
            </a:r>
            <a:endParaRPr lang="zh-CN" altLang="en-US" b="1">
              <a:solidFill>
                <a:srgbClr val="C00000"/>
              </a:solidFill>
            </a:endParaRPr>
          </a:p>
        </p:txBody>
      </p:sp>
      <p:sp>
        <p:nvSpPr>
          <p:cNvPr id="7" name="文本框 6"/>
          <p:cNvSpPr txBox="1"/>
          <p:nvPr/>
        </p:nvSpPr>
        <p:spPr>
          <a:xfrm>
            <a:off x="2047240" y="4143375"/>
            <a:ext cx="412750" cy="368300"/>
          </a:xfrm>
          <a:prstGeom prst="rect">
            <a:avLst/>
          </a:prstGeom>
          <a:noFill/>
        </p:spPr>
        <p:txBody>
          <a:bodyPr wrap="none" rtlCol="0">
            <a:spAutoFit/>
          </a:bodyPr>
          <a:p>
            <a:r>
              <a:rPr lang="zh-CN" altLang="en-US" b="1">
                <a:solidFill>
                  <a:srgbClr val="C00000"/>
                </a:solidFill>
              </a:rPr>
              <a:t>吴</a:t>
            </a:r>
            <a:endParaRPr lang="zh-CN" altLang="en-US" b="1">
              <a:solidFill>
                <a:srgbClr val="C00000"/>
              </a:solidFill>
            </a:endParaRPr>
          </a:p>
        </p:txBody>
      </p:sp>
      <p:sp>
        <p:nvSpPr>
          <p:cNvPr id="8" name="文本框 7"/>
          <p:cNvSpPr txBox="1"/>
          <p:nvPr/>
        </p:nvSpPr>
        <p:spPr>
          <a:xfrm>
            <a:off x="3054985" y="3193415"/>
            <a:ext cx="642620" cy="368300"/>
          </a:xfrm>
          <a:prstGeom prst="rect">
            <a:avLst/>
          </a:prstGeom>
          <a:noFill/>
        </p:spPr>
        <p:txBody>
          <a:bodyPr wrap="none" rtlCol="0">
            <a:spAutoFit/>
          </a:bodyPr>
          <a:p>
            <a:r>
              <a:rPr lang="zh-CN" altLang="en-US" b="1">
                <a:solidFill>
                  <a:srgbClr val="C00000"/>
                </a:solidFill>
              </a:rPr>
              <a:t>西晋</a:t>
            </a:r>
            <a:endParaRPr lang="zh-CN" altLang="en-US" b="1">
              <a:solidFill>
                <a:srgbClr val="C00000"/>
              </a:solidFill>
            </a:endParaRPr>
          </a:p>
        </p:txBody>
      </p:sp>
      <p:sp>
        <p:nvSpPr>
          <p:cNvPr id="9" name="文本框 8"/>
          <p:cNvSpPr txBox="1"/>
          <p:nvPr/>
        </p:nvSpPr>
        <p:spPr>
          <a:xfrm>
            <a:off x="5080000" y="3775075"/>
            <a:ext cx="412750" cy="368300"/>
          </a:xfrm>
          <a:prstGeom prst="rect">
            <a:avLst/>
          </a:prstGeom>
          <a:noFill/>
        </p:spPr>
        <p:txBody>
          <a:bodyPr wrap="none" rtlCol="0">
            <a:spAutoFit/>
          </a:bodyPr>
          <a:p>
            <a:r>
              <a:rPr lang="zh-CN" altLang="en-US" b="1">
                <a:solidFill>
                  <a:srgbClr val="C00000"/>
                </a:solidFill>
              </a:rPr>
              <a:t>宋</a:t>
            </a:r>
            <a:endParaRPr lang="zh-CN" altLang="en-US" b="1">
              <a:solidFill>
                <a:srgbClr val="C00000"/>
              </a:solidFill>
            </a:endParaRPr>
          </a:p>
        </p:txBody>
      </p:sp>
      <p:sp>
        <p:nvSpPr>
          <p:cNvPr id="10" name="文本框 9"/>
          <p:cNvSpPr txBox="1"/>
          <p:nvPr/>
        </p:nvSpPr>
        <p:spPr>
          <a:xfrm>
            <a:off x="6109970" y="3775075"/>
            <a:ext cx="412750" cy="368300"/>
          </a:xfrm>
          <a:prstGeom prst="rect">
            <a:avLst/>
          </a:prstGeom>
          <a:noFill/>
        </p:spPr>
        <p:txBody>
          <a:bodyPr wrap="none" rtlCol="0">
            <a:spAutoFit/>
          </a:bodyPr>
          <a:p>
            <a:r>
              <a:rPr lang="zh-CN" altLang="en-US" b="1">
                <a:solidFill>
                  <a:srgbClr val="C00000"/>
                </a:solidFill>
              </a:rPr>
              <a:t>齐</a:t>
            </a:r>
            <a:endParaRPr lang="zh-CN" altLang="en-US" b="1">
              <a:solidFill>
                <a:srgbClr val="C00000"/>
              </a:solidFill>
            </a:endParaRPr>
          </a:p>
        </p:txBody>
      </p:sp>
      <p:sp>
        <p:nvSpPr>
          <p:cNvPr id="11" name="文本框 10"/>
          <p:cNvSpPr txBox="1"/>
          <p:nvPr/>
        </p:nvSpPr>
        <p:spPr>
          <a:xfrm>
            <a:off x="7106285" y="3775075"/>
            <a:ext cx="412750" cy="368300"/>
          </a:xfrm>
          <a:prstGeom prst="rect">
            <a:avLst/>
          </a:prstGeom>
          <a:noFill/>
        </p:spPr>
        <p:txBody>
          <a:bodyPr wrap="none" rtlCol="0">
            <a:spAutoFit/>
          </a:bodyPr>
          <a:p>
            <a:r>
              <a:rPr lang="zh-CN" altLang="en-US" b="1">
                <a:solidFill>
                  <a:srgbClr val="C00000"/>
                </a:solidFill>
              </a:rPr>
              <a:t>梁</a:t>
            </a:r>
            <a:endParaRPr lang="zh-CN" altLang="en-US" b="1">
              <a:solidFill>
                <a:srgbClr val="C00000"/>
              </a:solidFill>
            </a:endParaRPr>
          </a:p>
        </p:txBody>
      </p:sp>
      <p:sp>
        <p:nvSpPr>
          <p:cNvPr id="12" name="文本框 11"/>
          <p:cNvSpPr txBox="1"/>
          <p:nvPr/>
        </p:nvSpPr>
        <p:spPr>
          <a:xfrm>
            <a:off x="8113395" y="3775075"/>
            <a:ext cx="412750" cy="368300"/>
          </a:xfrm>
          <a:prstGeom prst="rect">
            <a:avLst/>
          </a:prstGeom>
          <a:noFill/>
        </p:spPr>
        <p:txBody>
          <a:bodyPr wrap="none" rtlCol="0">
            <a:spAutoFit/>
          </a:bodyPr>
          <a:p>
            <a:r>
              <a:rPr lang="zh-CN" altLang="en-US" b="1">
                <a:solidFill>
                  <a:srgbClr val="C00000"/>
                </a:solidFill>
              </a:rPr>
              <a:t>陈</a:t>
            </a:r>
            <a:endParaRPr lang="zh-CN" altLang="en-US" b="1">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人口的南迁</a:t>
            </a:r>
            <a:endParaRPr lang="zh-CN" altLang="en-US"/>
          </a:p>
        </p:txBody>
      </p:sp>
      <p:graphicFrame>
        <p:nvGraphicFramePr>
          <p:cNvPr id="5" name="表格 4"/>
          <p:cNvGraphicFramePr/>
          <p:nvPr>
            <p:custDataLst>
              <p:tags r:id="rId1"/>
            </p:custDataLst>
          </p:nvPr>
        </p:nvGraphicFramePr>
        <p:xfrm>
          <a:off x="217170" y="765810"/>
          <a:ext cx="6059805" cy="3169920"/>
        </p:xfrm>
        <a:graphic>
          <a:graphicData uri="http://schemas.openxmlformats.org/drawingml/2006/table">
            <a:tbl>
              <a:tblPr firstRow="1" bandRow="1">
                <a:tableStyleId>{5C22544A-7EE6-4342-B048-85BDC9FD1C3A}</a:tableStyleId>
              </a:tblPr>
              <a:tblGrid>
                <a:gridCol w="1058545"/>
                <a:gridCol w="1068705"/>
                <a:gridCol w="3932555"/>
              </a:tblGrid>
              <a:tr h="422910">
                <a:tc>
                  <a:txBody>
                    <a:bodyPr/>
                    <a:p>
                      <a:pPr>
                        <a:buNone/>
                      </a:pPr>
                      <a:r>
                        <a:rPr lang="en-US" altLang="zh-CN"/>
                        <a:t>    </a:t>
                      </a:r>
                      <a:r>
                        <a:rPr lang="zh-CN" altLang="en-US"/>
                        <a:t>路线 </a:t>
                      </a:r>
                      <a:endParaRPr lang="zh-CN" altLang="en-US"/>
                    </a:p>
                  </a:txBody>
                  <a:tcPr/>
                </a:tc>
                <a:tc>
                  <a:txBody>
                    <a:bodyPr/>
                    <a:p>
                      <a:pPr>
                        <a:buNone/>
                      </a:pPr>
                      <a:r>
                        <a:rPr lang="en-US" altLang="zh-CN"/>
                        <a:t>    </a:t>
                      </a:r>
                      <a:r>
                        <a:rPr lang="zh-CN" altLang="en-US"/>
                        <a:t>因素</a:t>
                      </a:r>
                      <a:endParaRPr lang="zh-CN" altLang="en-US"/>
                    </a:p>
                  </a:txBody>
                  <a:tcPr/>
                </a:tc>
                <a:tc>
                  <a:txBody>
                    <a:bodyPr/>
                    <a:p>
                      <a:pPr>
                        <a:buNone/>
                      </a:pPr>
                      <a:r>
                        <a:rPr lang="en-US" altLang="zh-CN"/>
                        <a:t>                             </a:t>
                      </a:r>
                      <a:r>
                        <a:rPr lang="zh-CN" altLang="en-US"/>
                        <a:t>影响</a:t>
                      </a:r>
                      <a:endParaRPr lang="zh-CN" altLang="en-US"/>
                    </a:p>
                  </a:txBody>
                  <a:tcPr/>
                </a:tc>
              </a:tr>
              <a:tr h="1373505">
                <a:tc>
                  <a:txBody>
                    <a:bodyPr/>
                    <a:p>
                      <a:pPr>
                        <a:buNone/>
                      </a:pPr>
                      <a:endParaRPr lang="zh-CN" altLang="en-US"/>
                    </a:p>
                    <a:p>
                      <a:pPr>
                        <a:buNone/>
                      </a:pPr>
                      <a:endParaRPr lang="zh-CN" altLang="en-US"/>
                    </a:p>
                    <a:p>
                      <a:pPr>
                        <a:buNone/>
                      </a:pPr>
                      <a:r>
                        <a:rPr lang="zh-CN" altLang="en-US"/>
                        <a:t>北方游牧民族的內迁</a:t>
                      </a:r>
                      <a:endParaRPr lang="zh-CN" altLang="en-US"/>
                    </a:p>
                  </a:txBody>
                  <a:tcPr/>
                </a:tc>
                <a:tc>
                  <a:txBody>
                    <a:bodyPr/>
                    <a:p>
                      <a:pPr>
                        <a:buNone/>
                      </a:pPr>
                      <a:endParaRPr lang="zh-CN" altLang="en-US"/>
                    </a:p>
                    <a:p>
                      <a:pPr>
                        <a:buNone/>
                      </a:pPr>
                      <a:r>
                        <a:rPr lang="zh-CN" altLang="en-US"/>
                        <a:t>中原地区先进文化的吸引力</a:t>
                      </a:r>
                      <a:endParaRPr lang="zh-CN" altLang="en-US"/>
                    </a:p>
                  </a:txBody>
                  <a:tcPr/>
                </a:tc>
                <a:tc>
                  <a:txBody>
                    <a:bodyPr/>
                    <a:p>
                      <a:pPr>
                        <a:buNone/>
                      </a:pPr>
                      <a:endParaRPr lang="zh-CN" altLang="en-US"/>
                    </a:p>
                    <a:p>
                      <a:pPr>
                        <a:buNone/>
                      </a:pPr>
                      <a:r>
                        <a:rPr lang="zh-CN" altLang="en-US"/>
                        <a:t>內迁的各族人民由从事畜牧业生产转变为从事农业生产，随着经济、文化的交流与融汇，以往的</a:t>
                      </a:r>
                      <a:r>
                        <a:rPr lang="en-US" altLang="zh-CN"/>
                        <a:t>”</a:t>
                      </a:r>
                      <a:r>
                        <a:rPr lang="zh-CN" altLang="en-US"/>
                        <a:t>胡</a:t>
                      </a:r>
                      <a:r>
                        <a:rPr lang="en-US" altLang="zh-CN"/>
                        <a:t>“”</a:t>
                      </a:r>
                      <a:r>
                        <a:rPr lang="zh-CN" altLang="en-US"/>
                        <a:t>汉</a:t>
                      </a:r>
                      <a:r>
                        <a:rPr lang="en-US" altLang="zh-CN"/>
                        <a:t>“</a:t>
                      </a:r>
                      <a:r>
                        <a:rPr lang="zh-CN" altLang="en-US"/>
                        <a:t>观念逐渐淡薄，促进了民族交融</a:t>
                      </a:r>
                      <a:endParaRPr lang="zh-CN" altLang="en-US"/>
                    </a:p>
                  </a:txBody>
                  <a:tcPr/>
                </a:tc>
              </a:tr>
              <a:tr h="1373505">
                <a:tc>
                  <a:txBody>
                    <a:bodyPr/>
                    <a:p>
                      <a:pPr>
                        <a:buNone/>
                      </a:pPr>
                      <a:endParaRPr lang="en-US" altLang="zh-CN"/>
                    </a:p>
                    <a:p>
                      <a:pPr>
                        <a:buNone/>
                      </a:pPr>
                      <a:endParaRPr lang="zh-CN" altLang="en-US"/>
                    </a:p>
                    <a:p>
                      <a:pPr>
                        <a:buNone/>
                      </a:pPr>
                      <a:r>
                        <a:rPr lang="zh-CN" altLang="en-US"/>
                        <a:t>北方人的</a:t>
                      </a:r>
                      <a:endParaRPr lang="zh-CN" altLang="en-US"/>
                    </a:p>
                    <a:p>
                      <a:pPr>
                        <a:buNone/>
                      </a:pPr>
                      <a:r>
                        <a:rPr lang="zh-CN" altLang="en-US"/>
                        <a:t>南迁</a:t>
                      </a:r>
                      <a:endParaRPr lang="zh-CN" altLang="en-US"/>
                    </a:p>
                  </a:txBody>
                  <a:tcPr/>
                </a:tc>
                <a:tc>
                  <a:txBody>
                    <a:bodyPr/>
                    <a:p>
                      <a:pPr>
                        <a:buNone/>
                      </a:pPr>
                      <a:endParaRPr lang="zh-CN" altLang="en-US"/>
                    </a:p>
                    <a:p>
                      <a:pPr>
                        <a:buNone/>
                      </a:pPr>
                      <a:endParaRPr lang="zh-CN" altLang="en-US"/>
                    </a:p>
                    <a:p>
                      <a:pPr>
                        <a:buNone/>
                      </a:pPr>
                      <a:r>
                        <a:rPr lang="zh-CN" altLang="en-US"/>
                        <a:t>北方战乱，南方安定</a:t>
                      </a:r>
                      <a:endParaRPr lang="zh-CN" altLang="en-US"/>
                    </a:p>
                  </a:txBody>
                  <a:tcPr/>
                </a:tc>
                <a:tc>
                  <a:txBody>
                    <a:bodyPr/>
                    <a:p>
                      <a:pPr>
                        <a:buNone/>
                      </a:pPr>
                      <a:endParaRPr lang="zh-CN" altLang="en-US"/>
                    </a:p>
                    <a:p>
                      <a:pPr>
                        <a:buNone/>
                      </a:pPr>
                      <a:r>
                        <a:rPr lang="zh-CN" altLang="en-US"/>
                        <a:t>给江南输送大量劳动力，带去中原先进的生产工具和生产技术，江南地区得到开发，经济迅速发展</a:t>
                      </a:r>
                      <a:endParaRPr lang="zh-CN" altLang="en-US"/>
                    </a:p>
                  </a:txBody>
                  <a:tcPr/>
                </a:tc>
              </a:tr>
            </a:tbl>
          </a:graphicData>
        </a:graphic>
      </p:graphicFrame>
      <p:pic>
        <p:nvPicPr>
          <p:cNvPr id="4" name="内容占位符 3"/>
          <p:cNvPicPr>
            <a:picLocks noChangeAspect="1"/>
          </p:cNvPicPr>
          <p:nvPr>
            <p:ph idx="1"/>
          </p:nvPr>
        </p:nvPicPr>
        <p:blipFill>
          <a:blip r:embed="rId2"/>
          <a:stretch>
            <a:fillRect/>
          </a:stretch>
        </p:blipFill>
        <p:spPr>
          <a:xfrm>
            <a:off x="6209030" y="1228725"/>
            <a:ext cx="2736215" cy="22440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graphicFrame>
        <p:nvGraphicFramePr>
          <p:cNvPr id="3" name="表格 2"/>
          <p:cNvGraphicFramePr/>
          <p:nvPr>
            <p:custDataLst>
              <p:tags r:id="rId1"/>
            </p:custDataLst>
          </p:nvPr>
        </p:nvGraphicFramePr>
        <p:xfrm>
          <a:off x="522605" y="549275"/>
          <a:ext cx="8108315" cy="4232275"/>
        </p:xfrm>
        <a:graphic>
          <a:graphicData uri="http://schemas.openxmlformats.org/drawingml/2006/table">
            <a:tbl>
              <a:tblPr firstRow="1" bandRow="1">
                <a:tableStyleId>{5C22544A-7EE6-4342-B048-85BDC9FD1C3A}</a:tableStyleId>
              </a:tblPr>
              <a:tblGrid>
                <a:gridCol w="781050"/>
                <a:gridCol w="712470"/>
                <a:gridCol w="553720"/>
                <a:gridCol w="6061075"/>
              </a:tblGrid>
              <a:tr h="462280">
                <a:tc rowSpan="5">
                  <a:txBody>
                    <a:bodyPr/>
                    <a:p>
                      <a:pPr>
                        <a:buNone/>
                      </a:pPr>
                      <a:endParaRPr lang="zh-CN" altLang="en-US"/>
                    </a:p>
                    <a:p>
                      <a:pPr>
                        <a:buNone/>
                      </a:pPr>
                      <a:endParaRPr lang="zh-CN" altLang="en-US"/>
                    </a:p>
                    <a:p>
                      <a:pPr>
                        <a:buNone/>
                      </a:pPr>
                      <a:endParaRPr lang="zh-CN" altLang="en-US"/>
                    </a:p>
                    <a:p>
                      <a:pPr>
                        <a:buNone/>
                      </a:pPr>
                      <a:endParaRPr lang="zh-CN" altLang="en-US"/>
                    </a:p>
                    <a:p>
                      <a:pPr>
                        <a:buNone/>
                      </a:pPr>
                      <a:r>
                        <a:rPr lang="zh-CN" altLang="en-US"/>
                        <a:t>江南地区的开发</a:t>
                      </a:r>
                      <a:endParaRPr lang="zh-CN" altLang="en-US"/>
                    </a:p>
                  </a:txBody>
                  <a:tcPr/>
                </a:tc>
                <a:tc>
                  <a:txBody>
                    <a:bodyPr/>
                    <a:p>
                      <a:pPr>
                        <a:buNone/>
                      </a:pPr>
                      <a:r>
                        <a:rPr lang="zh-CN" altLang="en-US"/>
                        <a:t>原因</a:t>
                      </a:r>
                      <a:endParaRPr lang="zh-CN" altLang="en-US"/>
                    </a:p>
                  </a:txBody>
                  <a:tcPr/>
                </a:tc>
                <a:tc gridSpan="2">
                  <a:txBody>
                    <a:bodyPr/>
                    <a:p>
                      <a:pPr>
                        <a:buNone/>
                      </a:pPr>
                      <a:r>
                        <a:rPr lang="zh-CN" altLang="en-US"/>
                        <a:t>南方战乱相对较少，社会比较安定；北方人口南迁，个江南地区带去了劳动了和中原先进的生产工具和生产技术；南方自然条件优越</a:t>
                      </a:r>
                      <a:endParaRPr lang="zh-CN" altLang="en-US"/>
                    </a:p>
                  </a:txBody>
                  <a:tcPr/>
                </a:tc>
                <a:tc hMerge="1">
                  <a:tcPr/>
                </a:tc>
              </a:tr>
              <a:tr h="462280">
                <a:tc vMerge="1">
                  <a:tcPr/>
                </a:tc>
                <a:tc rowSpan="3">
                  <a:txBody>
                    <a:bodyPr/>
                    <a:p>
                      <a:pPr>
                        <a:buNone/>
                      </a:pPr>
                      <a:endParaRPr lang="zh-CN" altLang="en-US"/>
                    </a:p>
                    <a:p>
                      <a:pPr>
                        <a:buNone/>
                      </a:pPr>
                      <a:endParaRPr lang="zh-CN" altLang="en-US"/>
                    </a:p>
                    <a:p>
                      <a:pPr>
                        <a:buNone/>
                      </a:pPr>
                      <a:endParaRPr lang="zh-CN" altLang="en-US"/>
                    </a:p>
                    <a:p>
                      <a:pPr>
                        <a:buNone/>
                      </a:pPr>
                      <a:r>
                        <a:rPr lang="zh-CN" altLang="en-US"/>
                        <a:t>表现</a:t>
                      </a:r>
                      <a:endParaRPr lang="zh-CN" altLang="en-US"/>
                    </a:p>
                  </a:txBody>
                  <a:tcPr/>
                </a:tc>
                <a:tc>
                  <a:txBody>
                    <a:bodyPr/>
                    <a:p>
                      <a:pPr>
                        <a:buNone/>
                      </a:pPr>
                      <a:r>
                        <a:rPr lang="zh-CN" altLang="en-US"/>
                        <a:t>农业</a:t>
                      </a:r>
                      <a:endParaRPr lang="zh-CN" altLang="en-US"/>
                    </a:p>
                  </a:txBody>
                  <a:tcPr/>
                </a:tc>
                <a:tc>
                  <a:txBody>
                    <a:bodyPr/>
                    <a:p>
                      <a:pPr>
                        <a:buNone/>
                      </a:pPr>
                      <a:r>
                        <a:rPr lang="zh-CN" altLang="en-US"/>
                        <a:t>大量荒地被开垦出来，耕地面积增加，兴修了很多水利工程；农业生产技术有了很大的改进，实行农业多种经营</a:t>
                      </a:r>
                      <a:endParaRPr lang="zh-CN" altLang="en-US"/>
                    </a:p>
                  </a:txBody>
                  <a:tcPr/>
                </a:tc>
              </a:tr>
              <a:tr h="462915">
                <a:tc vMerge="1">
                  <a:tcPr/>
                </a:tc>
                <a:tc vMerge="1">
                  <a:tcPr/>
                </a:tc>
                <a:tc>
                  <a:txBody>
                    <a:bodyPr/>
                    <a:p>
                      <a:pPr>
                        <a:buNone/>
                      </a:pPr>
                      <a:r>
                        <a:rPr lang="zh-CN" altLang="en-US"/>
                        <a:t>手工业</a:t>
                      </a:r>
                      <a:endParaRPr lang="zh-CN" altLang="en-US"/>
                    </a:p>
                  </a:txBody>
                  <a:tcPr/>
                </a:tc>
                <a:tc>
                  <a:txBody>
                    <a:bodyPr/>
                    <a:p>
                      <a:pPr>
                        <a:buNone/>
                      </a:pPr>
                      <a:r>
                        <a:rPr lang="zh-CN" altLang="en-US"/>
                        <a:t>南方的手工业有了快速的进步，在缫丝、织布、制瓷、冶铸、造船、造纸、制盐等方面都有显著的发展</a:t>
                      </a:r>
                      <a:endParaRPr lang="zh-CN" altLang="en-US"/>
                    </a:p>
                  </a:txBody>
                  <a:tcPr/>
                </a:tc>
              </a:tr>
              <a:tr h="462280">
                <a:tc vMerge="1">
                  <a:tcPr/>
                </a:tc>
                <a:tc vMerge="1">
                  <a:tcPr/>
                </a:tc>
                <a:tc>
                  <a:txBody>
                    <a:bodyPr/>
                    <a:p>
                      <a:pPr>
                        <a:buNone/>
                      </a:pPr>
                      <a:r>
                        <a:rPr lang="zh-CN" altLang="en-US"/>
                        <a:t>商业</a:t>
                      </a:r>
                      <a:endParaRPr lang="zh-CN" altLang="en-US"/>
                    </a:p>
                  </a:txBody>
                  <a:tcPr/>
                </a:tc>
                <a:tc>
                  <a:txBody>
                    <a:bodyPr/>
                    <a:p>
                      <a:pPr>
                        <a:buNone/>
                      </a:pPr>
                      <a:r>
                        <a:rPr lang="zh-CN" altLang="en-US"/>
                        <a:t>商业交流频繁，城市繁荣发展，南朝时的                时当时商业最为活跃的大都市</a:t>
                      </a:r>
                      <a:endParaRPr lang="zh-CN" altLang="en-US"/>
                    </a:p>
                  </a:txBody>
                  <a:tcPr/>
                </a:tc>
              </a:tr>
              <a:tr h="371475">
                <a:tc vMerge="1">
                  <a:tcPr/>
                </a:tc>
                <a:tc>
                  <a:txBody>
                    <a:bodyPr/>
                    <a:p>
                      <a:pPr>
                        <a:buNone/>
                      </a:pPr>
                      <a:r>
                        <a:rPr lang="zh-CN" altLang="en-US"/>
                        <a:t>影响</a:t>
                      </a:r>
                      <a:endParaRPr lang="zh-CN" altLang="en-US"/>
                    </a:p>
                  </a:txBody>
                  <a:tcPr/>
                </a:tc>
                <a:tc gridSpan="2">
                  <a:txBody>
                    <a:bodyPr/>
                    <a:p>
                      <a:pPr>
                        <a:buNone/>
                      </a:pPr>
                      <a:r>
                        <a:rPr lang="zh-CN" altLang="en-US"/>
                        <a:t>南方经济迅速发展，南方经济发展趋于平衡，为我国经济重心南移奠定基础</a:t>
                      </a:r>
                      <a:endParaRPr lang="zh-CN" altLang="en-US"/>
                    </a:p>
                  </a:txBody>
                  <a:tcPr/>
                </a:tc>
                <a:tc hMerge="1">
                  <a:tcPr/>
                </a:tc>
              </a:tr>
              <a:tr h="381000">
                <a:tc rowSpan="3">
                  <a:txBody>
                    <a:bodyPr/>
                    <a:p>
                      <a:pPr>
                        <a:buNone/>
                      </a:pPr>
                      <a:endParaRPr lang="zh-CN" altLang="en-US"/>
                    </a:p>
                    <a:p>
                      <a:pPr>
                        <a:buNone/>
                      </a:pPr>
                      <a:r>
                        <a:rPr lang="zh-CN" altLang="en-US"/>
                        <a:t>北魏孝文帝改革</a:t>
                      </a:r>
                      <a:endParaRPr lang="zh-CN" altLang="en-US"/>
                    </a:p>
                  </a:txBody>
                  <a:tcPr/>
                </a:tc>
                <a:tc>
                  <a:txBody>
                    <a:bodyPr/>
                    <a:p>
                      <a:pPr>
                        <a:buNone/>
                      </a:pPr>
                      <a:r>
                        <a:rPr lang="zh-CN" altLang="en-US"/>
                        <a:t>背景</a:t>
                      </a:r>
                      <a:endParaRPr lang="zh-CN" altLang="en-US"/>
                    </a:p>
                  </a:txBody>
                  <a:tcPr/>
                </a:tc>
                <a:tc gridSpan="2">
                  <a:txBody>
                    <a:bodyPr/>
                    <a:p>
                      <a:pPr>
                        <a:buNone/>
                      </a:pPr>
                      <a:r>
                        <a:rPr lang="zh-CN" altLang="en-US"/>
                        <a:t>北魏统一北方；民族交融已成趋势</a:t>
                      </a:r>
                      <a:endParaRPr lang="zh-CN" altLang="en-US"/>
                    </a:p>
                  </a:txBody>
                  <a:tcPr/>
                </a:tc>
                <a:tc hMerge="1">
                  <a:tcPr/>
                </a:tc>
              </a:tr>
              <a:tr h="708660">
                <a:tc vMerge="1">
                  <a:tcPr/>
                </a:tc>
                <a:tc>
                  <a:txBody>
                    <a:bodyPr/>
                    <a:p>
                      <a:pPr>
                        <a:buNone/>
                      </a:pPr>
                      <a:r>
                        <a:rPr lang="zh-CN" altLang="en-US"/>
                        <a:t>措施</a:t>
                      </a:r>
                      <a:endParaRPr lang="zh-CN" altLang="en-US"/>
                    </a:p>
                  </a:txBody>
                  <a:tcPr/>
                </a:tc>
                <a:tc gridSpan="2">
                  <a:txBody>
                    <a:bodyPr/>
                    <a:p>
                      <a:pPr>
                        <a:buNone/>
                      </a:pPr>
                      <a:r>
                        <a:rPr lang="zh-CN" altLang="en-US"/>
                        <a:t>（</a:t>
                      </a:r>
                      <a:r>
                        <a:rPr lang="en-US" altLang="zh-CN"/>
                        <a:t>1</a:t>
                      </a:r>
                      <a:r>
                        <a:rPr lang="zh-CN" altLang="en-US"/>
                        <a:t>）迁都：</a:t>
                      </a:r>
                      <a:r>
                        <a:rPr lang="en-US" altLang="zh-CN"/>
                        <a:t>949</a:t>
                      </a:r>
                      <a:r>
                        <a:rPr lang="zh-CN" altLang="en-US"/>
                        <a:t>年，迁都                。</a:t>
                      </a:r>
                      <a:endParaRPr lang="zh-CN" altLang="en-US"/>
                    </a:p>
                    <a:p>
                      <a:pPr>
                        <a:buNone/>
                      </a:pPr>
                      <a:r>
                        <a:rPr lang="zh-CN" altLang="en-US"/>
                        <a:t>（</a:t>
                      </a:r>
                      <a:r>
                        <a:rPr lang="en-US" altLang="zh-CN"/>
                        <a:t>2</a:t>
                      </a:r>
                      <a:r>
                        <a:rPr lang="zh-CN" altLang="en-US"/>
                        <a:t>）推行汉化措施：规定官员在朝廷中必须使用               ，禁用鲜卑语；以汉服代替鲜卑服；改鲜卑姓为               ；鼓励鲜卑贵族与汉人贵族联姻等。         </a:t>
                      </a:r>
                      <a:endParaRPr lang="zh-CN" altLang="en-US"/>
                    </a:p>
                  </a:txBody>
                  <a:tcPr/>
                </a:tc>
                <a:tc hMerge="1">
                  <a:tcPr/>
                </a:tc>
              </a:tr>
              <a:tr h="281305">
                <a:tc vMerge="1">
                  <a:tcPr/>
                </a:tc>
                <a:tc>
                  <a:txBody>
                    <a:bodyPr/>
                    <a:p>
                      <a:pPr>
                        <a:buNone/>
                      </a:pPr>
                      <a:r>
                        <a:rPr lang="zh-CN" altLang="en-US"/>
                        <a:t>影响</a:t>
                      </a:r>
                      <a:endParaRPr lang="zh-CN" altLang="en-US"/>
                    </a:p>
                  </a:txBody>
                  <a:tcPr/>
                </a:tc>
                <a:tc gridSpan="2">
                  <a:txBody>
                    <a:bodyPr/>
                    <a:p>
                      <a:pPr>
                        <a:buNone/>
                      </a:pPr>
                      <a:r>
                        <a:rPr lang="zh-CN" altLang="en-US"/>
                        <a:t>促进了                   ，增强了北魏的实力</a:t>
                      </a:r>
                      <a:endParaRPr lang="zh-CN" altLang="en-US"/>
                    </a:p>
                  </a:txBody>
                  <a:tcPr/>
                </a:tc>
                <a:tc hMerge="1">
                  <a:tcPr/>
                </a:tc>
              </a:tr>
              <a:tr h="462280">
                <a:tc gridSpan="3">
                  <a:txBody>
                    <a:bodyPr/>
                    <a:p>
                      <a:pPr>
                        <a:buNone/>
                      </a:pPr>
                      <a:r>
                        <a:rPr lang="zh-CN" altLang="en-US"/>
                        <a:t>北方地区民族交融</a:t>
                      </a:r>
                      <a:endParaRPr lang="zh-CN" altLang="en-US"/>
                    </a:p>
                  </a:txBody>
                  <a:tcPr/>
                </a:tc>
                <a:tc hMerge="1">
                  <a:tcPr/>
                </a:tc>
                <a:tc hMerge="1">
                  <a:tcPr/>
                </a:tc>
                <a:tc>
                  <a:txBody>
                    <a:bodyPr/>
                    <a:p>
                      <a:pPr>
                        <a:buNone/>
                      </a:pPr>
                      <a:r>
                        <a:rPr lang="zh-CN" altLang="en-US"/>
                        <a:t>北方地区民族的交往、交流与交融，为中华民族的发展注入了新的活力，进一步丰富了中华民族的物质文化和精神文化，并为隋唐时期多民族国家的繁荣与发展奠定了基础</a:t>
                      </a:r>
                      <a:endParaRPr lang="zh-CN" altLang="en-US"/>
                    </a:p>
                  </a:txBody>
                  <a:tcPr/>
                </a:tc>
              </a:tr>
            </a:tbl>
          </a:graphicData>
        </a:graphic>
      </p:graphicFrame>
      <p:cxnSp>
        <p:nvCxnSpPr>
          <p:cNvPr id="5" name="直接连接符 4"/>
          <p:cNvCxnSpPr/>
          <p:nvPr/>
        </p:nvCxnSpPr>
        <p:spPr>
          <a:xfrm flipV="1">
            <a:off x="5985510" y="2276475"/>
            <a:ext cx="747395" cy="114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052570" y="3523615"/>
            <a:ext cx="747395" cy="114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5807075" y="3750310"/>
            <a:ext cx="747395" cy="11430"/>
          </a:xfrm>
          <a:prstGeom prst="line">
            <a:avLst/>
          </a:prstGeom>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038850" y="1908175"/>
            <a:ext cx="642620" cy="368300"/>
          </a:xfrm>
          <a:prstGeom prst="rect">
            <a:avLst/>
          </a:prstGeom>
          <a:noFill/>
        </p:spPr>
        <p:txBody>
          <a:bodyPr wrap="none" rtlCol="0">
            <a:spAutoFit/>
          </a:bodyPr>
          <a:p>
            <a:r>
              <a:rPr lang="zh-CN" altLang="en-US" b="1">
                <a:solidFill>
                  <a:srgbClr val="C00000"/>
                </a:solidFill>
              </a:rPr>
              <a:t>建康</a:t>
            </a:r>
            <a:endParaRPr lang="zh-CN" altLang="en-US" b="1">
              <a:solidFill>
                <a:srgbClr val="C00000"/>
              </a:solidFill>
            </a:endParaRPr>
          </a:p>
        </p:txBody>
      </p:sp>
      <p:sp>
        <p:nvSpPr>
          <p:cNvPr id="9" name="文本框 8"/>
          <p:cNvSpPr txBox="1"/>
          <p:nvPr/>
        </p:nvSpPr>
        <p:spPr>
          <a:xfrm>
            <a:off x="4159885" y="3166745"/>
            <a:ext cx="642620" cy="368300"/>
          </a:xfrm>
          <a:prstGeom prst="rect">
            <a:avLst/>
          </a:prstGeom>
          <a:noFill/>
        </p:spPr>
        <p:txBody>
          <a:bodyPr wrap="none" rtlCol="0">
            <a:spAutoFit/>
          </a:bodyPr>
          <a:p>
            <a:r>
              <a:rPr lang="zh-CN" altLang="en-US" b="1">
                <a:solidFill>
                  <a:srgbClr val="C00000"/>
                </a:solidFill>
              </a:rPr>
              <a:t>洛阳</a:t>
            </a:r>
            <a:endParaRPr lang="zh-CN" altLang="en-US" b="1">
              <a:solidFill>
                <a:srgbClr val="C00000"/>
              </a:solidFill>
            </a:endParaRPr>
          </a:p>
        </p:txBody>
      </p:sp>
      <p:cxnSp>
        <p:nvCxnSpPr>
          <p:cNvPr id="11" name="直接连接符 10"/>
          <p:cNvCxnSpPr/>
          <p:nvPr/>
        </p:nvCxnSpPr>
        <p:spPr>
          <a:xfrm flipV="1">
            <a:off x="3818255" y="3996690"/>
            <a:ext cx="707390" cy="5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734310" y="4281805"/>
            <a:ext cx="707390" cy="5080"/>
          </a:xfrm>
          <a:prstGeom prst="line">
            <a:avLst/>
          </a:prstGeom>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5985510" y="3345180"/>
            <a:ext cx="642620" cy="368300"/>
          </a:xfrm>
          <a:prstGeom prst="rect">
            <a:avLst/>
          </a:prstGeom>
          <a:noFill/>
        </p:spPr>
        <p:txBody>
          <a:bodyPr wrap="none" rtlCol="0">
            <a:spAutoFit/>
          </a:bodyPr>
          <a:p>
            <a:r>
              <a:rPr lang="zh-CN" altLang="en-US" b="1">
                <a:solidFill>
                  <a:srgbClr val="C00000"/>
                </a:solidFill>
              </a:rPr>
              <a:t>汉语</a:t>
            </a:r>
            <a:endParaRPr lang="zh-CN" altLang="en-US" b="1">
              <a:solidFill>
                <a:srgbClr val="C00000"/>
              </a:solidFill>
            </a:endParaRPr>
          </a:p>
        </p:txBody>
      </p:sp>
      <p:sp>
        <p:nvSpPr>
          <p:cNvPr id="15" name="文本框 14"/>
          <p:cNvSpPr txBox="1"/>
          <p:nvPr/>
        </p:nvSpPr>
        <p:spPr>
          <a:xfrm>
            <a:off x="3883025" y="3713480"/>
            <a:ext cx="642620" cy="368300"/>
          </a:xfrm>
          <a:prstGeom prst="rect">
            <a:avLst/>
          </a:prstGeom>
          <a:noFill/>
        </p:spPr>
        <p:txBody>
          <a:bodyPr wrap="none" rtlCol="0">
            <a:spAutoFit/>
          </a:bodyPr>
          <a:p>
            <a:r>
              <a:rPr lang="zh-CN" altLang="en-US" b="1">
                <a:solidFill>
                  <a:srgbClr val="C00000"/>
                </a:solidFill>
              </a:rPr>
              <a:t>汉姓</a:t>
            </a:r>
            <a:endParaRPr lang="zh-CN" altLang="en-US" b="1">
              <a:solidFill>
                <a:srgbClr val="C00000"/>
              </a:solidFill>
            </a:endParaRPr>
          </a:p>
        </p:txBody>
      </p:sp>
      <p:sp>
        <p:nvSpPr>
          <p:cNvPr id="16" name="文本框 15"/>
          <p:cNvSpPr txBox="1"/>
          <p:nvPr/>
        </p:nvSpPr>
        <p:spPr>
          <a:xfrm>
            <a:off x="2642235" y="3996690"/>
            <a:ext cx="1102360" cy="368300"/>
          </a:xfrm>
          <a:prstGeom prst="rect">
            <a:avLst/>
          </a:prstGeom>
          <a:noFill/>
        </p:spPr>
        <p:txBody>
          <a:bodyPr wrap="none" rtlCol="0">
            <a:spAutoFit/>
          </a:bodyPr>
          <a:p>
            <a:r>
              <a:rPr lang="zh-CN" altLang="en-US" b="1">
                <a:solidFill>
                  <a:srgbClr val="C00000"/>
                </a:solidFill>
              </a:rPr>
              <a:t>民族交融</a:t>
            </a:r>
            <a:endParaRPr lang="zh-CN" altLang="en-US" b="1">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4" grpId="0"/>
      <p:bldP spid="14" grpId="1"/>
      <p:bldP spid="15" grpId="0"/>
      <p:bldP spid="15" grpId="1"/>
      <p:bldP spid="16" grpId="0"/>
      <p:bldP spid="16"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知识点</a:t>
            </a:r>
            <a:r>
              <a:rPr lang="en-US" altLang="zh-CN"/>
              <a:t>3  </a:t>
            </a:r>
            <a:r>
              <a:t>知道祖冲之的数学成就，初步认识书法艺术。了解北方农业技术的成熟和农历。</a:t>
            </a:r>
          </a:p>
        </p:txBody>
      </p:sp>
      <p:graphicFrame>
        <p:nvGraphicFramePr>
          <p:cNvPr id="4" name="内容占位符 3"/>
          <p:cNvGraphicFramePr/>
          <p:nvPr>
            <p:ph idx="1"/>
            <p:custDataLst>
              <p:tags r:id="rId1"/>
            </p:custDataLst>
          </p:nvPr>
        </p:nvGraphicFramePr>
        <p:xfrm>
          <a:off x="241935" y="985520"/>
          <a:ext cx="8625840" cy="3939540"/>
        </p:xfrm>
        <a:graphic>
          <a:graphicData uri="http://schemas.openxmlformats.org/drawingml/2006/table">
            <a:tbl>
              <a:tblPr firstRow="1" bandRow="1">
                <a:tableStyleId>{5C22544A-7EE6-4342-B048-85BDC9FD1C3A}</a:tableStyleId>
              </a:tblPr>
              <a:tblGrid>
                <a:gridCol w="974725"/>
                <a:gridCol w="7651115"/>
              </a:tblGrid>
              <a:tr h="1313180">
                <a:tc>
                  <a:txBody>
                    <a:bodyPr/>
                    <a:p>
                      <a:pPr>
                        <a:buNone/>
                      </a:pPr>
                      <a:endParaRPr lang="zh-CN" altLang="en-US"/>
                    </a:p>
                    <a:p>
                      <a:pPr>
                        <a:buNone/>
                      </a:pPr>
                      <a:endParaRPr lang="zh-CN" altLang="en-US"/>
                    </a:p>
                    <a:p>
                      <a:pPr>
                        <a:buNone/>
                      </a:pPr>
                      <a:r>
                        <a:rPr lang="zh-CN" altLang="en-US"/>
                        <a:t>数学</a:t>
                      </a:r>
                      <a:endParaRPr lang="zh-CN" altLang="en-US"/>
                    </a:p>
                  </a:txBody>
                  <a:tcPr/>
                </a:tc>
                <a:tc>
                  <a:txBody>
                    <a:bodyPr/>
                    <a:p>
                      <a:pPr>
                        <a:buNone/>
                      </a:pPr>
                      <a:endParaRPr lang="zh-CN" altLang="en-US"/>
                    </a:p>
                    <a:p>
                      <a:pPr>
                        <a:buNone/>
                      </a:pPr>
                      <a:r>
                        <a:rPr lang="zh-CN" altLang="en-US"/>
                        <a:t>祖冲之是南北朝的一位杰出科学家，把                         精确到小数点以后的第七位数字，这项成果领先世界近千年；与其子合著《缀术》；创制出当时最先进的历法《大明历》</a:t>
                      </a:r>
                      <a:endParaRPr lang="zh-CN" altLang="en-US"/>
                    </a:p>
                  </a:txBody>
                  <a:tcPr/>
                </a:tc>
              </a:tr>
              <a:tr h="1313180">
                <a:tc>
                  <a:txBody>
                    <a:bodyPr/>
                    <a:p>
                      <a:pPr>
                        <a:buNone/>
                      </a:pPr>
                      <a:endParaRPr lang="zh-CN" altLang="en-US"/>
                    </a:p>
                    <a:p>
                      <a:pPr>
                        <a:buNone/>
                      </a:pPr>
                      <a:endParaRPr lang="zh-CN" altLang="en-US"/>
                    </a:p>
                    <a:p>
                      <a:pPr>
                        <a:buNone/>
                      </a:pPr>
                      <a:r>
                        <a:rPr lang="zh-CN" altLang="en-US"/>
                        <a:t>书法</a:t>
                      </a:r>
                      <a:endParaRPr lang="zh-CN" altLang="en-US"/>
                    </a:p>
                  </a:txBody>
                  <a:tcPr/>
                </a:tc>
                <a:tc>
                  <a:txBody>
                    <a:bodyPr/>
                    <a:p>
                      <a:pPr>
                        <a:buNone/>
                      </a:pPr>
                      <a:endParaRPr lang="zh-CN" altLang="en-US"/>
                    </a:p>
                    <a:p>
                      <a:pPr>
                        <a:buNone/>
                      </a:pPr>
                      <a:r>
                        <a:rPr lang="zh-CN" altLang="en-US"/>
                        <a:t>（</a:t>
                      </a:r>
                      <a:r>
                        <a:rPr lang="en-US" altLang="zh-CN"/>
                        <a:t>1</a:t>
                      </a:r>
                      <a:r>
                        <a:rPr lang="zh-CN" altLang="en-US"/>
                        <a:t>）东汉以后，书法成为专门的艺术，钟繇和胡昭是曹魏时的书法名家，钟繇独创楷书书法。西晋设置书博士，教学生学习书法，规定用钟、胡书法作为标准书体。</a:t>
                      </a:r>
                      <a:endParaRPr lang="zh-CN" altLang="en-US"/>
                    </a:p>
                    <a:p>
                      <a:pPr>
                        <a:buNone/>
                      </a:pPr>
                      <a:r>
                        <a:rPr lang="zh-CN" altLang="en-US"/>
                        <a:t>（</a:t>
                      </a:r>
                      <a:r>
                        <a:rPr lang="en-US" altLang="zh-CN"/>
                        <a:t>2</a:t>
                      </a:r>
                      <a:r>
                        <a:rPr lang="zh-CN" altLang="en-US"/>
                        <a:t>）东晋的王羲之，其书法笔势</a:t>
                      </a:r>
                      <a:r>
                        <a:rPr lang="en-US" altLang="zh-CN"/>
                        <a:t>“</a:t>
                      </a:r>
                      <a:r>
                        <a:rPr lang="zh-CN" altLang="en-US"/>
                        <a:t>飘若浮云，矫若惊龙</a:t>
                      </a:r>
                      <a:r>
                        <a:rPr lang="en-US" altLang="zh-CN"/>
                        <a:t>”</a:t>
                      </a:r>
                      <a:r>
                        <a:rPr lang="zh-CN" altLang="en-US"/>
                        <a:t>，代表作《兰亭集序》被称为</a:t>
                      </a:r>
                      <a:r>
                        <a:rPr lang="en-US" altLang="zh-CN"/>
                        <a:t>“</a:t>
                      </a:r>
                      <a:r>
                        <a:rPr lang="zh-CN" altLang="en-US"/>
                        <a:t>天下第一书</a:t>
                      </a:r>
                      <a:r>
                        <a:rPr lang="en-US" altLang="zh-CN"/>
                        <a:t>”</a:t>
                      </a:r>
                      <a:r>
                        <a:rPr lang="zh-CN" altLang="en-US"/>
                        <a:t>，王羲之被后人誉为</a:t>
                      </a:r>
                      <a:r>
                        <a:rPr lang="en-US" altLang="zh-CN"/>
                        <a:t>“              ”</a:t>
                      </a:r>
                      <a:endParaRPr lang="en-US" altLang="zh-CN"/>
                    </a:p>
                  </a:txBody>
                  <a:tcPr/>
                </a:tc>
              </a:tr>
              <a:tr h="1313180">
                <a:tc>
                  <a:txBody>
                    <a:bodyPr/>
                    <a:p>
                      <a:pPr>
                        <a:buNone/>
                      </a:pPr>
                      <a:endParaRPr lang="zh-CN" altLang="en-US"/>
                    </a:p>
                    <a:p>
                      <a:pPr>
                        <a:buNone/>
                      </a:pPr>
                      <a:r>
                        <a:rPr lang="zh-CN" altLang="en-US"/>
                        <a:t>农学</a:t>
                      </a:r>
                      <a:endParaRPr lang="zh-CN" altLang="en-US"/>
                    </a:p>
                  </a:txBody>
                  <a:tcPr/>
                </a:tc>
                <a:tc>
                  <a:txBody>
                    <a:bodyPr/>
                    <a:p>
                      <a:pPr>
                        <a:buNone/>
                      </a:pPr>
                      <a:endParaRPr lang="zh-CN" altLang="en-US"/>
                    </a:p>
                    <a:p>
                      <a:pPr>
                        <a:buNone/>
                      </a:pPr>
                      <a:r>
                        <a:rPr lang="zh-CN" altLang="en-US"/>
                        <a:t>贾思勰，北朝著名农学家，撰写                        ，这本书总结了农、林、牧、副、渔等方面的生产技术，强调农业生产要遵循自然规律，种植农作物必须因地制宜，不误农时；要改进生产技术和工具，提出多种经营和商品生产等思想。它是我国现存最早的一部完整的农书，突显了中国古代科学家以民生为本的务实精神，对后世农学发展有深远影响，在世界农学史上占有重要地位</a:t>
                      </a:r>
                      <a:endParaRPr lang="zh-CN" altLang="en-US"/>
                    </a:p>
                  </a:txBody>
                  <a:tcPr/>
                </a:tc>
              </a:tr>
            </a:tbl>
          </a:graphicData>
        </a:graphic>
      </p:graphicFrame>
      <p:cxnSp>
        <p:nvCxnSpPr>
          <p:cNvPr id="11" name="直接连接符 10"/>
          <p:cNvCxnSpPr/>
          <p:nvPr/>
        </p:nvCxnSpPr>
        <p:spPr>
          <a:xfrm>
            <a:off x="4265295" y="1439545"/>
            <a:ext cx="1221740" cy="10795"/>
          </a:xfrm>
          <a:prstGeom prst="line">
            <a:avLst/>
          </a:prstGeom>
        </p:spPr>
        <p:style>
          <a:lnRef idx="1">
            <a:schemeClr val="dk1"/>
          </a:lnRef>
          <a:fillRef idx="0">
            <a:schemeClr val="dk1"/>
          </a:fillRef>
          <a:effectRef idx="0">
            <a:schemeClr val="dk1"/>
          </a:effectRef>
          <a:fontRef idx="minor">
            <a:schemeClr val="tx1"/>
          </a:fontRef>
        </p:style>
      </p:cxnSp>
      <p:cxnSp>
        <p:nvCxnSpPr>
          <p:cNvPr id="5" name="直接连接符 4"/>
          <p:cNvCxnSpPr/>
          <p:nvPr/>
        </p:nvCxnSpPr>
        <p:spPr>
          <a:xfrm flipV="1">
            <a:off x="3557905" y="3408045"/>
            <a:ext cx="707390" cy="5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852545" y="4041775"/>
            <a:ext cx="967740" cy="5080"/>
          </a:xfrm>
          <a:prstGeom prst="line">
            <a:avLst/>
          </a:prstGeom>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399915" y="1082040"/>
            <a:ext cx="872490" cy="368300"/>
          </a:xfrm>
          <a:prstGeom prst="rect">
            <a:avLst/>
          </a:prstGeom>
          <a:noFill/>
        </p:spPr>
        <p:txBody>
          <a:bodyPr wrap="none" rtlCol="0">
            <a:spAutoFit/>
          </a:bodyPr>
          <a:p>
            <a:r>
              <a:rPr lang="zh-CN" altLang="en-US" b="1">
                <a:solidFill>
                  <a:srgbClr val="C00000"/>
                </a:solidFill>
              </a:rPr>
              <a:t>圆周率</a:t>
            </a:r>
            <a:endParaRPr lang="zh-CN" altLang="en-US" b="1">
              <a:solidFill>
                <a:srgbClr val="C00000"/>
              </a:solidFill>
            </a:endParaRPr>
          </a:p>
        </p:txBody>
      </p:sp>
      <p:sp>
        <p:nvSpPr>
          <p:cNvPr id="8" name="文本框 7"/>
          <p:cNvSpPr txBox="1"/>
          <p:nvPr/>
        </p:nvSpPr>
        <p:spPr>
          <a:xfrm>
            <a:off x="3557905" y="3112135"/>
            <a:ext cx="642620" cy="368300"/>
          </a:xfrm>
          <a:prstGeom prst="rect">
            <a:avLst/>
          </a:prstGeom>
          <a:noFill/>
        </p:spPr>
        <p:txBody>
          <a:bodyPr wrap="none" rtlCol="0">
            <a:spAutoFit/>
          </a:bodyPr>
          <a:p>
            <a:r>
              <a:rPr lang="zh-CN" altLang="en-US" b="1">
                <a:solidFill>
                  <a:srgbClr val="C00000"/>
                </a:solidFill>
              </a:rPr>
              <a:t>书圣</a:t>
            </a:r>
            <a:endParaRPr lang="zh-CN" altLang="en-US" b="1">
              <a:solidFill>
                <a:srgbClr val="C00000"/>
              </a:solidFill>
            </a:endParaRPr>
          </a:p>
        </p:txBody>
      </p:sp>
      <p:sp>
        <p:nvSpPr>
          <p:cNvPr id="9" name="文本框 8"/>
          <p:cNvSpPr txBox="1"/>
          <p:nvPr/>
        </p:nvSpPr>
        <p:spPr>
          <a:xfrm>
            <a:off x="3559175" y="3678555"/>
            <a:ext cx="1562100" cy="368300"/>
          </a:xfrm>
          <a:prstGeom prst="rect">
            <a:avLst/>
          </a:prstGeom>
          <a:noFill/>
        </p:spPr>
        <p:txBody>
          <a:bodyPr wrap="none" rtlCol="0">
            <a:spAutoFit/>
          </a:bodyPr>
          <a:p>
            <a:r>
              <a:rPr lang="zh-CN" altLang="en-US" b="1">
                <a:solidFill>
                  <a:srgbClr val="C00000"/>
                </a:solidFill>
              </a:rPr>
              <a:t>《齐民要术》</a:t>
            </a:r>
            <a:endParaRPr lang="zh-CN" altLang="en-US" b="1">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知识点</a:t>
            </a:r>
            <a:r>
              <a:rPr lang="en-US" altLang="zh-CN"/>
              <a:t>4  </a:t>
            </a:r>
            <a:r>
              <a:t>知道隋朝的统一，了解科举取士制度的创建和大运河的开通；知道隋朝灭亡的原因</a:t>
            </a:r>
            <a:br/>
            <a:br/>
            <a:br/>
          </a:p>
        </p:txBody>
      </p:sp>
      <p:sp>
        <p:nvSpPr>
          <p:cNvPr id="3" name="内容占位符 2"/>
          <p:cNvSpPr>
            <a:spLocks noGrp="1"/>
          </p:cNvSpPr>
          <p:nvPr>
            <p:ph idx="1"/>
          </p:nvPr>
        </p:nvSpPr>
        <p:spPr>
          <a:xfrm>
            <a:off x="276225" y="973455"/>
            <a:ext cx="8365490" cy="3782695"/>
          </a:xfrm>
        </p:spPr>
        <p:txBody>
          <a:bodyPr/>
          <a:p>
            <a:pPr marL="0" indent="0">
              <a:buNone/>
            </a:pPr>
            <a:r>
              <a:rPr lang="en-US" altLang="zh-CN"/>
              <a:t>       </a:t>
            </a:r>
            <a:r>
              <a:rPr sz="1400"/>
              <a:t>隋朝的统一：</a:t>
            </a:r>
            <a:r>
              <a:rPr lang="en-US" altLang="zh-CN" sz="1400"/>
              <a:t>581</a:t>
            </a:r>
            <a:r>
              <a:rPr sz="1400"/>
              <a:t>年，杨坚建立隋朝，以长安为都城，杨坚就是隋文帝。</a:t>
            </a:r>
            <a:r>
              <a:rPr lang="en-US" altLang="zh-CN" sz="1400"/>
              <a:t>589</a:t>
            </a:r>
            <a:r>
              <a:rPr sz="1400"/>
              <a:t>年，隋文帝灭掉陈朝，统一全国。隋的统一，结束了长期分裂的局面，顺应了统一多民族国家的历史发展大趋势。</a:t>
            </a:r>
            <a:endParaRPr sz="1400"/>
          </a:p>
          <a:p>
            <a:pPr marL="0" indent="0">
              <a:buNone/>
            </a:pPr>
            <a:r>
              <a:rPr b="1">
                <a:solidFill>
                  <a:schemeClr val="accent2">
                    <a:lumMod val="75000"/>
                  </a:schemeClr>
                </a:solidFill>
              </a:rPr>
              <a:t>       </a:t>
            </a:r>
            <a:r>
              <a:rPr sz="1400" b="1">
                <a:solidFill>
                  <a:schemeClr val="accent2">
                    <a:lumMod val="75000"/>
                  </a:schemeClr>
                </a:solidFill>
              </a:rPr>
              <a:t>科举取士制度</a:t>
            </a:r>
            <a:endParaRPr sz="1400" b="1">
              <a:solidFill>
                <a:schemeClr val="accent2">
                  <a:lumMod val="75000"/>
                </a:schemeClr>
              </a:solidFill>
            </a:endParaRPr>
          </a:p>
          <a:p>
            <a:pPr marL="0" indent="0">
              <a:buNone/>
            </a:pPr>
            <a:r>
              <a:rPr sz="1400"/>
              <a:t>概念：采取分科考试的方式选拔官员</a:t>
            </a:r>
            <a:endParaRPr sz="1400"/>
          </a:p>
          <a:p>
            <a:pPr marL="0" indent="0">
              <a:buNone/>
            </a:pPr>
            <a:r>
              <a:rPr sz="1400"/>
              <a:t>产生：隋文帝时，初步建立起通过             选拔人才的制度；隋炀帝时，           的创立，标志着科举制的正式确立。</a:t>
            </a:r>
            <a:endParaRPr sz="1400"/>
          </a:p>
          <a:p>
            <a:pPr marL="0" indent="0">
              <a:buNone/>
            </a:pPr>
            <a:r>
              <a:rPr sz="1400"/>
              <a:t>发展：（</a:t>
            </a:r>
            <a:r>
              <a:rPr lang="en-US" altLang="zh-CN" sz="1400"/>
              <a:t>1</a:t>
            </a:r>
            <a:r>
              <a:rPr sz="1400"/>
              <a:t>）唐太宗增加科举考试科目，鼓励士人报考，进士科逐渐成为最重要的科目；武则天扩大科举取士的人数，创立            ；唐玄宗任用高官主持考试，提高了科举考试的地位。</a:t>
            </a:r>
            <a:endParaRPr sz="1400"/>
          </a:p>
          <a:p>
            <a:pPr marL="0" indent="0">
              <a:buNone/>
            </a:pPr>
            <a:r>
              <a:rPr sz="1400"/>
              <a:t>（</a:t>
            </a:r>
            <a:r>
              <a:rPr lang="en-US" altLang="zh-CN" sz="1400"/>
              <a:t>2</a:t>
            </a:r>
            <a:r>
              <a:rPr sz="1400"/>
              <a:t>）宋朝增加科举取士名额，提高进士地位。（</a:t>
            </a:r>
            <a:r>
              <a:rPr lang="en-US" altLang="zh-CN" sz="1400"/>
              <a:t>3</a:t>
            </a:r>
            <a:r>
              <a:rPr sz="1400"/>
              <a:t>）明朝八股取士，禁锢了思想。（</a:t>
            </a:r>
            <a:r>
              <a:rPr lang="en-US" altLang="zh-CN" sz="1400"/>
              <a:t>4</a:t>
            </a:r>
            <a:r>
              <a:rPr sz="1400"/>
              <a:t>）科举制度在我国封建社会延续了约</a:t>
            </a:r>
            <a:r>
              <a:rPr lang="en-US" altLang="zh-CN" sz="1400"/>
              <a:t>1300</a:t>
            </a:r>
            <a:r>
              <a:rPr sz="1400"/>
              <a:t>年，直到清朝末年才被废除。</a:t>
            </a:r>
            <a:endParaRPr sz="1400"/>
          </a:p>
        </p:txBody>
      </p:sp>
      <p:sp>
        <p:nvSpPr>
          <p:cNvPr id="4" name="六角星 3"/>
          <p:cNvSpPr/>
          <p:nvPr/>
        </p:nvSpPr>
        <p:spPr>
          <a:xfrm>
            <a:off x="502285" y="973455"/>
            <a:ext cx="191135" cy="222885"/>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六角星 4"/>
          <p:cNvSpPr/>
          <p:nvPr/>
        </p:nvSpPr>
        <p:spPr>
          <a:xfrm>
            <a:off x="502285" y="1960245"/>
            <a:ext cx="191135" cy="222885"/>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6" name="直接连接符 5"/>
          <p:cNvCxnSpPr/>
          <p:nvPr/>
        </p:nvCxnSpPr>
        <p:spPr>
          <a:xfrm>
            <a:off x="3382645" y="3001010"/>
            <a:ext cx="8375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746240" y="3001010"/>
            <a:ext cx="8375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921000" y="3942715"/>
            <a:ext cx="837565"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382645" y="2632710"/>
            <a:ext cx="642620" cy="368300"/>
          </a:xfrm>
          <a:prstGeom prst="rect">
            <a:avLst/>
          </a:prstGeom>
          <a:noFill/>
        </p:spPr>
        <p:txBody>
          <a:bodyPr wrap="none" rtlCol="0">
            <a:spAutoFit/>
          </a:bodyPr>
          <a:p>
            <a:r>
              <a:rPr lang="zh-CN" altLang="en-US" b="1">
                <a:solidFill>
                  <a:srgbClr val="FF0000"/>
                </a:solidFill>
              </a:rPr>
              <a:t>考试</a:t>
            </a:r>
            <a:endParaRPr lang="zh-CN" altLang="en-US" b="1">
              <a:solidFill>
                <a:srgbClr val="FF0000"/>
              </a:solidFill>
            </a:endParaRPr>
          </a:p>
        </p:txBody>
      </p:sp>
      <p:sp>
        <p:nvSpPr>
          <p:cNvPr id="11" name="文本框 10"/>
          <p:cNvSpPr txBox="1"/>
          <p:nvPr/>
        </p:nvSpPr>
        <p:spPr>
          <a:xfrm>
            <a:off x="6746240" y="2632710"/>
            <a:ext cx="872490" cy="368300"/>
          </a:xfrm>
          <a:prstGeom prst="rect">
            <a:avLst/>
          </a:prstGeom>
          <a:noFill/>
        </p:spPr>
        <p:txBody>
          <a:bodyPr wrap="none" rtlCol="0">
            <a:spAutoFit/>
          </a:bodyPr>
          <a:p>
            <a:r>
              <a:rPr lang="zh-CN" altLang="en-US" b="1">
                <a:solidFill>
                  <a:srgbClr val="FF0000"/>
                </a:solidFill>
              </a:rPr>
              <a:t>进士科</a:t>
            </a:r>
            <a:endParaRPr lang="zh-CN" altLang="en-US" b="1">
              <a:solidFill>
                <a:srgbClr val="FF0000"/>
              </a:solidFill>
            </a:endParaRPr>
          </a:p>
        </p:txBody>
      </p:sp>
      <p:sp>
        <p:nvSpPr>
          <p:cNvPr id="12" name="文本框 11"/>
          <p:cNvSpPr txBox="1"/>
          <p:nvPr/>
        </p:nvSpPr>
        <p:spPr>
          <a:xfrm>
            <a:off x="2788920" y="3574415"/>
            <a:ext cx="1102360" cy="368300"/>
          </a:xfrm>
          <a:prstGeom prst="rect">
            <a:avLst/>
          </a:prstGeom>
          <a:noFill/>
        </p:spPr>
        <p:txBody>
          <a:bodyPr wrap="none" rtlCol="0">
            <a:spAutoFit/>
          </a:bodyPr>
          <a:p>
            <a:r>
              <a:rPr lang="zh-CN" altLang="zh-CN" b="1">
                <a:solidFill>
                  <a:srgbClr val="FF0000"/>
                </a:solidFill>
              </a:rPr>
              <a:t>殿试制度</a:t>
            </a:r>
            <a:endParaRPr lang="zh-CN" altLang="zh-CN"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1" grpId="0"/>
      <p:bldP spid="11" grpId="1"/>
      <p:bldP spid="12" grpId="0"/>
      <p:bldP spid="1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655320" y="432435"/>
            <a:ext cx="7901940" cy="1476375"/>
          </a:xfrm>
          <a:prstGeom prst="rect">
            <a:avLst/>
          </a:prstGeom>
          <a:noFill/>
        </p:spPr>
        <p:txBody>
          <a:bodyPr wrap="square" rtlCol="0">
            <a:spAutoFit/>
          </a:bodyPr>
          <a:p>
            <a:r>
              <a:rPr lang="zh-CN" altLang="en-US"/>
              <a:t>影响：（</a:t>
            </a:r>
            <a:r>
              <a:rPr lang="en-US" altLang="zh-CN"/>
              <a:t>1</a:t>
            </a:r>
            <a:r>
              <a:rPr lang="zh-CN" altLang="en-US"/>
              <a:t>）科举制度的创立，是中国古代                     的一大 变革，加强了皇帝在选官和用人上的权力，扩大了官吏选拔的范围，使有才学的人能够由此参政，促进了社会阶层的流动，同时也推动了                   的发展。 </a:t>
            </a:r>
            <a:endParaRPr lang="zh-CN" altLang="en-US"/>
          </a:p>
          <a:p>
            <a:r>
              <a:rPr lang="zh-CN" altLang="en-US"/>
              <a:t>（</a:t>
            </a:r>
            <a:r>
              <a:rPr lang="en-US" altLang="zh-CN"/>
              <a:t>2</a:t>
            </a:r>
            <a:r>
              <a:rPr lang="zh-CN" altLang="en-US"/>
              <a:t>）此后，科举制成为李超选拔官吏的主要制度，一直维持了约</a:t>
            </a:r>
            <a:r>
              <a:rPr lang="en-US" altLang="zh-CN"/>
              <a:t>1300</a:t>
            </a:r>
            <a:r>
              <a:rPr lang="zh-CN" altLang="en-US"/>
              <a:t>年。</a:t>
            </a:r>
            <a:endParaRPr lang="zh-CN" altLang="en-US"/>
          </a:p>
          <a:p>
            <a:r>
              <a:rPr lang="zh-CN" altLang="en-US"/>
              <a:t>      </a:t>
            </a:r>
            <a:endParaRPr lang="zh-CN" altLang="en-US"/>
          </a:p>
        </p:txBody>
      </p:sp>
      <p:cxnSp>
        <p:nvCxnSpPr>
          <p:cNvPr id="4" name="直接连接符 3"/>
          <p:cNvCxnSpPr/>
          <p:nvPr/>
        </p:nvCxnSpPr>
        <p:spPr>
          <a:xfrm>
            <a:off x="5125720" y="715010"/>
            <a:ext cx="1335405" cy="1143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453380" y="1297305"/>
            <a:ext cx="1335405" cy="11430"/>
          </a:xfrm>
          <a:prstGeom prst="line">
            <a:avLst/>
          </a:prstGeom>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318125" y="346710"/>
            <a:ext cx="1102360" cy="368300"/>
          </a:xfrm>
          <a:prstGeom prst="rect">
            <a:avLst/>
          </a:prstGeom>
          <a:noFill/>
        </p:spPr>
        <p:txBody>
          <a:bodyPr wrap="none" rtlCol="0">
            <a:spAutoFit/>
          </a:bodyPr>
          <a:p>
            <a:r>
              <a:rPr lang="zh-CN" altLang="en-US" b="1">
                <a:solidFill>
                  <a:srgbClr val="FF0000"/>
                </a:solidFill>
              </a:rPr>
              <a:t>选官制度</a:t>
            </a:r>
            <a:endParaRPr lang="zh-CN" altLang="en-US" b="1">
              <a:solidFill>
                <a:srgbClr val="FF0000"/>
              </a:solidFill>
            </a:endParaRPr>
          </a:p>
        </p:txBody>
      </p:sp>
      <p:sp>
        <p:nvSpPr>
          <p:cNvPr id="7" name="文本框 6"/>
          <p:cNvSpPr txBox="1"/>
          <p:nvPr/>
        </p:nvSpPr>
        <p:spPr>
          <a:xfrm>
            <a:off x="5714365" y="929005"/>
            <a:ext cx="642620" cy="368300"/>
          </a:xfrm>
          <a:prstGeom prst="rect">
            <a:avLst/>
          </a:prstGeom>
          <a:noFill/>
        </p:spPr>
        <p:txBody>
          <a:bodyPr wrap="none" rtlCol="0">
            <a:spAutoFit/>
          </a:bodyPr>
          <a:p>
            <a:r>
              <a:rPr lang="zh-CN" altLang="en-US" b="1">
                <a:solidFill>
                  <a:srgbClr val="FF0000"/>
                </a:solidFill>
              </a:rPr>
              <a:t>教育</a:t>
            </a:r>
            <a:endParaRPr lang="zh-CN" altLang="en-US"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solidFill>
                  <a:schemeClr val="accent2">
                    <a:lumMod val="75000"/>
                  </a:schemeClr>
                </a:solidFill>
              </a:rPr>
              <a:t>大运河的开通</a:t>
            </a:r>
            <a:endParaRPr lang="zh-CN" altLang="en-US">
              <a:solidFill>
                <a:schemeClr val="accent2">
                  <a:lumMod val="75000"/>
                </a:schemeClr>
              </a:solidFill>
            </a:endParaRPr>
          </a:p>
        </p:txBody>
      </p:sp>
      <p:sp>
        <p:nvSpPr>
          <p:cNvPr id="3" name="内容占位符 2"/>
          <p:cNvSpPr>
            <a:spLocks noGrp="1"/>
          </p:cNvSpPr>
          <p:nvPr>
            <p:ph idx="1"/>
          </p:nvPr>
        </p:nvSpPr>
        <p:spPr/>
        <p:txBody>
          <a:bodyPr/>
          <a:p>
            <a:pPr marL="0" indent="0">
              <a:buNone/>
            </a:pPr>
            <a:r>
              <a:rPr lang="zh-CN" altLang="en-US" sz="1800"/>
              <a:t>时间：             时，从</a:t>
            </a:r>
            <a:r>
              <a:rPr lang="en-US" altLang="zh-CN" sz="1800"/>
              <a:t>605</a:t>
            </a:r>
            <a:r>
              <a:rPr sz="1800"/>
              <a:t>年起陆续开凿。</a:t>
            </a:r>
            <a:endParaRPr sz="1800"/>
          </a:p>
          <a:p>
            <a:pPr marL="0" indent="0">
              <a:buNone/>
            </a:pPr>
            <a:r>
              <a:rPr sz="1800"/>
              <a:t>概况：（</a:t>
            </a:r>
            <a:r>
              <a:rPr lang="en-US" altLang="zh-CN" sz="1800"/>
              <a:t>1</a:t>
            </a:r>
            <a:r>
              <a:rPr sz="1800"/>
              <a:t>）三点：以          为中心，北抵涿郡，南至          。</a:t>
            </a:r>
            <a:endParaRPr sz="1800"/>
          </a:p>
          <a:p>
            <a:pPr marL="0" indent="0">
              <a:buNone/>
            </a:pPr>
            <a:r>
              <a:rPr sz="1800"/>
              <a:t>        （</a:t>
            </a:r>
            <a:r>
              <a:rPr lang="en-US" altLang="zh-CN" sz="1800"/>
              <a:t>2</a:t>
            </a:r>
            <a:r>
              <a:rPr sz="1800"/>
              <a:t>）四段：自北向南分为永济渠、通济渠、邗沟和江南河。</a:t>
            </a:r>
            <a:endParaRPr sz="1800"/>
          </a:p>
          <a:p>
            <a:pPr marL="0" indent="0">
              <a:buNone/>
            </a:pPr>
            <a:r>
              <a:rPr sz="1800"/>
              <a:t>        （</a:t>
            </a:r>
            <a:r>
              <a:rPr lang="en-US" altLang="zh-CN" sz="1800"/>
              <a:t>3</a:t>
            </a:r>
            <a:r>
              <a:rPr sz="1800"/>
              <a:t>）五大水系：连接海河、黄河、淮河、长江和钱塘江五大水系</a:t>
            </a:r>
            <a:endParaRPr sz="1800"/>
          </a:p>
          <a:p>
            <a:pPr marL="0" indent="0">
              <a:buNone/>
            </a:pPr>
            <a:r>
              <a:rPr sz="1800"/>
              <a:t>影响：开通的大运河贯通南北，对巩固统一，促进南北地区政治、经济和文化交流以及运河沿岸城市的发展，起了重要作用。</a:t>
            </a:r>
            <a:endParaRPr sz="1800"/>
          </a:p>
          <a:p>
            <a:pPr marL="0" indent="0">
              <a:buNone/>
            </a:pPr>
            <a:r>
              <a:rPr sz="1800"/>
              <a:t>隋朝灭亡：隋炀帝好大喜功，不恤民力，纵情享乐，奢侈无度，营建一系列重大工程，屡次发动战争，致使民不聊生，社会矛盾激化，导致大规模的农民起义。</a:t>
            </a:r>
            <a:r>
              <a:rPr lang="en-US" altLang="zh-CN" sz="1800"/>
              <a:t>618</a:t>
            </a:r>
            <a:r>
              <a:rPr sz="1800"/>
              <a:t>年，隋炀帝在江都被叛军杀死，隋朝灭亡。</a:t>
            </a:r>
            <a:endParaRPr lang="zh-CN" altLang="en-US" sz="1800"/>
          </a:p>
          <a:p>
            <a:pPr marL="0" indent="0">
              <a:buNone/>
            </a:pPr>
            <a:endParaRPr lang="zh-CN" altLang="en-US" sz="1800"/>
          </a:p>
        </p:txBody>
      </p:sp>
      <p:cxnSp>
        <p:nvCxnSpPr>
          <p:cNvPr id="4" name="直接连接符 3"/>
          <p:cNvCxnSpPr/>
          <p:nvPr/>
        </p:nvCxnSpPr>
        <p:spPr>
          <a:xfrm flipV="1">
            <a:off x="1300480" y="1065530"/>
            <a:ext cx="1109345" cy="1143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000375" y="1543685"/>
            <a:ext cx="654050" cy="889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670040" y="1543685"/>
            <a:ext cx="654050" cy="8890"/>
          </a:xfrm>
          <a:prstGeom prst="line">
            <a:avLst/>
          </a:prstGeom>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379855" y="663575"/>
            <a:ext cx="872490" cy="368300"/>
          </a:xfrm>
          <a:prstGeom prst="rect">
            <a:avLst/>
          </a:prstGeom>
          <a:noFill/>
        </p:spPr>
        <p:txBody>
          <a:bodyPr wrap="none" rtlCol="0">
            <a:spAutoFit/>
          </a:bodyPr>
          <a:p>
            <a:r>
              <a:rPr lang="zh-CN" altLang="en-US" b="1">
                <a:solidFill>
                  <a:srgbClr val="FF0000"/>
                </a:solidFill>
              </a:rPr>
              <a:t>隋炀帝</a:t>
            </a:r>
            <a:endParaRPr lang="zh-CN" altLang="en-US" b="1">
              <a:solidFill>
                <a:srgbClr val="FF0000"/>
              </a:solidFill>
            </a:endParaRPr>
          </a:p>
        </p:txBody>
      </p:sp>
      <p:sp>
        <p:nvSpPr>
          <p:cNvPr id="8" name="文本框 7"/>
          <p:cNvSpPr txBox="1"/>
          <p:nvPr/>
        </p:nvSpPr>
        <p:spPr>
          <a:xfrm>
            <a:off x="3000375" y="1175385"/>
            <a:ext cx="642620" cy="368300"/>
          </a:xfrm>
          <a:prstGeom prst="rect">
            <a:avLst/>
          </a:prstGeom>
          <a:noFill/>
        </p:spPr>
        <p:txBody>
          <a:bodyPr wrap="none" rtlCol="0">
            <a:spAutoFit/>
          </a:bodyPr>
          <a:p>
            <a:r>
              <a:rPr lang="zh-CN" altLang="en-US" b="1">
                <a:solidFill>
                  <a:srgbClr val="FF0000"/>
                </a:solidFill>
              </a:rPr>
              <a:t>洛阳</a:t>
            </a:r>
            <a:endParaRPr lang="zh-CN" altLang="en-US" b="1">
              <a:solidFill>
                <a:srgbClr val="FF0000"/>
              </a:solidFill>
            </a:endParaRPr>
          </a:p>
        </p:txBody>
      </p:sp>
      <p:sp>
        <p:nvSpPr>
          <p:cNvPr id="9" name="文本框 8"/>
          <p:cNvSpPr txBox="1"/>
          <p:nvPr/>
        </p:nvSpPr>
        <p:spPr>
          <a:xfrm>
            <a:off x="6744335" y="1175385"/>
            <a:ext cx="642620" cy="368300"/>
          </a:xfrm>
          <a:prstGeom prst="rect">
            <a:avLst/>
          </a:prstGeom>
          <a:noFill/>
        </p:spPr>
        <p:txBody>
          <a:bodyPr wrap="none" rtlCol="0">
            <a:spAutoFit/>
          </a:bodyPr>
          <a:p>
            <a:r>
              <a:rPr lang="zh-CN" altLang="en-US" b="1">
                <a:solidFill>
                  <a:srgbClr val="FF0000"/>
                </a:solidFill>
              </a:rPr>
              <a:t>余杭</a:t>
            </a:r>
            <a:endParaRPr lang="zh-CN" altLang="en-US"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9" grpId="0"/>
      <p:bldP spid="9"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                                  </a:t>
            </a:r>
            <a:r>
              <a:rPr lang="zh-CN" altLang="en-US"/>
              <a:t>隋朝大运河图</a:t>
            </a:r>
            <a:endParaRPr lang="zh-CN" altLang="en-US"/>
          </a:p>
        </p:txBody>
      </p:sp>
      <p:pic>
        <p:nvPicPr>
          <p:cNvPr id="4" name="内容占位符 3"/>
          <p:cNvPicPr>
            <a:picLocks noChangeAspect="1"/>
          </p:cNvPicPr>
          <p:nvPr>
            <p:ph idx="1"/>
          </p:nvPr>
        </p:nvPicPr>
        <p:blipFill>
          <a:blip r:embed="rId1"/>
          <a:stretch>
            <a:fillRect/>
          </a:stretch>
        </p:blipFill>
        <p:spPr>
          <a:xfrm>
            <a:off x="1795145" y="809625"/>
            <a:ext cx="5553710" cy="40417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2285" y="332105"/>
            <a:ext cx="8229600" cy="647700"/>
          </a:xfrm>
        </p:spPr>
        <p:txBody>
          <a:bodyPr/>
          <a:p>
            <a:r>
              <a:rPr lang="zh-CN" altLang="en-US"/>
              <a:t>知识点</a:t>
            </a:r>
            <a:r>
              <a:rPr lang="en-US" altLang="zh-CN"/>
              <a:t>5 </a:t>
            </a:r>
            <a:r>
              <a:t>知道唐太宗和</a:t>
            </a:r>
            <a:r>
              <a:rPr lang="en-US" altLang="zh-CN"/>
              <a:t>“</a:t>
            </a:r>
            <a:r>
              <a:t>贞观之治</a:t>
            </a:r>
            <a:r>
              <a:rPr lang="en-US" altLang="zh-CN"/>
              <a:t>”</a:t>
            </a:r>
            <a:r>
              <a:t>，知道唐玄宗和</a:t>
            </a:r>
            <a:r>
              <a:rPr lang="en-US" altLang="zh-CN"/>
              <a:t>“</a:t>
            </a:r>
            <a:r>
              <a:t>开元盛世</a:t>
            </a:r>
            <a:r>
              <a:rPr lang="en-US" altLang="zh-CN"/>
              <a:t>”</a:t>
            </a:r>
            <a:r>
              <a:t>，初步认识唐朝兴盛的原因。</a:t>
            </a:r>
          </a:p>
        </p:txBody>
      </p:sp>
      <p:sp>
        <p:nvSpPr>
          <p:cNvPr id="3" name="内容占位符 2"/>
          <p:cNvSpPr>
            <a:spLocks noGrp="1"/>
          </p:cNvSpPr>
          <p:nvPr>
            <p:ph idx="1"/>
          </p:nvPr>
        </p:nvSpPr>
        <p:spPr>
          <a:xfrm>
            <a:off x="501650" y="1075690"/>
            <a:ext cx="8140065" cy="3680460"/>
          </a:xfrm>
        </p:spPr>
        <p:txBody>
          <a:bodyPr/>
          <a:p>
            <a:pPr marL="0" indent="0">
              <a:buNone/>
            </a:pPr>
            <a:r>
              <a:rPr lang="zh-CN" altLang="en-US" sz="1600" b="1">
                <a:solidFill>
                  <a:schemeClr val="accent2">
                    <a:lumMod val="75000"/>
                  </a:schemeClr>
                </a:solidFill>
              </a:rPr>
              <a:t>从</a:t>
            </a:r>
            <a:r>
              <a:rPr lang="en-US" altLang="zh-CN" sz="1600" b="1">
                <a:solidFill>
                  <a:schemeClr val="accent2">
                    <a:lumMod val="75000"/>
                  </a:schemeClr>
                </a:solidFill>
              </a:rPr>
              <a:t>“</a:t>
            </a:r>
            <a:r>
              <a:rPr sz="1600" b="1">
                <a:solidFill>
                  <a:schemeClr val="accent2">
                    <a:lumMod val="75000"/>
                  </a:schemeClr>
                </a:solidFill>
              </a:rPr>
              <a:t>贞观之治</a:t>
            </a:r>
            <a:r>
              <a:rPr lang="en-US" altLang="zh-CN" sz="1600" b="1">
                <a:solidFill>
                  <a:schemeClr val="accent2">
                    <a:lumMod val="75000"/>
                  </a:schemeClr>
                </a:solidFill>
              </a:rPr>
              <a:t>”</a:t>
            </a:r>
            <a:r>
              <a:rPr sz="1600" b="1">
                <a:solidFill>
                  <a:schemeClr val="accent2">
                    <a:lumMod val="75000"/>
                  </a:schemeClr>
                </a:solidFill>
              </a:rPr>
              <a:t>到</a:t>
            </a:r>
            <a:r>
              <a:rPr lang="en-US" altLang="zh-CN" sz="1600" b="1">
                <a:solidFill>
                  <a:schemeClr val="accent2">
                    <a:lumMod val="75000"/>
                  </a:schemeClr>
                </a:solidFill>
              </a:rPr>
              <a:t>“</a:t>
            </a:r>
            <a:r>
              <a:rPr sz="1600" b="1">
                <a:solidFill>
                  <a:schemeClr val="accent2">
                    <a:lumMod val="75000"/>
                  </a:schemeClr>
                </a:solidFill>
              </a:rPr>
              <a:t>开元盛世</a:t>
            </a:r>
            <a:r>
              <a:rPr lang="en-US" altLang="zh-CN" sz="1600" b="1">
                <a:solidFill>
                  <a:schemeClr val="accent2">
                    <a:lumMod val="75000"/>
                  </a:schemeClr>
                </a:solidFill>
              </a:rPr>
              <a:t>”</a:t>
            </a:r>
            <a:endParaRPr lang="en-US" altLang="zh-CN" sz="1600" b="1">
              <a:solidFill>
                <a:schemeClr val="accent2">
                  <a:lumMod val="75000"/>
                </a:schemeClr>
              </a:solidFill>
            </a:endParaRPr>
          </a:p>
          <a:p>
            <a:pPr marL="0" indent="0">
              <a:buNone/>
            </a:pPr>
            <a:r>
              <a:rPr sz="1400" b="1">
                <a:solidFill>
                  <a:schemeClr val="tx1"/>
                </a:solidFill>
              </a:rPr>
              <a:t>唐朝的建立：</a:t>
            </a:r>
            <a:r>
              <a:rPr lang="en-US" altLang="zh-CN" sz="1400" b="1">
                <a:solidFill>
                  <a:schemeClr val="tx1"/>
                </a:solidFill>
              </a:rPr>
              <a:t>618</a:t>
            </a:r>
            <a:r>
              <a:rPr sz="1400" b="1">
                <a:solidFill>
                  <a:schemeClr val="tx1"/>
                </a:solidFill>
              </a:rPr>
              <a:t>年，李渊称帝，建立唐朝，定都           。</a:t>
            </a:r>
            <a:endParaRPr sz="1400" b="1">
              <a:solidFill>
                <a:schemeClr val="tx1"/>
              </a:solidFill>
            </a:endParaRPr>
          </a:p>
          <a:p>
            <a:pPr marL="0" indent="0">
              <a:buNone/>
            </a:pPr>
            <a:r>
              <a:rPr sz="1400" b="1">
                <a:solidFill>
                  <a:schemeClr val="tx1"/>
                </a:solidFill>
              </a:rPr>
              <a:t>唐太宗：</a:t>
            </a:r>
            <a:r>
              <a:rPr lang="en-US" altLang="zh-CN" sz="1400" b="1">
                <a:solidFill>
                  <a:schemeClr val="tx1"/>
                </a:solidFill>
              </a:rPr>
              <a:t>626</a:t>
            </a:r>
            <a:r>
              <a:rPr sz="1400" b="1">
                <a:solidFill>
                  <a:schemeClr val="tx1"/>
                </a:solidFill>
              </a:rPr>
              <a:t>年，李世民即位，次年改年号为</a:t>
            </a:r>
            <a:r>
              <a:rPr lang="en-US" altLang="zh-CN" sz="1400" b="1">
                <a:solidFill>
                  <a:schemeClr val="tx1"/>
                </a:solidFill>
              </a:rPr>
              <a:t>“</a:t>
            </a:r>
            <a:r>
              <a:rPr sz="1400" b="1">
                <a:solidFill>
                  <a:schemeClr val="tx1"/>
                </a:solidFill>
              </a:rPr>
              <a:t>贞观</a:t>
            </a:r>
            <a:r>
              <a:rPr lang="en-US" altLang="zh-CN" sz="1400" b="1">
                <a:solidFill>
                  <a:schemeClr val="tx1"/>
                </a:solidFill>
              </a:rPr>
              <a:t>”</a:t>
            </a:r>
            <a:r>
              <a:rPr sz="1400" b="1">
                <a:solidFill>
                  <a:schemeClr val="tx1"/>
                </a:solidFill>
              </a:rPr>
              <a:t>，他就是唐太宗。</a:t>
            </a:r>
            <a:endParaRPr sz="1400" b="1">
              <a:solidFill>
                <a:schemeClr val="tx1"/>
              </a:solidFill>
            </a:endParaRPr>
          </a:p>
          <a:p>
            <a:pPr marL="0" indent="0">
              <a:buNone/>
            </a:pPr>
            <a:r>
              <a:rPr lang="en-US" altLang="zh-CN" sz="1600" b="1">
                <a:solidFill>
                  <a:schemeClr val="accent2">
                    <a:lumMod val="75000"/>
                  </a:schemeClr>
                </a:solidFill>
              </a:rPr>
              <a:t>“</a:t>
            </a:r>
            <a:r>
              <a:rPr sz="1600" b="1">
                <a:solidFill>
                  <a:schemeClr val="accent2">
                    <a:lumMod val="75000"/>
                  </a:schemeClr>
                </a:solidFill>
              </a:rPr>
              <a:t>贞观之治</a:t>
            </a:r>
            <a:r>
              <a:rPr lang="en-US" altLang="zh-CN" sz="1600" b="1">
                <a:solidFill>
                  <a:schemeClr val="accent2">
                    <a:lumMod val="75000"/>
                  </a:schemeClr>
                </a:solidFill>
              </a:rPr>
              <a:t>”</a:t>
            </a:r>
            <a:endParaRPr lang="en-US" altLang="zh-CN" sz="1600" b="1">
              <a:solidFill>
                <a:schemeClr val="accent2">
                  <a:lumMod val="75000"/>
                </a:schemeClr>
              </a:solidFill>
            </a:endParaRPr>
          </a:p>
          <a:p>
            <a:pPr marL="0" indent="0">
              <a:buNone/>
            </a:pPr>
            <a:r>
              <a:rPr sz="1400" b="1">
                <a:solidFill>
                  <a:schemeClr val="tx1"/>
                </a:solidFill>
              </a:rPr>
              <a:t>出现原因：唐太宗吸取隋朝速亡的历史教训，勤于政事，虚心纳谏，从善如流，大臣魏征敢于直言；广纳贤才，知人善任，如房玄龄、杜如晦等。</a:t>
            </a:r>
            <a:endParaRPr sz="1400" b="1">
              <a:solidFill>
                <a:schemeClr val="tx1"/>
              </a:solidFill>
            </a:endParaRPr>
          </a:p>
          <a:p>
            <a:pPr marL="0" indent="0">
              <a:buNone/>
            </a:pPr>
            <a:r>
              <a:rPr sz="1400" b="1">
                <a:solidFill>
                  <a:schemeClr val="tx1"/>
                </a:solidFill>
              </a:rPr>
              <a:t>革新措施：（</a:t>
            </a:r>
            <a:r>
              <a:rPr lang="en-US" altLang="zh-CN" sz="1400" b="1">
                <a:solidFill>
                  <a:schemeClr val="tx1"/>
                </a:solidFill>
              </a:rPr>
              <a:t>1</a:t>
            </a:r>
            <a:r>
              <a:rPr sz="1400" b="1">
                <a:solidFill>
                  <a:schemeClr val="tx1"/>
                </a:solidFill>
              </a:rPr>
              <a:t>）政治上，进一步完善                ，明确中央机构的职权及决策程序；制定法律，减省刑罚；增加科举考试科目，鼓励士人报考，进士科逐渐成为最重要的科目；严格考察各级官吏的政绩。</a:t>
            </a:r>
            <a:endParaRPr sz="1400" b="1">
              <a:solidFill>
                <a:schemeClr val="tx1"/>
              </a:solidFill>
            </a:endParaRPr>
          </a:p>
          <a:p>
            <a:pPr marL="0" indent="0">
              <a:buNone/>
            </a:pPr>
            <a:r>
              <a:rPr sz="1400" b="1">
                <a:solidFill>
                  <a:schemeClr val="tx1"/>
                </a:solidFill>
              </a:rPr>
              <a:t>             （</a:t>
            </a:r>
            <a:r>
              <a:rPr lang="en-US" altLang="zh-CN" sz="1400" b="1">
                <a:solidFill>
                  <a:schemeClr val="tx1"/>
                </a:solidFill>
              </a:rPr>
              <a:t>2</a:t>
            </a:r>
            <a:r>
              <a:rPr sz="1400" b="1">
                <a:solidFill>
                  <a:schemeClr val="tx1"/>
                </a:solidFill>
              </a:rPr>
              <a:t>）经济上，减轻人民的劳役负担，鼓励发展农业生产。</a:t>
            </a:r>
            <a:endParaRPr lang="en-US" altLang="zh-CN" sz="1400" b="1">
              <a:solidFill>
                <a:schemeClr val="tx1"/>
              </a:solidFill>
            </a:endParaRPr>
          </a:p>
          <a:p>
            <a:pPr marL="0" indent="0">
              <a:buNone/>
            </a:pPr>
            <a:endParaRPr lang="en-US" altLang="zh-CN" sz="1400" b="1">
              <a:solidFill>
                <a:schemeClr val="tx1"/>
              </a:solidFill>
            </a:endParaRPr>
          </a:p>
        </p:txBody>
      </p:sp>
      <p:sp>
        <p:nvSpPr>
          <p:cNvPr id="4" name="六角星 3"/>
          <p:cNvSpPr/>
          <p:nvPr/>
        </p:nvSpPr>
        <p:spPr>
          <a:xfrm>
            <a:off x="311785" y="1177925"/>
            <a:ext cx="190500" cy="186055"/>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5" name="直接连接符 4"/>
          <p:cNvCxnSpPr/>
          <p:nvPr/>
        </p:nvCxnSpPr>
        <p:spPr>
          <a:xfrm>
            <a:off x="4932680" y="1812290"/>
            <a:ext cx="64516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五角星 5"/>
          <p:cNvSpPr/>
          <p:nvPr/>
        </p:nvSpPr>
        <p:spPr>
          <a:xfrm>
            <a:off x="311785" y="2341880"/>
            <a:ext cx="190500" cy="23558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7" name="直接连接符 6"/>
          <p:cNvCxnSpPr/>
          <p:nvPr/>
        </p:nvCxnSpPr>
        <p:spPr>
          <a:xfrm flipV="1">
            <a:off x="3848735" y="3668395"/>
            <a:ext cx="1107440" cy="13335"/>
          </a:xfrm>
          <a:prstGeom prst="line">
            <a:avLst/>
          </a:prstGeom>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956175" y="1443990"/>
            <a:ext cx="642620" cy="368300"/>
          </a:xfrm>
          <a:prstGeom prst="rect">
            <a:avLst/>
          </a:prstGeom>
          <a:noFill/>
        </p:spPr>
        <p:txBody>
          <a:bodyPr wrap="none" rtlCol="0">
            <a:spAutoFit/>
          </a:bodyPr>
          <a:p>
            <a:r>
              <a:rPr lang="zh-CN" altLang="en-US" b="1">
                <a:solidFill>
                  <a:srgbClr val="C00000"/>
                </a:solidFill>
              </a:rPr>
              <a:t>长安</a:t>
            </a:r>
            <a:endParaRPr lang="zh-CN" altLang="en-US" b="1">
              <a:solidFill>
                <a:srgbClr val="C00000"/>
              </a:solidFill>
            </a:endParaRPr>
          </a:p>
        </p:txBody>
      </p:sp>
      <p:sp>
        <p:nvSpPr>
          <p:cNvPr id="9" name="文本框 8"/>
          <p:cNvSpPr txBox="1"/>
          <p:nvPr/>
        </p:nvSpPr>
        <p:spPr>
          <a:xfrm>
            <a:off x="3909060" y="3313430"/>
            <a:ext cx="1332230" cy="368300"/>
          </a:xfrm>
          <a:prstGeom prst="rect">
            <a:avLst/>
          </a:prstGeom>
          <a:noFill/>
        </p:spPr>
        <p:txBody>
          <a:bodyPr wrap="none" rtlCol="0">
            <a:spAutoFit/>
          </a:bodyPr>
          <a:p>
            <a:r>
              <a:rPr lang="zh-CN" altLang="en-US" b="1">
                <a:solidFill>
                  <a:srgbClr val="C00000"/>
                </a:solidFill>
              </a:rPr>
              <a:t>三省六部制</a:t>
            </a:r>
            <a:endParaRPr lang="zh-CN" altLang="en-US" b="1">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1"/>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latin typeface="隶书" panose="02010509060101010101" pitchFamily="49" charset="-122"/>
              <a:ea typeface="隶书" panose="02010509060101010101" pitchFamily="49" charset="-122"/>
            </a:endParaRPr>
          </a:p>
        </p:txBody>
      </p:sp>
      <p:pic>
        <p:nvPicPr>
          <p:cNvPr id="9" name="图片 8"/>
          <p:cNvPicPr>
            <a:picLocks noChangeAspect="1"/>
          </p:cNvPicPr>
          <p:nvPr userDrawn="1">
            <p:custDataLst>
              <p:tags r:id="rId2"/>
            </p:custDataLst>
          </p:nvPr>
        </p:nvPicPr>
        <p:blipFill>
          <a:blip r:embed="rId3"/>
          <a:stretch>
            <a:fillRect/>
          </a:stretch>
        </p:blipFill>
        <p:spPr>
          <a:xfrm>
            <a:off x="6935629" y="0"/>
            <a:ext cx="2208371" cy="1774031"/>
          </a:xfrm>
          <a:prstGeom prst="rect">
            <a:avLst/>
          </a:prstGeom>
        </p:spPr>
      </p:pic>
      <p:pic>
        <p:nvPicPr>
          <p:cNvPr id="10" name="图片 9"/>
          <p:cNvPicPr>
            <a:picLocks noChangeAspect="1"/>
          </p:cNvPicPr>
          <p:nvPr userDrawn="1">
            <p:custDataLst>
              <p:tags r:id="rId4"/>
            </p:custDataLst>
          </p:nvPr>
        </p:nvPicPr>
        <p:blipFill>
          <a:blip r:embed="rId5"/>
          <a:stretch>
            <a:fillRect/>
          </a:stretch>
        </p:blipFill>
        <p:spPr>
          <a:xfrm>
            <a:off x="219075" y="228600"/>
            <a:ext cx="1870234" cy="1458754"/>
          </a:xfrm>
          <a:prstGeom prst="rect">
            <a:avLst/>
          </a:prstGeom>
        </p:spPr>
      </p:pic>
      <p:sp>
        <p:nvSpPr>
          <p:cNvPr id="8" name="Title 6"/>
          <p:cNvSpPr txBox="1"/>
          <p:nvPr>
            <p:custDataLst>
              <p:tags r:id="rId6"/>
            </p:custDataLst>
          </p:nvPr>
        </p:nvSpPr>
        <p:spPr>
          <a:xfrm>
            <a:off x="455930" y="514985"/>
            <a:ext cx="8231505" cy="4172585"/>
          </a:xfrm>
          <a:prstGeom prst="rect">
            <a:avLst/>
          </a:prstGeom>
          <a:noFill/>
          <a:ln w="3175">
            <a:noFill/>
            <a:prstDash val="sysDash"/>
          </a:ln>
        </p:spPr>
        <p:txBody>
          <a:bodyPr wrap="square" lIns="54000" tIns="27000" rIns="54000" bIns="27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表现：              统治期间，政治比较清明，经济得到进一步发展，国力增强，文教昌盛，历史上称之为                        。</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accent2">
                    <a:lumMod val="7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600" b="1" i="0" spc="50" baseline="0" noProof="0" dirty="0">
                <a:ln w="3175">
                  <a:noFill/>
                  <a:prstDash val="dash"/>
                </a:ln>
                <a:solidFill>
                  <a:schemeClr val="accent2">
                    <a:lumMod val="75000"/>
                  </a:schemeClr>
                </a:solidFill>
                <a:effectLst/>
                <a:uLnTx/>
                <a:uFillTx/>
                <a:latin typeface="隶书" panose="02010509060101010101" pitchFamily="49" charset="-122"/>
                <a:ea typeface="隶书" panose="02010509060101010101" pitchFamily="49" charset="-122"/>
                <a:cs typeface="微软雅黑" panose="020B0503020204020204" charset="-122"/>
              </a:rPr>
              <a:t>开元盛世</a:t>
            </a:r>
            <a:r>
              <a:rPr kumimoji="0" altLang="zh-CN" sz="1600" b="1" i="0" spc="50" baseline="0" noProof="0" dirty="0">
                <a:ln w="3175">
                  <a:noFill/>
                  <a:prstDash val="dash"/>
                </a:ln>
                <a:solidFill>
                  <a:schemeClr val="accent2">
                    <a:lumMod val="75000"/>
                  </a:schemeClr>
                </a:solidFill>
                <a:effectLst/>
                <a:uLnTx/>
                <a:uFillTx/>
                <a:latin typeface="隶书" panose="02010509060101010101" pitchFamily="49" charset="-122"/>
                <a:ea typeface="隶书" panose="02010509060101010101" pitchFamily="49" charset="-122"/>
                <a:cs typeface="微软雅黑" panose="020B0503020204020204" charset="-122"/>
              </a:rPr>
              <a:t>”</a:t>
            </a:r>
            <a:endParaRPr kumimoji="0" altLang="zh-CN" sz="1600" b="1" i="0" spc="50" baseline="0" noProof="0" dirty="0">
              <a:ln w="3175">
                <a:noFill/>
                <a:prstDash val="dash"/>
              </a:ln>
              <a:solidFill>
                <a:schemeClr val="accent2">
                  <a:lumMod val="7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措施：稳定政局，重用贤能；整顿吏治，裁减冗员；发展经济，改革税制；注重文教，编修经籍。</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表现：               统治前期，政治稳定，经济繁荣，国库充盈，民众生活安定，唐朝的国力达到前所未有的强大，进入了鼎盛时期，历史上称为                           。</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唐朝兴盛的原因：（</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1</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）国家统一，社会稳定；统治者重视民生，勤于政事，虚心纳谏；</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                         （</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2</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）轻徭薄赋，发展生产，社会经济繁荣；</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                         （</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3</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）开明的民族政策使各民族之间和谐发展：</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                         （</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4</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）对外实行开放和包容的政策</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                         （</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5</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）魏晋南北朝时期江南地区的开发及隋朝的繁荣为其奠定了基础</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endPar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p:txBody>
      </p:sp>
      <p:sp>
        <p:nvSpPr>
          <p:cNvPr id="4" name="Title 6"/>
          <p:cNvSpPr txBox="1"/>
          <p:nvPr>
            <p:custDataLst>
              <p:tags r:id="rId7"/>
            </p:custDataLst>
          </p:nvPr>
        </p:nvSpPr>
        <p:spPr>
          <a:xfrm>
            <a:off x="455665" y="-419205"/>
            <a:ext cx="8231400" cy="933896"/>
          </a:xfrm>
          <a:prstGeom prst="rect">
            <a:avLst/>
          </a:prstGeom>
          <a:noFill/>
          <a:ln w="3175">
            <a:noFill/>
            <a:prstDash val="sysDash"/>
          </a:ln>
        </p:spPr>
        <p:txBody>
          <a:bodyPr wrap="square" lIns="54000" tIns="27000" rIns="54000" bIns="81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90000"/>
              </a:lnSpc>
              <a:spcBef>
                <a:spcPct val="0"/>
              </a:spcBef>
              <a:spcAft>
                <a:spcPts val="800"/>
              </a:spcAft>
              <a:buClrTx/>
              <a:buSzTx/>
              <a:buFontTx/>
              <a:buNone/>
            </a:pPr>
            <a:r>
              <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rPr>
              <a:t>点击输入大标题</a:t>
            </a:r>
            <a:endPar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endParaRPr>
          </a:p>
        </p:txBody>
      </p:sp>
      <p:cxnSp>
        <p:nvCxnSpPr>
          <p:cNvPr id="2" name="直接连接符 1"/>
          <p:cNvCxnSpPr/>
          <p:nvPr/>
        </p:nvCxnSpPr>
        <p:spPr>
          <a:xfrm>
            <a:off x="1142365" y="842010"/>
            <a:ext cx="8597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755775" y="1172845"/>
            <a:ext cx="1536700" cy="8890"/>
          </a:xfrm>
          <a:prstGeom prst="line">
            <a:avLst/>
          </a:prstGeom>
        </p:spPr>
        <p:style>
          <a:lnRef idx="1">
            <a:schemeClr val="accent1"/>
          </a:lnRef>
          <a:fillRef idx="0">
            <a:schemeClr val="accent1"/>
          </a:fillRef>
          <a:effectRef idx="0">
            <a:schemeClr val="accent1"/>
          </a:effectRef>
          <a:fontRef idx="minor">
            <a:schemeClr val="tx1"/>
          </a:fontRef>
        </p:style>
      </p:cxnSp>
      <p:sp>
        <p:nvSpPr>
          <p:cNvPr id="6" name="五角星 5"/>
          <p:cNvSpPr/>
          <p:nvPr/>
        </p:nvSpPr>
        <p:spPr>
          <a:xfrm>
            <a:off x="265430" y="1337945"/>
            <a:ext cx="190500" cy="23558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5" name="直接连接符 4"/>
          <p:cNvCxnSpPr/>
          <p:nvPr/>
        </p:nvCxnSpPr>
        <p:spPr>
          <a:xfrm>
            <a:off x="1042670" y="2315845"/>
            <a:ext cx="8597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041775" y="2601595"/>
            <a:ext cx="1287780" cy="17145"/>
          </a:xfrm>
          <a:prstGeom prst="line">
            <a:avLst/>
          </a:prstGeom>
        </p:spPr>
        <p:style>
          <a:lnRef idx="1">
            <a:schemeClr val="accent1"/>
          </a:lnRef>
          <a:fillRef idx="0">
            <a:schemeClr val="accent1"/>
          </a:fillRef>
          <a:effectRef idx="0">
            <a:schemeClr val="accent1"/>
          </a:effectRef>
          <a:fontRef idx="minor">
            <a:schemeClr val="tx1"/>
          </a:fontRef>
        </p:style>
      </p:cxnSp>
      <p:sp>
        <p:nvSpPr>
          <p:cNvPr id="12" name="五角星 11"/>
          <p:cNvSpPr/>
          <p:nvPr/>
        </p:nvSpPr>
        <p:spPr>
          <a:xfrm>
            <a:off x="219075" y="2754630"/>
            <a:ext cx="190500" cy="235585"/>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文本框 12"/>
          <p:cNvSpPr txBox="1"/>
          <p:nvPr/>
        </p:nvSpPr>
        <p:spPr>
          <a:xfrm>
            <a:off x="1142365" y="473710"/>
            <a:ext cx="872490" cy="368300"/>
          </a:xfrm>
          <a:prstGeom prst="rect">
            <a:avLst/>
          </a:prstGeom>
          <a:noFill/>
        </p:spPr>
        <p:txBody>
          <a:bodyPr wrap="none" rtlCol="0">
            <a:spAutoFit/>
          </a:bodyPr>
          <a:p>
            <a:r>
              <a:rPr lang="zh-CN" altLang="en-US" b="1">
                <a:solidFill>
                  <a:srgbClr val="C00000"/>
                </a:solidFill>
              </a:rPr>
              <a:t>唐太宗</a:t>
            </a:r>
            <a:endParaRPr lang="zh-CN" altLang="en-US" b="1">
              <a:solidFill>
                <a:srgbClr val="C00000"/>
              </a:solidFill>
            </a:endParaRPr>
          </a:p>
        </p:txBody>
      </p:sp>
      <p:sp>
        <p:nvSpPr>
          <p:cNvPr id="14" name="文本框 13"/>
          <p:cNvSpPr txBox="1"/>
          <p:nvPr/>
        </p:nvSpPr>
        <p:spPr>
          <a:xfrm>
            <a:off x="1902460" y="842010"/>
            <a:ext cx="1330960" cy="368300"/>
          </a:xfrm>
          <a:prstGeom prst="rect">
            <a:avLst/>
          </a:prstGeom>
          <a:noFill/>
        </p:spPr>
        <p:txBody>
          <a:bodyPr wrap="none" rtlCol="0">
            <a:spAutoFit/>
          </a:bodyPr>
          <a:p>
            <a:r>
              <a:rPr lang="en-US" altLang="zh-CN" b="1">
                <a:solidFill>
                  <a:srgbClr val="C00000"/>
                </a:solidFill>
              </a:rPr>
              <a:t>“</a:t>
            </a:r>
            <a:r>
              <a:rPr lang="zh-CN" altLang="en-US" b="1">
                <a:solidFill>
                  <a:srgbClr val="C00000"/>
                </a:solidFill>
              </a:rPr>
              <a:t>贞观之治</a:t>
            </a:r>
            <a:r>
              <a:rPr lang="en-US" altLang="zh-CN" b="1">
                <a:solidFill>
                  <a:srgbClr val="C00000"/>
                </a:solidFill>
              </a:rPr>
              <a:t>”</a:t>
            </a:r>
            <a:endParaRPr lang="en-US" altLang="zh-CN" b="1">
              <a:solidFill>
                <a:srgbClr val="C00000"/>
              </a:solidFill>
            </a:endParaRPr>
          </a:p>
        </p:txBody>
      </p:sp>
      <p:sp>
        <p:nvSpPr>
          <p:cNvPr id="15" name="文本框 14"/>
          <p:cNvSpPr txBox="1"/>
          <p:nvPr/>
        </p:nvSpPr>
        <p:spPr>
          <a:xfrm>
            <a:off x="1042670" y="2030730"/>
            <a:ext cx="872490" cy="368300"/>
          </a:xfrm>
          <a:prstGeom prst="rect">
            <a:avLst/>
          </a:prstGeom>
          <a:noFill/>
        </p:spPr>
        <p:txBody>
          <a:bodyPr wrap="none" rtlCol="0">
            <a:spAutoFit/>
          </a:bodyPr>
          <a:p>
            <a:r>
              <a:rPr lang="zh-CN" altLang="en-US" b="1">
                <a:solidFill>
                  <a:srgbClr val="C00000"/>
                </a:solidFill>
              </a:rPr>
              <a:t>唐太宗</a:t>
            </a:r>
            <a:endParaRPr lang="zh-CN" altLang="en-US" b="1">
              <a:solidFill>
                <a:srgbClr val="C00000"/>
              </a:solidFill>
            </a:endParaRPr>
          </a:p>
        </p:txBody>
      </p:sp>
      <p:sp>
        <p:nvSpPr>
          <p:cNvPr id="16" name="文本框 15"/>
          <p:cNvSpPr txBox="1"/>
          <p:nvPr/>
        </p:nvSpPr>
        <p:spPr>
          <a:xfrm>
            <a:off x="4137025" y="2315845"/>
            <a:ext cx="1102360" cy="368300"/>
          </a:xfrm>
          <a:prstGeom prst="rect">
            <a:avLst/>
          </a:prstGeom>
          <a:noFill/>
        </p:spPr>
        <p:txBody>
          <a:bodyPr wrap="none" rtlCol="0">
            <a:spAutoFit/>
          </a:bodyPr>
          <a:p>
            <a:r>
              <a:rPr lang="zh-CN" altLang="en-US" b="1">
                <a:solidFill>
                  <a:srgbClr val="C00000"/>
                </a:solidFill>
              </a:rPr>
              <a:t>开元盛世</a:t>
            </a:r>
            <a:endParaRPr lang="zh-CN" altLang="en-US" b="1">
              <a:solidFill>
                <a:srgbClr val="C00000"/>
              </a:solidFill>
            </a:endParaRPr>
          </a:p>
        </p:txBody>
      </p:sp>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P spid="16" grpId="0"/>
      <p:bldP spid="1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2285" y="332105"/>
            <a:ext cx="8139430" cy="579755"/>
          </a:xfrm>
        </p:spPr>
        <p:txBody>
          <a:bodyPr/>
          <a:p>
            <a:r>
              <a:rPr lang="zh-CN" altLang="en-US"/>
              <a:t>知识点</a:t>
            </a:r>
            <a:r>
              <a:rPr lang="en-US" altLang="zh-CN"/>
              <a:t>6 </a:t>
            </a:r>
            <a:r>
              <a:t>通过经济繁荣、开放的社会风气和唐诗的盛行，了解盛唐的社会气象。</a:t>
            </a:r>
          </a:p>
        </p:txBody>
      </p:sp>
      <p:sp>
        <p:nvSpPr>
          <p:cNvPr id="3" name="内容占位符 2"/>
          <p:cNvSpPr>
            <a:spLocks noGrp="1"/>
          </p:cNvSpPr>
          <p:nvPr>
            <p:ph idx="1"/>
          </p:nvPr>
        </p:nvSpPr>
        <p:spPr>
          <a:xfrm>
            <a:off x="400685" y="1076960"/>
            <a:ext cx="8241030" cy="3679190"/>
          </a:xfrm>
        </p:spPr>
        <p:txBody>
          <a:bodyPr/>
          <a:p>
            <a:pPr marL="0" indent="0">
              <a:buNone/>
            </a:pPr>
            <a:r>
              <a:rPr lang="zh-CN" altLang="en-US" sz="1600" b="1">
                <a:solidFill>
                  <a:schemeClr val="accent1"/>
                </a:solidFill>
              </a:rPr>
              <a:t>盛唐气象</a:t>
            </a:r>
            <a:endParaRPr lang="zh-CN" altLang="en-US" sz="1600" b="1">
              <a:solidFill>
                <a:schemeClr val="accent1"/>
              </a:solidFill>
            </a:endParaRPr>
          </a:p>
          <a:p>
            <a:pPr marL="0" indent="0">
              <a:buNone/>
            </a:pPr>
            <a:r>
              <a:rPr lang="zh-CN" altLang="en-US" sz="1400" b="1">
                <a:solidFill>
                  <a:schemeClr val="accent1"/>
                </a:solidFill>
              </a:rPr>
              <a:t>经济繁荣</a:t>
            </a:r>
            <a:r>
              <a:rPr lang="zh-CN" altLang="en-US" sz="1400" b="1"/>
              <a:t>：（</a:t>
            </a:r>
            <a:r>
              <a:rPr lang="en-US" altLang="zh-CN" sz="1400" b="1"/>
              <a:t>1</a:t>
            </a:r>
            <a:r>
              <a:rPr lang="zh-CN" altLang="en-US" sz="1400" b="1"/>
              <a:t>）农业：垦田面积逐渐扩大，农业生产技术不断改进，发明并推广了</a:t>
            </a:r>
            <a:endParaRPr lang="zh-CN" altLang="en-US" sz="1400" b="1"/>
          </a:p>
          <a:p>
            <a:pPr marL="0" indent="0">
              <a:buNone/>
            </a:pPr>
            <a:r>
              <a:rPr sz="1400" b="1"/>
              <a:t>和筒车；重视兴修水利。（</a:t>
            </a:r>
            <a:r>
              <a:rPr lang="en-US" altLang="zh-CN" sz="1400" b="1"/>
              <a:t>2</a:t>
            </a:r>
            <a:r>
              <a:rPr sz="1400" b="1"/>
              <a:t>）手工业：纺织业品种繁多，尤以丝织业工艺水平最高，其中蜀锦以色彩艳丽、纹饰精美冠于全国。陶瓷器生产水平很高，越窑的青瓷、邢窑的白瓷，</a:t>
            </a:r>
            <a:endParaRPr sz="1400" b="1"/>
          </a:p>
          <a:p>
            <a:pPr marL="0" indent="0">
              <a:buNone/>
            </a:pPr>
            <a:r>
              <a:rPr sz="1400" b="1"/>
              <a:t>造型精美，色彩亮丽。造船业、矿冶业、造纸业等都颇具规模。（</a:t>
            </a:r>
            <a:r>
              <a:rPr lang="en-US" altLang="zh-CN" sz="1400" b="1"/>
              <a:t>3</a:t>
            </a:r>
            <a:r>
              <a:rPr sz="1400" b="1"/>
              <a:t>）商业：商业繁荣，水陆交通发达，贸易往来频繁，出现了一些繁华的大都市。都城            规模宏伟，布局严整对称，街道宽敞整齐，商业繁荣，既是当时中国政治、经济和文化交往的中心，也是一座国际性的大都会。</a:t>
            </a:r>
            <a:endParaRPr sz="1400" b="1"/>
          </a:p>
          <a:p>
            <a:pPr marL="0" indent="0">
              <a:buNone/>
            </a:pPr>
            <a:r>
              <a:rPr sz="1400" b="1">
                <a:solidFill>
                  <a:schemeClr val="accent1"/>
                </a:solidFill>
              </a:rPr>
              <a:t>社会风气</a:t>
            </a:r>
            <a:r>
              <a:rPr sz="1400" b="1"/>
              <a:t>：唐朝时期的社会风气比较开放，充满活力，人们多显示出一种昂扬进取、积极向上的精神风貌。当时的社会风气                  ，人们的衣食住行等方面多受西北少数民族习俗的影响，刚健豪迈的尚武风气盛行一时。</a:t>
            </a:r>
            <a:endParaRPr sz="1400" b="1"/>
          </a:p>
          <a:p>
            <a:pPr marL="0" indent="0">
              <a:buNone/>
            </a:pPr>
            <a:endParaRPr sz="1400" b="1"/>
          </a:p>
        </p:txBody>
      </p:sp>
      <p:sp>
        <p:nvSpPr>
          <p:cNvPr id="4" name="五角星 3"/>
          <p:cNvSpPr/>
          <p:nvPr/>
        </p:nvSpPr>
        <p:spPr>
          <a:xfrm>
            <a:off x="280670" y="1076960"/>
            <a:ext cx="221615" cy="26035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5" name="直接连接符 4"/>
          <p:cNvCxnSpPr/>
          <p:nvPr/>
        </p:nvCxnSpPr>
        <p:spPr>
          <a:xfrm>
            <a:off x="7717155" y="1767205"/>
            <a:ext cx="848995" cy="1143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912100" y="2463800"/>
            <a:ext cx="848995" cy="114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603875" y="3195955"/>
            <a:ext cx="848995" cy="1143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260725" y="4417695"/>
            <a:ext cx="1163320" cy="8890"/>
          </a:xfrm>
          <a:prstGeom prst="line">
            <a:avLst/>
          </a:prstGeom>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7717155" y="1398905"/>
            <a:ext cx="872490" cy="368300"/>
          </a:xfrm>
          <a:prstGeom prst="rect">
            <a:avLst/>
          </a:prstGeom>
          <a:noFill/>
        </p:spPr>
        <p:txBody>
          <a:bodyPr wrap="none" rtlCol="0">
            <a:spAutoFit/>
          </a:bodyPr>
          <a:p>
            <a:r>
              <a:rPr lang="zh-CN" altLang="en-US" b="1">
                <a:solidFill>
                  <a:srgbClr val="C00000"/>
                </a:solidFill>
              </a:rPr>
              <a:t>曲辕犁</a:t>
            </a:r>
            <a:endParaRPr lang="zh-CN" altLang="en-US" b="1">
              <a:solidFill>
                <a:srgbClr val="C00000"/>
              </a:solidFill>
            </a:endParaRPr>
          </a:p>
        </p:txBody>
      </p:sp>
      <p:sp>
        <p:nvSpPr>
          <p:cNvPr id="10" name="文本框 9"/>
          <p:cNvSpPr txBox="1"/>
          <p:nvPr/>
        </p:nvSpPr>
        <p:spPr>
          <a:xfrm>
            <a:off x="7912100" y="2106930"/>
            <a:ext cx="872490" cy="368300"/>
          </a:xfrm>
          <a:prstGeom prst="rect">
            <a:avLst/>
          </a:prstGeom>
          <a:noFill/>
        </p:spPr>
        <p:txBody>
          <a:bodyPr wrap="none" rtlCol="0">
            <a:spAutoFit/>
          </a:bodyPr>
          <a:p>
            <a:r>
              <a:rPr lang="zh-CN" altLang="en-US" b="1">
                <a:solidFill>
                  <a:srgbClr val="C00000"/>
                </a:solidFill>
              </a:rPr>
              <a:t>唐三彩</a:t>
            </a:r>
            <a:endParaRPr lang="zh-CN" altLang="en-US" b="1">
              <a:solidFill>
                <a:srgbClr val="C00000"/>
              </a:solidFill>
            </a:endParaRPr>
          </a:p>
        </p:txBody>
      </p:sp>
      <p:sp>
        <p:nvSpPr>
          <p:cNvPr id="11" name="文本框 10"/>
          <p:cNvSpPr txBox="1"/>
          <p:nvPr/>
        </p:nvSpPr>
        <p:spPr>
          <a:xfrm>
            <a:off x="5781675" y="2839085"/>
            <a:ext cx="642620" cy="368300"/>
          </a:xfrm>
          <a:prstGeom prst="rect">
            <a:avLst/>
          </a:prstGeom>
          <a:noFill/>
        </p:spPr>
        <p:txBody>
          <a:bodyPr wrap="none" rtlCol="0">
            <a:spAutoFit/>
          </a:bodyPr>
          <a:p>
            <a:r>
              <a:rPr lang="zh-CN" altLang="en-US" b="1">
                <a:solidFill>
                  <a:srgbClr val="C00000"/>
                </a:solidFill>
              </a:rPr>
              <a:t>长安</a:t>
            </a:r>
            <a:endParaRPr lang="zh-CN" altLang="en-US" b="1">
              <a:solidFill>
                <a:srgbClr val="C00000"/>
              </a:solidFill>
            </a:endParaRPr>
          </a:p>
        </p:txBody>
      </p:sp>
      <p:sp>
        <p:nvSpPr>
          <p:cNvPr id="12" name="文本框 11"/>
          <p:cNvSpPr txBox="1"/>
          <p:nvPr/>
        </p:nvSpPr>
        <p:spPr>
          <a:xfrm>
            <a:off x="3495675" y="4058285"/>
            <a:ext cx="1102360" cy="368300"/>
          </a:xfrm>
          <a:prstGeom prst="rect">
            <a:avLst/>
          </a:prstGeom>
          <a:noFill/>
        </p:spPr>
        <p:txBody>
          <a:bodyPr wrap="none" rtlCol="0">
            <a:spAutoFit/>
          </a:bodyPr>
          <a:p>
            <a:r>
              <a:rPr lang="zh-CN" altLang="en-US" b="1">
                <a:solidFill>
                  <a:srgbClr val="C00000"/>
                </a:solidFill>
              </a:rPr>
              <a:t>兼容并包</a:t>
            </a:r>
            <a:endParaRPr lang="zh-CN" altLang="en-US" b="1">
              <a:solidFill>
                <a:srgbClr val="C0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0" grpId="1"/>
      <p:bldP spid="11" grpId="0"/>
      <p:bldP spid="11" grpId="1"/>
      <p:bldP spid="12" grpId="0"/>
      <p:bldP spid="12"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1"/>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latin typeface="隶书" panose="02010509060101010101" pitchFamily="49" charset="-122"/>
              <a:ea typeface="隶书" panose="02010509060101010101" pitchFamily="49" charset="-122"/>
            </a:endParaRPr>
          </a:p>
        </p:txBody>
      </p:sp>
      <p:pic>
        <p:nvPicPr>
          <p:cNvPr id="9" name="图片 8"/>
          <p:cNvPicPr>
            <a:picLocks noChangeAspect="1"/>
          </p:cNvPicPr>
          <p:nvPr userDrawn="1">
            <p:custDataLst>
              <p:tags r:id="rId2"/>
            </p:custDataLst>
          </p:nvPr>
        </p:nvPicPr>
        <p:blipFill>
          <a:blip r:embed="rId3"/>
          <a:stretch>
            <a:fillRect/>
          </a:stretch>
        </p:blipFill>
        <p:spPr>
          <a:xfrm>
            <a:off x="6935629" y="0"/>
            <a:ext cx="2208371" cy="1774031"/>
          </a:xfrm>
          <a:prstGeom prst="rect">
            <a:avLst/>
          </a:prstGeom>
        </p:spPr>
      </p:pic>
      <p:pic>
        <p:nvPicPr>
          <p:cNvPr id="10" name="图片 9"/>
          <p:cNvPicPr>
            <a:picLocks noChangeAspect="1"/>
          </p:cNvPicPr>
          <p:nvPr userDrawn="1">
            <p:custDataLst>
              <p:tags r:id="rId4"/>
            </p:custDataLst>
          </p:nvPr>
        </p:nvPicPr>
        <p:blipFill>
          <a:blip r:embed="rId5"/>
          <a:stretch>
            <a:fillRect/>
          </a:stretch>
        </p:blipFill>
        <p:spPr>
          <a:xfrm>
            <a:off x="219075" y="228600"/>
            <a:ext cx="1870234" cy="1458754"/>
          </a:xfrm>
          <a:prstGeom prst="rect">
            <a:avLst/>
          </a:prstGeom>
        </p:spPr>
      </p:pic>
      <p:sp>
        <p:nvSpPr>
          <p:cNvPr id="8" name="Title 6"/>
          <p:cNvSpPr txBox="1"/>
          <p:nvPr>
            <p:custDataLst>
              <p:tags r:id="rId6"/>
            </p:custDataLst>
          </p:nvPr>
        </p:nvSpPr>
        <p:spPr>
          <a:xfrm>
            <a:off x="389890" y="635000"/>
            <a:ext cx="8298180" cy="4052570"/>
          </a:xfrm>
          <a:prstGeom prst="rect">
            <a:avLst/>
          </a:prstGeom>
          <a:noFill/>
          <a:ln w="3175">
            <a:noFill/>
            <a:prstDash val="sysDash"/>
          </a:ln>
        </p:spPr>
        <p:txBody>
          <a:bodyPr wrap="square" lIns="54000" tIns="27000" rIns="54000" bIns="27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600" b="1" i="0" spc="50" baseline="0" noProof="0" dirty="0">
                <a:ln w="3175">
                  <a:noFill/>
                  <a:prstDash val="dash"/>
                </a:ln>
                <a:solidFill>
                  <a:schemeClr val="accent1"/>
                </a:solidFill>
                <a:effectLst/>
                <a:uLnTx/>
                <a:uFillTx/>
                <a:latin typeface="隶书" panose="02010509060101010101" pitchFamily="49" charset="-122"/>
                <a:ea typeface="隶书" panose="02010509060101010101" pitchFamily="49" charset="-122"/>
                <a:cs typeface="微软雅黑" panose="020B0503020204020204" charset="-122"/>
              </a:rPr>
              <a:t>唐诗：</a:t>
            </a:r>
            <a:endParaRPr kumimoji="0" lang="zh-CN" altLang="en-US" sz="1600" b="1" i="0" spc="50" baseline="0" noProof="0" dirty="0">
              <a:ln w="3175">
                <a:noFill/>
                <a:prstDash val="dash"/>
              </a:ln>
              <a:solidFill>
                <a:schemeClr val="accent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概况：唐朝时中国历史上诗歌创作的黄金时期。唐诗题材丰富，风格多样，诗坛气象万千，名家辈出。</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代表人物：李白的诗飘逸洒脱，充满想象力和感染力，具有浓郁的浪漫情怀，被誉为</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          “</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杜甫的诗风淳朴厚重，反映了历史的真情实况，故有</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 </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诗史</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  ”</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之称，被他誉为</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诗圣</a:t>
            </a:r>
            <a:r>
              <a:rPr kumimoji="0" altLang="zh-CN"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rPr>
              <a:t>。白居易的诗直面社会现实，平易近人，通俗易懂。</a:t>
            </a:r>
            <a:endParaRPr kumimoji="0" lang="zh-CN" altLang="en-US" sz="1400" b="1" i="0" spc="50" baseline="0" noProof="0" dirty="0">
              <a:ln w="3175">
                <a:noFill/>
                <a:prstDash val="dash"/>
              </a:ln>
              <a:solidFill>
                <a:schemeClr val="tx1"/>
              </a:solidFill>
              <a:effectLst/>
              <a:uLnTx/>
              <a:uFillTx/>
              <a:latin typeface="隶书" panose="02010509060101010101" pitchFamily="49" charset="-122"/>
              <a:ea typeface="隶书" panose="02010509060101010101" pitchFamily="49" charset="-122"/>
              <a:cs typeface="微软雅黑" panose="020B0503020204020204" charset="-122"/>
            </a:endParaRPr>
          </a:p>
        </p:txBody>
      </p:sp>
      <p:sp>
        <p:nvSpPr>
          <p:cNvPr id="4" name="Title 6"/>
          <p:cNvSpPr txBox="1"/>
          <p:nvPr>
            <p:custDataLst>
              <p:tags r:id="rId7"/>
            </p:custDataLst>
          </p:nvPr>
        </p:nvSpPr>
        <p:spPr>
          <a:xfrm>
            <a:off x="693155" y="-299825"/>
            <a:ext cx="8231400" cy="933896"/>
          </a:xfrm>
          <a:prstGeom prst="rect">
            <a:avLst/>
          </a:prstGeom>
          <a:noFill/>
          <a:ln w="3175">
            <a:noFill/>
            <a:prstDash val="sysDash"/>
          </a:ln>
        </p:spPr>
        <p:txBody>
          <a:bodyPr wrap="square" lIns="54000" tIns="27000" rIns="54000" bIns="81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90000"/>
              </a:lnSpc>
              <a:spcBef>
                <a:spcPct val="0"/>
              </a:spcBef>
              <a:spcAft>
                <a:spcPts val="800"/>
              </a:spcAft>
              <a:buClrTx/>
              <a:buSzTx/>
              <a:buFontTx/>
              <a:buNone/>
            </a:pPr>
            <a:r>
              <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rPr>
              <a:t>点击输入大标题</a:t>
            </a:r>
            <a:endPar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endParaRPr>
          </a:p>
        </p:txBody>
      </p:sp>
      <p:cxnSp>
        <p:nvCxnSpPr>
          <p:cNvPr id="2" name="直接连接符 1"/>
          <p:cNvCxnSpPr/>
          <p:nvPr/>
        </p:nvCxnSpPr>
        <p:spPr>
          <a:xfrm>
            <a:off x="7309485" y="1736090"/>
            <a:ext cx="724535"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448550" y="1367790"/>
            <a:ext cx="642620" cy="368300"/>
          </a:xfrm>
          <a:prstGeom prst="rect">
            <a:avLst/>
          </a:prstGeom>
          <a:noFill/>
        </p:spPr>
        <p:txBody>
          <a:bodyPr wrap="none" rtlCol="0">
            <a:spAutoFit/>
          </a:bodyPr>
          <a:p>
            <a:r>
              <a:rPr lang="zh-CN" altLang="en-US" b="1">
                <a:solidFill>
                  <a:srgbClr val="C00000"/>
                </a:solidFill>
              </a:rPr>
              <a:t>诗仙</a:t>
            </a:r>
            <a:endParaRPr lang="zh-CN" altLang="en-US" b="1">
              <a:solidFill>
                <a:srgbClr val="C00000"/>
              </a:solidFill>
            </a:endParaRPr>
          </a:p>
        </p:txBody>
      </p:sp>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知识点</a:t>
            </a:r>
            <a:r>
              <a:rPr lang="en-US" altLang="zh-CN"/>
              <a:t>7</a:t>
            </a:r>
            <a:r>
              <a:t>以文成公主入、鉴真东渡、玄奘西行等史实为例，说明唐代民族和睦与中外交流的发展。</a:t>
            </a:r>
          </a:p>
        </p:txBody>
      </p:sp>
      <p:graphicFrame>
        <p:nvGraphicFramePr>
          <p:cNvPr id="4" name="内容占位符 3"/>
          <p:cNvGraphicFramePr/>
          <p:nvPr>
            <p:ph idx="1"/>
            <p:custDataLst>
              <p:tags r:id="rId1"/>
            </p:custDataLst>
          </p:nvPr>
        </p:nvGraphicFramePr>
        <p:xfrm>
          <a:off x="229870" y="962660"/>
          <a:ext cx="8616315" cy="3171825"/>
        </p:xfrm>
        <a:graphic>
          <a:graphicData uri="http://schemas.openxmlformats.org/drawingml/2006/table">
            <a:tbl>
              <a:tblPr firstRow="1" bandRow="1">
                <a:tableStyleId>{5C22544A-7EE6-4342-B048-85BDC9FD1C3A}</a:tableStyleId>
              </a:tblPr>
              <a:tblGrid>
                <a:gridCol w="846455"/>
                <a:gridCol w="1061085"/>
                <a:gridCol w="6708775"/>
              </a:tblGrid>
              <a:tr h="1285875">
                <a:tc rowSpan="2">
                  <a:txBody>
                    <a:bodyPr/>
                    <a:p>
                      <a:pPr>
                        <a:buNone/>
                      </a:pPr>
                      <a:endParaRPr lang="zh-CN" altLang="en-US"/>
                    </a:p>
                    <a:p>
                      <a:pPr>
                        <a:buNone/>
                      </a:pPr>
                      <a:endParaRPr lang="zh-CN" altLang="en-US"/>
                    </a:p>
                    <a:p>
                      <a:pPr>
                        <a:buNone/>
                      </a:pPr>
                      <a:endParaRPr lang="zh-CN" altLang="en-US" sz="1600"/>
                    </a:p>
                    <a:p>
                      <a:pPr>
                        <a:buNone/>
                      </a:pPr>
                      <a:endParaRPr lang="zh-CN" altLang="en-US" sz="1600"/>
                    </a:p>
                    <a:p>
                      <a:pPr>
                        <a:buNone/>
                      </a:pPr>
                      <a:endParaRPr lang="zh-CN" altLang="en-US" sz="1600"/>
                    </a:p>
                    <a:p>
                      <a:pPr>
                        <a:buNone/>
                      </a:pPr>
                      <a:r>
                        <a:rPr lang="zh-CN" altLang="en-US" sz="1600"/>
                        <a:t>唐代</a:t>
                      </a:r>
                      <a:endParaRPr lang="zh-CN" altLang="en-US" sz="1600"/>
                    </a:p>
                    <a:p>
                      <a:pPr>
                        <a:buNone/>
                      </a:pPr>
                      <a:r>
                        <a:rPr lang="zh-CN" altLang="en-US" sz="1600"/>
                        <a:t>民族</a:t>
                      </a:r>
                      <a:endParaRPr lang="zh-CN" altLang="en-US" sz="1600"/>
                    </a:p>
                    <a:p>
                      <a:pPr>
                        <a:buNone/>
                      </a:pPr>
                      <a:r>
                        <a:rPr lang="zh-CN" altLang="en-US" sz="1600"/>
                        <a:t>关系</a:t>
                      </a:r>
                      <a:endParaRPr lang="zh-CN" altLang="en-US" sz="1600"/>
                    </a:p>
                  </a:txBody>
                  <a:tcPr/>
                </a:tc>
                <a:tc>
                  <a:txBody>
                    <a:bodyPr/>
                    <a:p>
                      <a:pPr>
                        <a:buNone/>
                      </a:pPr>
                      <a:endParaRPr lang="zh-CN" altLang="en-US"/>
                    </a:p>
                    <a:p>
                      <a:pPr>
                        <a:buNone/>
                      </a:pPr>
                      <a:endParaRPr lang="zh-CN" altLang="en-US"/>
                    </a:p>
                    <a:p>
                      <a:pPr>
                        <a:buNone/>
                      </a:pPr>
                      <a:r>
                        <a:rPr lang="zh-CN" altLang="en-US" sz="1400"/>
                        <a:t>民族政策</a:t>
                      </a:r>
                      <a:endParaRPr lang="zh-CN" altLang="en-US"/>
                    </a:p>
                    <a:p>
                      <a:pPr>
                        <a:buNone/>
                      </a:pPr>
                      <a:endParaRPr lang="zh-CN" altLang="en-US"/>
                    </a:p>
                    <a:p>
                      <a:pPr>
                        <a:buNone/>
                      </a:pPr>
                      <a:endParaRPr lang="zh-CN" altLang="en-US"/>
                    </a:p>
                  </a:txBody>
                  <a:tcPr/>
                </a:tc>
                <a:tc>
                  <a:txBody>
                    <a:bodyPr/>
                    <a:p>
                      <a:pPr>
                        <a:buNone/>
                      </a:pPr>
                      <a:endParaRPr lang="zh-CN" altLang="en-US"/>
                    </a:p>
                    <a:p>
                      <a:pPr>
                        <a:buNone/>
                      </a:pPr>
                      <a:endParaRPr lang="zh-CN" altLang="en-US"/>
                    </a:p>
                    <a:p>
                      <a:pPr>
                        <a:buNone/>
                      </a:pPr>
                      <a:r>
                        <a:rPr lang="zh-CN" altLang="en-US" sz="1400"/>
                        <a:t>唐太宗实行开明的民族政策，被当时北方和西北地区的各族首领尊奉为</a:t>
                      </a:r>
                      <a:r>
                        <a:rPr lang="en-US" altLang="zh-CN" sz="1400"/>
                        <a:t>“              ”</a:t>
                      </a:r>
                      <a:endParaRPr lang="en-US" altLang="zh-CN" sz="1400"/>
                    </a:p>
                  </a:txBody>
                  <a:tcPr/>
                </a:tc>
              </a:tr>
              <a:tr h="1885950">
                <a:tc vMerge="1">
                  <a:tcPr/>
                </a:tc>
                <a:tc>
                  <a:txBody>
                    <a:bodyPr/>
                    <a:p>
                      <a:pPr>
                        <a:buNone/>
                      </a:pPr>
                      <a:endParaRPr lang="zh-CN" altLang="en-US"/>
                    </a:p>
                    <a:p>
                      <a:pPr>
                        <a:buNone/>
                      </a:pPr>
                      <a:endParaRPr lang="zh-CN" altLang="en-US"/>
                    </a:p>
                    <a:p>
                      <a:pPr>
                        <a:buNone/>
                      </a:pPr>
                      <a:endParaRPr lang="zh-CN" altLang="en-US"/>
                    </a:p>
                    <a:p>
                      <a:pPr>
                        <a:buNone/>
                      </a:pPr>
                      <a:r>
                        <a:rPr lang="zh-CN" altLang="en-US" sz="1400" b="1"/>
                        <a:t>文成公主</a:t>
                      </a:r>
                      <a:endParaRPr lang="zh-CN" altLang="en-US" sz="1400" b="1"/>
                    </a:p>
                    <a:p>
                      <a:pPr>
                        <a:buNone/>
                      </a:pPr>
                      <a:r>
                        <a:rPr lang="zh-CN" altLang="en-US" sz="1400" b="1"/>
                        <a:t>入藏</a:t>
                      </a:r>
                      <a:endParaRPr lang="zh-CN" altLang="en-US" sz="1400" b="1"/>
                    </a:p>
                  </a:txBody>
                  <a:tcPr/>
                </a:tc>
                <a:tc>
                  <a:txBody>
                    <a:bodyPr/>
                    <a:p>
                      <a:pPr>
                        <a:buNone/>
                      </a:pPr>
                      <a:endParaRPr lang="zh-CN" altLang="en-US"/>
                    </a:p>
                    <a:p>
                      <a:pPr>
                        <a:buNone/>
                      </a:pPr>
                      <a:endParaRPr lang="zh-CN" altLang="en-US" sz="1400"/>
                    </a:p>
                    <a:p>
                      <a:pPr>
                        <a:buNone/>
                      </a:pPr>
                      <a:r>
                        <a:rPr lang="zh-CN" altLang="en-US" sz="1400"/>
                        <a:t>唐太宗时，吐蕃赞普                     统一了青藏高原的各个部落，定都逻些。他仰慕中原文化，多次派使者到唐朝求婚。唐太宗同意将                        嫁给他。文成公主入藏是，带去蔬菜种子、茶叶、丝绸、工艺品以及佛经、医药、历法、科学技术等方面的书籍。唐蕃和亲促进了吐蕃经济和社会的发展。</a:t>
                      </a:r>
                      <a:endParaRPr lang="zh-CN" altLang="en-US" sz="1400"/>
                    </a:p>
                  </a:txBody>
                  <a:tcPr/>
                </a:tc>
              </a:tr>
            </a:tbl>
          </a:graphicData>
        </a:graphic>
      </p:graphicFrame>
      <p:cxnSp>
        <p:nvCxnSpPr>
          <p:cNvPr id="5" name="直接连接符 4"/>
          <p:cNvCxnSpPr/>
          <p:nvPr/>
        </p:nvCxnSpPr>
        <p:spPr>
          <a:xfrm>
            <a:off x="7830185" y="1722120"/>
            <a:ext cx="894080" cy="11430"/>
          </a:xfrm>
          <a:prstGeom prst="line">
            <a:avLst/>
          </a:prstGeom>
        </p:spPr>
        <p:style>
          <a:lnRef idx="1">
            <a:schemeClr val="dk1"/>
          </a:lnRef>
          <a:fillRef idx="0">
            <a:schemeClr val="dk1"/>
          </a:fillRef>
          <a:effectRef idx="0">
            <a:schemeClr val="dk1"/>
          </a:effectRef>
          <a:fontRef idx="minor">
            <a:schemeClr val="tx1"/>
          </a:fontRef>
        </p:style>
      </p:cxnSp>
      <p:cxnSp>
        <p:nvCxnSpPr>
          <p:cNvPr id="6" name="直接连接符 5"/>
          <p:cNvCxnSpPr/>
          <p:nvPr/>
        </p:nvCxnSpPr>
        <p:spPr>
          <a:xfrm>
            <a:off x="3893185" y="2870835"/>
            <a:ext cx="894080" cy="11430"/>
          </a:xfrm>
          <a:prstGeom prst="line">
            <a:avLst/>
          </a:prstGeom>
        </p:spPr>
        <p:style>
          <a:lnRef idx="1">
            <a:schemeClr val="dk1"/>
          </a:lnRef>
          <a:fillRef idx="0">
            <a:schemeClr val="dk1"/>
          </a:fillRef>
          <a:effectRef idx="0">
            <a:schemeClr val="dk1"/>
          </a:effectRef>
          <a:fontRef idx="minor">
            <a:schemeClr val="tx1"/>
          </a:fontRef>
        </p:style>
      </p:cxnSp>
      <p:cxnSp>
        <p:nvCxnSpPr>
          <p:cNvPr id="7" name="直接连接符 6"/>
          <p:cNvCxnSpPr/>
          <p:nvPr/>
        </p:nvCxnSpPr>
        <p:spPr>
          <a:xfrm>
            <a:off x="6203315" y="3093720"/>
            <a:ext cx="1095375" cy="8890"/>
          </a:xfrm>
          <a:prstGeom prst="line">
            <a:avLst/>
          </a:prstGeom>
        </p:spPr>
        <p:style>
          <a:lnRef idx="1">
            <a:schemeClr val="dk1"/>
          </a:lnRef>
          <a:fillRef idx="0">
            <a:schemeClr val="dk1"/>
          </a:fillRef>
          <a:effectRef idx="0">
            <a:schemeClr val="dk1"/>
          </a:effectRef>
          <a:fontRef idx="minor">
            <a:schemeClr val="tx1"/>
          </a:fontRef>
        </p:style>
      </p:cxnSp>
      <p:sp>
        <p:nvSpPr>
          <p:cNvPr id="8" name="文本框 7"/>
          <p:cNvSpPr txBox="1"/>
          <p:nvPr/>
        </p:nvSpPr>
        <p:spPr>
          <a:xfrm>
            <a:off x="7855585" y="1365250"/>
            <a:ext cx="872490" cy="368300"/>
          </a:xfrm>
          <a:prstGeom prst="rect">
            <a:avLst/>
          </a:prstGeom>
          <a:noFill/>
        </p:spPr>
        <p:txBody>
          <a:bodyPr wrap="none" rtlCol="0">
            <a:spAutoFit/>
          </a:bodyPr>
          <a:p>
            <a:r>
              <a:rPr lang="zh-CN" altLang="en-US" b="1">
                <a:solidFill>
                  <a:srgbClr val="C00000"/>
                </a:solidFill>
              </a:rPr>
              <a:t>天可汗</a:t>
            </a:r>
            <a:endParaRPr lang="zh-CN" altLang="en-US" b="1">
              <a:solidFill>
                <a:srgbClr val="C00000"/>
              </a:solidFill>
            </a:endParaRPr>
          </a:p>
        </p:txBody>
      </p:sp>
      <p:sp>
        <p:nvSpPr>
          <p:cNvPr id="9" name="文本框 8"/>
          <p:cNvSpPr txBox="1"/>
          <p:nvPr/>
        </p:nvSpPr>
        <p:spPr>
          <a:xfrm>
            <a:off x="3893185" y="2502535"/>
            <a:ext cx="1102360" cy="368300"/>
          </a:xfrm>
          <a:prstGeom prst="rect">
            <a:avLst/>
          </a:prstGeom>
          <a:noFill/>
        </p:spPr>
        <p:txBody>
          <a:bodyPr wrap="none" rtlCol="0">
            <a:spAutoFit/>
          </a:bodyPr>
          <a:p>
            <a:r>
              <a:rPr lang="zh-CN" altLang="en-US" b="1">
                <a:solidFill>
                  <a:srgbClr val="C00000"/>
                </a:solidFill>
              </a:rPr>
              <a:t>松赞干布</a:t>
            </a:r>
            <a:endParaRPr lang="zh-CN" altLang="en-US" b="1">
              <a:solidFill>
                <a:srgbClr val="C00000"/>
              </a:solidFill>
            </a:endParaRPr>
          </a:p>
        </p:txBody>
      </p:sp>
      <p:sp>
        <p:nvSpPr>
          <p:cNvPr id="10" name="文本框 9"/>
          <p:cNvSpPr txBox="1"/>
          <p:nvPr/>
        </p:nvSpPr>
        <p:spPr>
          <a:xfrm>
            <a:off x="6290945" y="2870835"/>
            <a:ext cx="1102360" cy="368300"/>
          </a:xfrm>
          <a:prstGeom prst="rect">
            <a:avLst/>
          </a:prstGeom>
          <a:noFill/>
        </p:spPr>
        <p:txBody>
          <a:bodyPr wrap="none" rtlCol="0">
            <a:spAutoFit/>
          </a:bodyPr>
          <a:p>
            <a:r>
              <a:rPr lang="zh-CN" altLang="en-US" b="1">
                <a:solidFill>
                  <a:srgbClr val="C00000"/>
                </a:solidFill>
              </a:rPr>
              <a:t>文成公主</a:t>
            </a:r>
            <a:endParaRPr lang="zh-CN" altLang="en-US" b="1">
              <a:solidFill>
                <a:srgbClr val="C00000"/>
              </a:solidFill>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鉴真                                                        玄奘</a:t>
            </a:r>
            <a:endParaRPr lang="zh-CN" altLang="en-US"/>
          </a:p>
        </p:txBody>
      </p:sp>
      <p:pic>
        <p:nvPicPr>
          <p:cNvPr id="6" name="内容占位符 5"/>
          <p:cNvPicPr>
            <a:picLocks noChangeAspect="1"/>
          </p:cNvPicPr>
          <p:nvPr>
            <p:ph idx="1"/>
          </p:nvPr>
        </p:nvPicPr>
        <p:blipFill>
          <a:blip r:embed="rId1"/>
          <a:stretch>
            <a:fillRect/>
          </a:stretch>
        </p:blipFill>
        <p:spPr>
          <a:xfrm>
            <a:off x="339725" y="829945"/>
            <a:ext cx="3190875" cy="3810000"/>
          </a:xfrm>
          <a:prstGeom prst="rect">
            <a:avLst/>
          </a:prstGeom>
        </p:spPr>
      </p:pic>
      <p:pic>
        <p:nvPicPr>
          <p:cNvPr id="7" name="图片 6"/>
          <p:cNvPicPr>
            <a:picLocks noChangeAspect="1"/>
          </p:cNvPicPr>
          <p:nvPr/>
        </p:nvPicPr>
        <p:blipFill>
          <a:blip r:embed="rId2"/>
          <a:stretch>
            <a:fillRect/>
          </a:stretch>
        </p:blipFill>
        <p:spPr>
          <a:xfrm>
            <a:off x="4177665" y="829945"/>
            <a:ext cx="4712335" cy="3265805"/>
          </a:xfrm>
          <a:prstGeom prst="rect">
            <a:avLst/>
          </a:prstGeom>
        </p:spPr>
      </p:pic>
    </p:spTree>
    <p:custDataLst>
      <p:tags r:id="rId3"/>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1"/>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latin typeface="隶书" panose="02010509060101010101" pitchFamily="49" charset="-122"/>
              <a:ea typeface="隶书" panose="02010509060101010101" pitchFamily="49" charset="-122"/>
            </a:endParaRPr>
          </a:p>
        </p:txBody>
      </p:sp>
      <p:pic>
        <p:nvPicPr>
          <p:cNvPr id="9" name="图片 8"/>
          <p:cNvPicPr>
            <a:picLocks noChangeAspect="1"/>
          </p:cNvPicPr>
          <p:nvPr userDrawn="1">
            <p:custDataLst>
              <p:tags r:id="rId2"/>
            </p:custDataLst>
          </p:nvPr>
        </p:nvPicPr>
        <p:blipFill>
          <a:blip r:embed="rId3"/>
          <a:stretch>
            <a:fillRect/>
          </a:stretch>
        </p:blipFill>
        <p:spPr>
          <a:xfrm>
            <a:off x="6935629" y="0"/>
            <a:ext cx="2208371" cy="1774031"/>
          </a:xfrm>
          <a:prstGeom prst="rect">
            <a:avLst/>
          </a:prstGeom>
        </p:spPr>
      </p:pic>
      <p:pic>
        <p:nvPicPr>
          <p:cNvPr id="10" name="图片 9"/>
          <p:cNvPicPr>
            <a:picLocks noChangeAspect="1"/>
          </p:cNvPicPr>
          <p:nvPr userDrawn="1">
            <p:custDataLst>
              <p:tags r:id="rId4"/>
            </p:custDataLst>
          </p:nvPr>
        </p:nvPicPr>
        <p:blipFill>
          <a:blip r:embed="rId5"/>
          <a:stretch>
            <a:fillRect/>
          </a:stretch>
        </p:blipFill>
        <p:spPr>
          <a:xfrm>
            <a:off x="219075" y="228600"/>
            <a:ext cx="1870234" cy="1458754"/>
          </a:xfrm>
          <a:prstGeom prst="rect">
            <a:avLst/>
          </a:prstGeom>
        </p:spPr>
      </p:pic>
      <p:sp>
        <p:nvSpPr>
          <p:cNvPr id="8" name="Title 6"/>
          <p:cNvSpPr txBox="1"/>
          <p:nvPr>
            <p:custDataLst>
              <p:tags r:id="rId6"/>
            </p:custDataLst>
          </p:nvPr>
        </p:nvSpPr>
        <p:spPr>
          <a:xfrm>
            <a:off x="365125" y="447675"/>
            <a:ext cx="8322945" cy="4239895"/>
          </a:xfrm>
          <a:prstGeom prst="rect">
            <a:avLst/>
          </a:prstGeom>
          <a:noFill/>
          <a:ln w="3175">
            <a:noFill/>
            <a:prstDash val="sysDash"/>
          </a:ln>
        </p:spPr>
        <p:txBody>
          <a:bodyPr wrap="square" lIns="54000" tIns="27000" rIns="54000" bIns="27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marR="0" lvl="0" indent="-285750" algn="just" defTabSz="914400" rtl="0" eaLnBrk="1" fontAlgn="auto" latinLnBrk="0" hangingPunct="1">
              <a:lnSpc>
                <a:spcPct val="130000"/>
              </a:lnSpc>
              <a:spcBef>
                <a:spcPts val="0"/>
              </a:spcBef>
              <a:spcAft>
                <a:spcPts val="800"/>
              </a:spcAft>
              <a:buClrTx/>
              <a:buSzTx/>
              <a:buFont typeface="Arial" panose="020B0604020202020204" pitchFamily="34" charset="0"/>
              <a:buChar char="•"/>
            </a:pPr>
            <a:r>
              <a:rPr kumimoji="0" lang="zh-CN" altLang="en-US" sz="1350" b="0"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点击输入正文</a:t>
            </a:r>
            <a:endParaRPr kumimoji="0" lang="zh-CN" altLang="en-US" sz="1350" b="0"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p:txBody>
      </p:sp>
      <p:sp>
        <p:nvSpPr>
          <p:cNvPr id="4" name="Title 6"/>
          <p:cNvSpPr txBox="1"/>
          <p:nvPr>
            <p:custDataLst>
              <p:tags r:id="rId7"/>
            </p:custDataLst>
          </p:nvPr>
        </p:nvSpPr>
        <p:spPr>
          <a:xfrm>
            <a:off x="365495" y="-367135"/>
            <a:ext cx="8231400" cy="933896"/>
          </a:xfrm>
          <a:prstGeom prst="rect">
            <a:avLst/>
          </a:prstGeom>
          <a:noFill/>
          <a:ln w="3175">
            <a:noFill/>
            <a:prstDash val="sysDash"/>
          </a:ln>
        </p:spPr>
        <p:txBody>
          <a:bodyPr wrap="square" lIns="54000" tIns="27000" rIns="54000" bIns="81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90000"/>
              </a:lnSpc>
              <a:spcBef>
                <a:spcPct val="0"/>
              </a:spcBef>
              <a:spcAft>
                <a:spcPts val="800"/>
              </a:spcAft>
              <a:buClrTx/>
              <a:buSzTx/>
              <a:buFontTx/>
              <a:buNone/>
            </a:pPr>
            <a:r>
              <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rPr>
              <a:t>点击输入大标题</a:t>
            </a:r>
            <a:endPar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endParaRPr>
          </a:p>
        </p:txBody>
      </p:sp>
      <p:graphicFrame>
        <p:nvGraphicFramePr>
          <p:cNvPr id="2" name="表格 1"/>
          <p:cNvGraphicFramePr/>
          <p:nvPr>
            <p:custDataLst>
              <p:tags r:id="rId8"/>
            </p:custDataLst>
          </p:nvPr>
        </p:nvGraphicFramePr>
        <p:xfrm>
          <a:off x="409575" y="403860"/>
          <a:ext cx="8242300" cy="4312285"/>
        </p:xfrm>
        <a:graphic>
          <a:graphicData uri="http://schemas.openxmlformats.org/drawingml/2006/table">
            <a:tbl>
              <a:tblPr firstRow="1" bandRow="1">
                <a:tableStyleId>{5C22544A-7EE6-4342-B048-85BDC9FD1C3A}</a:tableStyleId>
              </a:tblPr>
              <a:tblGrid>
                <a:gridCol w="823595"/>
                <a:gridCol w="925195"/>
                <a:gridCol w="6493510"/>
              </a:tblGrid>
              <a:tr h="1420495">
                <a:tc rowSpan="3">
                  <a:txBody>
                    <a:bodyPr/>
                    <a:p>
                      <a:pPr>
                        <a:buNone/>
                      </a:pPr>
                      <a:endParaRPr lang="zh-CN" altLang="en-US"/>
                    </a:p>
                    <a:p>
                      <a:pPr>
                        <a:buNone/>
                      </a:pPr>
                      <a:endParaRPr lang="zh-CN" altLang="en-US"/>
                    </a:p>
                    <a:p>
                      <a:pPr>
                        <a:buNone/>
                      </a:pPr>
                      <a:endParaRPr lang="zh-CN" altLang="en-US"/>
                    </a:p>
                    <a:p>
                      <a:pPr>
                        <a:buNone/>
                      </a:pPr>
                      <a:endParaRPr lang="zh-CN" altLang="en-US"/>
                    </a:p>
                    <a:p>
                      <a:pPr>
                        <a:buNone/>
                      </a:pPr>
                      <a:endParaRPr lang="zh-CN" altLang="en-US"/>
                    </a:p>
                    <a:p>
                      <a:pPr>
                        <a:buNone/>
                      </a:pPr>
                      <a:endParaRPr lang="zh-CN" altLang="en-US"/>
                    </a:p>
                    <a:p>
                      <a:pPr>
                        <a:buNone/>
                      </a:pPr>
                      <a:endParaRPr lang="zh-CN" altLang="en-US"/>
                    </a:p>
                    <a:p>
                      <a:pPr>
                        <a:buNone/>
                      </a:pPr>
                      <a:endParaRPr lang="zh-CN" altLang="en-US"/>
                    </a:p>
                    <a:p>
                      <a:pPr>
                        <a:buNone/>
                      </a:pPr>
                      <a:r>
                        <a:rPr lang="zh-CN" altLang="en-US" sz="1800"/>
                        <a:t>唐朝</a:t>
                      </a:r>
                      <a:endParaRPr lang="zh-CN" altLang="en-US" sz="1800"/>
                    </a:p>
                    <a:p>
                      <a:pPr>
                        <a:buNone/>
                      </a:pPr>
                      <a:r>
                        <a:rPr lang="zh-CN" altLang="en-US" sz="1800"/>
                        <a:t>中外</a:t>
                      </a:r>
                      <a:endParaRPr lang="zh-CN" altLang="en-US" sz="1800"/>
                    </a:p>
                    <a:p>
                      <a:pPr>
                        <a:buNone/>
                      </a:pPr>
                      <a:r>
                        <a:rPr lang="zh-CN" altLang="en-US" sz="1800"/>
                        <a:t>文化</a:t>
                      </a:r>
                      <a:endParaRPr lang="zh-CN" altLang="en-US" sz="1800"/>
                    </a:p>
                    <a:p>
                      <a:pPr>
                        <a:buNone/>
                      </a:pPr>
                      <a:r>
                        <a:rPr lang="zh-CN" altLang="en-US" sz="1800"/>
                        <a:t>交流</a:t>
                      </a:r>
                      <a:endParaRPr lang="zh-CN" altLang="en-US" sz="1800"/>
                    </a:p>
                  </a:txBody>
                  <a:tcPr/>
                </a:tc>
                <a:tc>
                  <a:txBody>
                    <a:bodyPr/>
                    <a:p>
                      <a:pPr>
                        <a:buNone/>
                      </a:pPr>
                      <a:endParaRPr lang="zh-CN" altLang="en-US"/>
                    </a:p>
                    <a:p>
                      <a:pPr>
                        <a:buNone/>
                      </a:pPr>
                      <a:endParaRPr lang="zh-CN" altLang="en-US"/>
                    </a:p>
                    <a:p>
                      <a:pPr>
                        <a:buNone/>
                      </a:pPr>
                      <a:endParaRPr lang="zh-CN" altLang="en-US"/>
                    </a:p>
                    <a:p>
                      <a:pPr>
                        <a:buNone/>
                      </a:pPr>
                      <a:r>
                        <a:rPr lang="zh-CN" altLang="en-US"/>
                        <a:t> </a:t>
                      </a:r>
                      <a:r>
                        <a:rPr lang="zh-CN" altLang="en-US" sz="1400"/>
                        <a:t>遣唐使</a:t>
                      </a:r>
                      <a:endParaRPr lang="zh-CN" altLang="en-US" sz="1400"/>
                    </a:p>
                  </a:txBody>
                  <a:tcPr/>
                </a:tc>
                <a:tc>
                  <a:txBody>
                    <a:bodyPr/>
                    <a:p>
                      <a:pPr>
                        <a:buNone/>
                      </a:pPr>
                      <a:endParaRPr lang="zh-CN" altLang="en-US"/>
                    </a:p>
                    <a:p>
                      <a:pPr>
                        <a:buNone/>
                      </a:pPr>
                      <a:r>
                        <a:rPr lang="zh-CN" altLang="en-US" sz="1400"/>
                        <a:t>为了学习中国的先进文化，日本派遣使节到中国，当时称为                     。他们吧唐朝先进的制度、天文历法、文字、典籍、书法艺术、建筑技术等传回日本，对日本社会的发展产生了深远的影响，如大化改新，就是日本受中国唐朝制度文化影响而进行的一场著名的改革</a:t>
                      </a:r>
                      <a:endParaRPr lang="zh-CN" altLang="en-US" sz="1400"/>
                    </a:p>
                    <a:p>
                      <a:pPr>
                        <a:buNone/>
                      </a:pPr>
                      <a:endParaRPr lang="zh-CN" altLang="en-US" sz="1400"/>
                    </a:p>
                  </a:txBody>
                  <a:tcPr/>
                </a:tc>
              </a:tr>
              <a:tr h="1539240">
                <a:tc vMerge="1">
                  <a:tcPr/>
                </a:tc>
                <a:tc>
                  <a:txBody>
                    <a:bodyPr/>
                    <a:p>
                      <a:pPr>
                        <a:buNone/>
                      </a:pPr>
                      <a:endParaRPr lang="zh-CN" altLang="en-US"/>
                    </a:p>
                    <a:p>
                      <a:pPr>
                        <a:buNone/>
                      </a:pPr>
                      <a:endParaRPr lang="zh-CN" altLang="en-US"/>
                    </a:p>
                    <a:p>
                      <a:pPr>
                        <a:buNone/>
                      </a:pPr>
                      <a:endParaRPr lang="zh-CN" altLang="en-US"/>
                    </a:p>
                    <a:p>
                      <a:pPr>
                        <a:buNone/>
                      </a:pPr>
                      <a:r>
                        <a:rPr lang="zh-CN" altLang="en-US" sz="1400"/>
                        <a:t>鉴真东渡</a:t>
                      </a:r>
                      <a:endParaRPr lang="zh-CN" altLang="en-US" sz="1400"/>
                    </a:p>
                    <a:p>
                      <a:pPr>
                        <a:buNone/>
                      </a:pPr>
                      <a:endParaRPr lang="zh-CN" altLang="en-US"/>
                    </a:p>
                    <a:p>
                      <a:pPr>
                        <a:buNone/>
                      </a:pPr>
                      <a:endParaRPr lang="zh-CN" altLang="en-US"/>
                    </a:p>
                    <a:p>
                      <a:pPr>
                        <a:buNone/>
                      </a:pPr>
                      <a:endParaRPr lang="zh-CN" altLang="en-US"/>
                    </a:p>
                  </a:txBody>
                  <a:tcPr/>
                </a:tc>
                <a:tc>
                  <a:txBody>
                    <a:bodyPr/>
                    <a:p>
                      <a:pPr>
                        <a:buNone/>
                      </a:pPr>
                      <a:endParaRPr lang="zh-CN" altLang="en-US"/>
                    </a:p>
                    <a:p>
                      <a:pPr>
                        <a:buNone/>
                      </a:pPr>
                      <a:endParaRPr lang="zh-CN" altLang="en-US"/>
                    </a:p>
                    <a:p>
                      <a:pPr>
                        <a:buNone/>
                      </a:pPr>
                      <a:r>
                        <a:rPr lang="zh-CN" altLang="en-US" sz="1400"/>
                        <a:t>在唐朝与日本的文化交流中，最具影响的人物是                 。他受日本僧人的邀请，六次东渡日本。他在日本传授佛经，还传播中国的医药、文学、书法、建筑、绘画等，为中日文化交流作出了卓越贡献</a:t>
                      </a:r>
                      <a:endParaRPr lang="zh-CN" altLang="en-US" sz="1400"/>
                    </a:p>
                  </a:txBody>
                  <a:tcPr/>
                </a:tc>
              </a:tr>
              <a:tr h="1352550">
                <a:tc vMerge="1">
                  <a:tcPr/>
                </a:tc>
                <a:tc>
                  <a:txBody>
                    <a:bodyPr/>
                    <a:p>
                      <a:pPr>
                        <a:buNone/>
                      </a:pPr>
                      <a:endParaRPr lang="zh-CN" altLang="en-US"/>
                    </a:p>
                    <a:p>
                      <a:pPr>
                        <a:buNone/>
                      </a:pPr>
                      <a:endParaRPr lang="zh-CN" altLang="en-US"/>
                    </a:p>
                    <a:p>
                      <a:pPr>
                        <a:buNone/>
                      </a:pPr>
                      <a:r>
                        <a:rPr lang="zh-CN" altLang="en-US" sz="1400"/>
                        <a:t>玄奘西行</a:t>
                      </a:r>
                      <a:endParaRPr lang="zh-CN" altLang="en-US" sz="1400"/>
                    </a:p>
                  </a:txBody>
                  <a:tcPr/>
                </a:tc>
                <a:tc>
                  <a:txBody>
                    <a:bodyPr/>
                    <a:p>
                      <a:pPr>
                        <a:buNone/>
                      </a:pPr>
                      <a:endParaRPr lang="zh-CN" altLang="en-US"/>
                    </a:p>
                    <a:p>
                      <a:pPr>
                        <a:buNone/>
                      </a:pPr>
                      <a:r>
                        <a:rPr lang="zh-CN" altLang="en-US" sz="1400"/>
                        <a:t>贞观初年，高僧                   西行前往天竺取经，他遍访天竺名寺，研习佛法，携带的大量佛经回到长安。此后主持译经工作，为中国佛教的发展作出重大贡献。根据他的口述，有弟子记录成书的                      ，是研究中外交流史的珍贵文献</a:t>
                      </a:r>
                      <a:endParaRPr lang="zh-CN" altLang="en-US" sz="1400"/>
                    </a:p>
                  </a:txBody>
                  <a:tcPr/>
                </a:tc>
              </a:tr>
            </a:tbl>
          </a:graphicData>
        </a:graphic>
      </p:graphicFrame>
      <p:cxnSp>
        <p:nvCxnSpPr>
          <p:cNvPr id="3" name="直接连接符 2"/>
          <p:cNvCxnSpPr/>
          <p:nvPr/>
        </p:nvCxnSpPr>
        <p:spPr>
          <a:xfrm flipV="1">
            <a:off x="6935470" y="813435"/>
            <a:ext cx="950595" cy="11430"/>
          </a:xfrm>
          <a:prstGeom prst="line">
            <a:avLst/>
          </a:prstGeom>
        </p:spPr>
        <p:style>
          <a:lnRef idx="1">
            <a:schemeClr val="dk1"/>
          </a:lnRef>
          <a:fillRef idx="0">
            <a:schemeClr val="dk1"/>
          </a:fillRef>
          <a:effectRef idx="0">
            <a:schemeClr val="dk1"/>
          </a:effectRef>
          <a:fontRef idx="minor">
            <a:schemeClr val="tx1"/>
          </a:fontRef>
        </p:style>
      </p:cxnSp>
      <p:cxnSp>
        <p:nvCxnSpPr>
          <p:cNvPr id="5" name="直接连接符 4"/>
          <p:cNvCxnSpPr/>
          <p:nvPr/>
        </p:nvCxnSpPr>
        <p:spPr>
          <a:xfrm flipV="1">
            <a:off x="5984875" y="2456815"/>
            <a:ext cx="950595" cy="11430"/>
          </a:xfrm>
          <a:prstGeom prst="line">
            <a:avLst/>
          </a:prstGeom>
        </p:spPr>
        <p:style>
          <a:lnRef idx="1">
            <a:schemeClr val="dk1"/>
          </a:lnRef>
          <a:fillRef idx="0">
            <a:schemeClr val="dk1"/>
          </a:fillRef>
          <a:effectRef idx="0">
            <a:schemeClr val="dk1"/>
          </a:effectRef>
          <a:fontRef idx="minor">
            <a:schemeClr val="tx1"/>
          </a:fontRef>
        </p:style>
      </p:cxnSp>
      <p:cxnSp>
        <p:nvCxnSpPr>
          <p:cNvPr id="6" name="直接连接符 5"/>
          <p:cNvCxnSpPr/>
          <p:nvPr/>
        </p:nvCxnSpPr>
        <p:spPr>
          <a:xfrm flipV="1">
            <a:off x="3430270" y="3825875"/>
            <a:ext cx="950595" cy="11430"/>
          </a:xfrm>
          <a:prstGeom prst="line">
            <a:avLst/>
          </a:prstGeom>
        </p:spPr>
        <p:style>
          <a:lnRef idx="1">
            <a:schemeClr val="dk1"/>
          </a:lnRef>
          <a:fillRef idx="0">
            <a:schemeClr val="dk1"/>
          </a:fillRef>
          <a:effectRef idx="0">
            <a:schemeClr val="dk1"/>
          </a:effectRef>
          <a:fontRef idx="minor">
            <a:schemeClr val="tx1"/>
          </a:fontRef>
        </p:style>
      </p:cxnSp>
      <p:cxnSp>
        <p:nvCxnSpPr>
          <p:cNvPr id="7" name="直接连接符 6"/>
          <p:cNvCxnSpPr/>
          <p:nvPr/>
        </p:nvCxnSpPr>
        <p:spPr>
          <a:xfrm flipV="1">
            <a:off x="5034280" y="4290695"/>
            <a:ext cx="950595" cy="11430"/>
          </a:xfrm>
          <a:prstGeom prst="line">
            <a:avLst/>
          </a:prstGeom>
        </p:spPr>
        <p:style>
          <a:lnRef idx="1">
            <a:schemeClr val="dk1"/>
          </a:lnRef>
          <a:fillRef idx="0">
            <a:schemeClr val="dk1"/>
          </a:fillRef>
          <a:effectRef idx="0">
            <a:schemeClr val="dk1"/>
          </a:effectRef>
          <a:fontRef idx="minor">
            <a:schemeClr val="tx1"/>
          </a:fontRef>
        </p:style>
      </p:cxnSp>
      <p:sp>
        <p:nvSpPr>
          <p:cNvPr id="12" name="文本框 11"/>
          <p:cNvSpPr txBox="1"/>
          <p:nvPr/>
        </p:nvSpPr>
        <p:spPr>
          <a:xfrm>
            <a:off x="7013575" y="445135"/>
            <a:ext cx="872490" cy="368300"/>
          </a:xfrm>
          <a:prstGeom prst="rect">
            <a:avLst/>
          </a:prstGeom>
          <a:noFill/>
        </p:spPr>
        <p:txBody>
          <a:bodyPr wrap="none" rtlCol="0">
            <a:spAutoFit/>
          </a:bodyPr>
          <a:p>
            <a:r>
              <a:rPr lang="zh-CN" altLang="en-US" b="1">
                <a:solidFill>
                  <a:srgbClr val="C00000"/>
                </a:solidFill>
              </a:rPr>
              <a:t>遣唐使</a:t>
            </a:r>
            <a:endParaRPr lang="zh-CN" altLang="en-US" b="1">
              <a:solidFill>
                <a:srgbClr val="C00000"/>
              </a:solidFill>
            </a:endParaRPr>
          </a:p>
        </p:txBody>
      </p:sp>
      <p:sp>
        <p:nvSpPr>
          <p:cNvPr id="13" name="文本框 12"/>
          <p:cNvSpPr txBox="1"/>
          <p:nvPr/>
        </p:nvSpPr>
        <p:spPr>
          <a:xfrm>
            <a:off x="6076315" y="2088515"/>
            <a:ext cx="642620" cy="368300"/>
          </a:xfrm>
          <a:prstGeom prst="rect">
            <a:avLst/>
          </a:prstGeom>
          <a:noFill/>
        </p:spPr>
        <p:txBody>
          <a:bodyPr wrap="none" rtlCol="0">
            <a:spAutoFit/>
          </a:bodyPr>
          <a:p>
            <a:r>
              <a:rPr lang="zh-CN" altLang="en-US" b="1">
                <a:solidFill>
                  <a:srgbClr val="C00000"/>
                </a:solidFill>
              </a:rPr>
              <a:t>鉴真</a:t>
            </a:r>
            <a:endParaRPr lang="zh-CN" altLang="en-US" b="1">
              <a:solidFill>
                <a:srgbClr val="C00000"/>
              </a:solidFill>
            </a:endParaRPr>
          </a:p>
        </p:txBody>
      </p:sp>
      <p:sp>
        <p:nvSpPr>
          <p:cNvPr id="14" name="文本框 13"/>
          <p:cNvSpPr txBox="1"/>
          <p:nvPr/>
        </p:nvSpPr>
        <p:spPr>
          <a:xfrm>
            <a:off x="3631565" y="3378835"/>
            <a:ext cx="642620" cy="368300"/>
          </a:xfrm>
          <a:prstGeom prst="rect">
            <a:avLst/>
          </a:prstGeom>
          <a:noFill/>
        </p:spPr>
        <p:txBody>
          <a:bodyPr wrap="none" rtlCol="0">
            <a:spAutoFit/>
          </a:bodyPr>
          <a:p>
            <a:r>
              <a:rPr lang="zh-CN" altLang="en-US" b="1">
                <a:solidFill>
                  <a:srgbClr val="C00000"/>
                </a:solidFill>
              </a:rPr>
              <a:t>玄奘</a:t>
            </a:r>
            <a:endParaRPr lang="zh-CN" altLang="en-US" b="1">
              <a:solidFill>
                <a:srgbClr val="C00000"/>
              </a:solidFill>
            </a:endParaRPr>
          </a:p>
        </p:txBody>
      </p:sp>
      <p:sp>
        <p:nvSpPr>
          <p:cNvPr id="15" name="文本框 14"/>
          <p:cNvSpPr txBox="1"/>
          <p:nvPr/>
        </p:nvSpPr>
        <p:spPr>
          <a:xfrm>
            <a:off x="4695825" y="4035425"/>
            <a:ext cx="1791970" cy="368300"/>
          </a:xfrm>
          <a:prstGeom prst="rect">
            <a:avLst/>
          </a:prstGeom>
          <a:noFill/>
        </p:spPr>
        <p:txBody>
          <a:bodyPr wrap="none" rtlCol="0">
            <a:spAutoFit/>
          </a:bodyPr>
          <a:p>
            <a:r>
              <a:rPr lang="zh-CN" altLang="en-US" b="1">
                <a:solidFill>
                  <a:srgbClr val="C00000"/>
                </a:solidFill>
              </a:rPr>
              <a:t>《大唐西域记》</a:t>
            </a:r>
            <a:endParaRPr lang="zh-CN" altLang="en-US" b="1">
              <a:solidFill>
                <a:srgbClr val="C00000"/>
              </a:solidFill>
            </a:endParaRPr>
          </a:p>
        </p:txBody>
      </p:sp>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P spid="14" grpId="0"/>
      <p:bldP spid="14" grpId="1"/>
      <p:bldP spid="15" grpId="0"/>
      <p:bldP spid="1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00600" y="411475"/>
            <a:ext cx="8139178" cy="331473"/>
          </a:xfrm>
        </p:spPr>
        <p:txBody>
          <a:bodyPr/>
          <a:p>
            <a:r>
              <a:t>知识点</a:t>
            </a:r>
            <a:r>
              <a:rPr lang="en-US" altLang="zh-CN"/>
              <a:t>8 </a:t>
            </a:r>
            <a:r>
              <a:t>知道</a:t>
            </a:r>
            <a:r>
              <a:rPr lang="en-US" altLang="zh-CN"/>
              <a:t>“</a:t>
            </a:r>
            <a:r>
              <a:t>安史之乱</a:t>
            </a:r>
            <a:r>
              <a:rPr lang="en-US" altLang="zh-CN"/>
              <a:t>”</a:t>
            </a:r>
            <a:r>
              <a:t>导致唐朝由盛转衰；知道唐朝灭亡后五代十国的局面。</a:t>
            </a:r>
          </a:p>
        </p:txBody>
      </p:sp>
      <p:graphicFrame>
        <p:nvGraphicFramePr>
          <p:cNvPr id="4" name="内容占位符 3"/>
          <p:cNvGraphicFramePr/>
          <p:nvPr>
            <p:ph idx="1"/>
            <p:custDataLst>
              <p:tags r:id="rId1"/>
            </p:custDataLst>
          </p:nvPr>
        </p:nvGraphicFramePr>
        <p:xfrm>
          <a:off x="310515" y="1066800"/>
          <a:ext cx="8229600" cy="3790950"/>
        </p:xfrm>
        <a:graphic>
          <a:graphicData uri="http://schemas.openxmlformats.org/drawingml/2006/table">
            <a:tbl>
              <a:tblPr firstRow="1" bandRow="1">
                <a:tableStyleId>{5C22544A-7EE6-4342-B048-85BDC9FD1C3A}</a:tableStyleId>
              </a:tblPr>
              <a:tblGrid>
                <a:gridCol w="1342390"/>
                <a:gridCol w="6887210"/>
              </a:tblGrid>
              <a:tr h="1709420">
                <a:tc>
                  <a:txBody>
                    <a:bodyPr/>
                    <a:p>
                      <a:pPr>
                        <a:buNone/>
                      </a:pPr>
                      <a:endParaRPr lang="zh-CN" altLang="en-US"/>
                    </a:p>
                    <a:p>
                      <a:pPr>
                        <a:buNone/>
                      </a:pPr>
                      <a:endParaRPr lang="zh-CN" altLang="en-US"/>
                    </a:p>
                    <a:p>
                      <a:pPr>
                        <a:buNone/>
                      </a:pPr>
                      <a:endParaRPr lang="zh-CN" altLang="en-US"/>
                    </a:p>
                    <a:p>
                      <a:pPr>
                        <a:buNone/>
                      </a:pPr>
                      <a:endParaRPr lang="zh-CN" altLang="en-US"/>
                    </a:p>
                    <a:p>
                      <a:pPr>
                        <a:buNone/>
                      </a:pPr>
                      <a:r>
                        <a:rPr lang="zh-CN" altLang="en-US" sz="1600"/>
                        <a:t>安史之乱</a:t>
                      </a:r>
                      <a:endParaRPr lang="zh-CN" altLang="en-US" sz="1600"/>
                    </a:p>
                  </a:txBody>
                  <a:tcPr/>
                </a:tc>
                <a:tc>
                  <a:txBody>
                    <a:bodyPr/>
                    <a:p>
                      <a:pPr>
                        <a:buNone/>
                      </a:pPr>
                      <a:endParaRPr lang="en-US" altLang="zh-CN" sz="1400"/>
                    </a:p>
                    <a:p>
                      <a:pPr>
                        <a:buNone/>
                      </a:pPr>
                      <a:endParaRPr lang="en-US" altLang="zh-CN" sz="1400"/>
                    </a:p>
                    <a:p>
                      <a:pPr>
                        <a:buNone/>
                      </a:pPr>
                      <a:r>
                        <a:rPr lang="en-US" altLang="zh-CN" sz="1400"/>
                        <a:t>755</a:t>
                      </a:r>
                      <a:r>
                        <a:rPr lang="zh-CN" altLang="en-US" sz="1400"/>
                        <a:t>年，安禄山和部件史思明发动叛乱，史称                         ，</a:t>
                      </a:r>
                      <a:r>
                        <a:rPr lang="en-US" altLang="zh-CN" sz="1400"/>
                        <a:t>763</a:t>
                      </a:r>
                      <a:r>
                        <a:rPr lang="zh-CN" altLang="en-US" sz="1400"/>
                        <a:t>年叛乱被平定。唐朝的国势从此由盛转衰，各种矛盾越来越尖锐。唐朝的中央权力衰微，安史旧将和内地节度使权势加大，形成                         的局面</a:t>
                      </a:r>
                      <a:endParaRPr lang="zh-CN" altLang="en-US" sz="1400"/>
                    </a:p>
                  </a:txBody>
                  <a:tcPr/>
                </a:tc>
              </a:tr>
              <a:tr h="1040765">
                <a:tc>
                  <a:txBody>
                    <a:bodyPr/>
                    <a:p>
                      <a:pPr>
                        <a:buNone/>
                      </a:pPr>
                      <a:endParaRPr lang="zh-CN" altLang="en-US"/>
                    </a:p>
                    <a:p>
                      <a:pPr>
                        <a:buNone/>
                      </a:pPr>
                      <a:r>
                        <a:rPr lang="zh-CN" altLang="en-US" sz="1600" b="1"/>
                        <a:t>唐朝灭亡</a:t>
                      </a:r>
                      <a:endParaRPr lang="zh-CN" altLang="en-US" sz="1600" b="1"/>
                    </a:p>
                  </a:txBody>
                  <a:tcPr/>
                </a:tc>
                <a:tc>
                  <a:txBody>
                    <a:bodyPr/>
                    <a:p>
                      <a:pPr>
                        <a:buNone/>
                      </a:pPr>
                      <a:endParaRPr lang="zh-CN" altLang="en-US"/>
                    </a:p>
                    <a:p>
                      <a:pPr>
                        <a:buNone/>
                      </a:pPr>
                      <a:r>
                        <a:rPr lang="zh-CN" altLang="en-US" sz="1400"/>
                        <a:t>黄巢起义的农民起义，给唐朝统治以致命的打击。</a:t>
                      </a:r>
                      <a:r>
                        <a:rPr lang="en-US" altLang="zh-CN" sz="1400"/>
                        <a:t>907</a:t>
                      </a:r>
                      <a:r>
                        <a:rPr lang="zh-CN" altLang="en-US" sz="1400"/>
                        <a:t>年，                      建立后梁政权，唐朝灭亡。</a:t>
                      </a:r>
                      <a:endParaRPr lang="zh-CN" altLang="en-US" sz="1400"/>
                    </a:p>
                    <a:p>
                      <a:pPr>
                        <a:buNone/>
                      </a:pPr>
                      <a:endParaRPr lang="zh-CN" altLang="en-US" sz="1400"/>
                    </a:p>
                  </a:txBody>
                  <a:tcPr/>
                </a:tc>
              </a:tr>
              <a:tr h="1040765">
                <a:tc>
                  <a:txBody>
                    <a:bodyPr/>
                    <a:p>
                      <a:pPr>
                        <a:buNone/>
                      </a:pPr>
                      <a:endParaRPr lang="zh-CN" altLang="en-US"/>
                    </a:p>
                    <a:p>
                      <a:pPr>
                        <a:buNone/>
                      </a:pPr>
                      <a:endParaRPr lang="zh-CN" altLang="en-US"/>
                    </a:p>
                    <a:p>
                      <a:pPr>
                        <a:buNone/>
                      </a:pPr>
                      <a:r>
                        <a:rPr lang="zh-CN" altLang="en-US" sz="1600" b="1"/>
                        <a:t>五代十国</a:t>
                      </a:r>
                      <a:endParaRPr lang="zh-CN" altLang="en-US" sz="1600" b="1"/>
                    </a:p>
                  </a:txBody>
                  <a:tcPr/>
                </a:tc>
                <a:tc>
                  <a:txBody>
                    <a:bodyPr/>
                    <a:p>
                      <a:pPr>
                        <a:buNone/>
                      </a:pPr>
                      <a:endParaRPr lang="zh-CN" altLang="en-US"/>
                    </a:p>
                    <a:p>
                      <a:pPr>
                        <a:buNone/>
                      </a:pPr>
                      <a:r>
                        <a:rPr lang="zh-CN" altLang="en-US"/>
                        <a:t>是唐末以来藩镇割据局面的延续。五代十国时期，虽然政权分立，但长期政治统一的历史影响和各地经济发展的密切联系，是统一始终是一个客观存在的必然趋势。</a:t>
                      </a:r>
                      <a:endParaRPr lang="zh-CN" altLang="en-US"/>
                    </a:p>
                    <a:p>
                      <a:pPr>
                        <a:buNone/>
                      </a:pPr>
                      <a:endParaRPr lang="zh-CN" altLang="en-US"/>
                    </a:p>
                  </a:txBody>
                  <a:tcPr/>
                </a:tc>
              </a:tr>
            </a:tbl>
          </a:graphicData>
        </a:graphic>
      </p:graphicFrame>
      <p:cxnSp>
        <p:nvCxnSpPr>
          <p:cNvPr id="5" name="直接连接符 4"/>
          <p:cNvCxnSpPr/>
          <p:nvPr/>
        </p:nvCxnSpPr>
        <p:spPr>
          <a:xfrm>
            <a:off x="5352415" y="1758950"/>
            <a:ext cx="1176655" cy="0"/>
          </a:xfrm>
          <a:prstGeom prst="line">
            <a:avLst/>
          </a:prstGeom>
        </p:spPr>
        <p:style>
          <a:lnRef idx="1">
            <a:schemeClr val="dk1"/>
          </a:lnRef>
          <a:fillRef idx="0">
            <a:schemeClr val="dk1"/>
          </a:fillRef>
          <a:effectRef idx="0">
            <a:schemeClr val="dk1"/>
          </a:effectRef>
          <a:fontRef idx="minor">
            <a:schemeClr val="tx1"/>
          </a:fontRef>
        </p:style>
      </p:cxnSp>
      <p:cxnSp>
        <p:nvCxnSpPr>
          <p:cNvPr id="6" name="直接连接符 5"/>
          <p:cNvCxnSpPr/>
          <p:nvPr/>
        </p:nvCxnSpPr>
        <p:spPr>
          <a:xfrm>
            <a:off x="3983355" y="2155190"/>
            <a:ext cx="1176655" cy="0"/>
          </a:xfrm>
          <a:prstGeom prst="line">
            <a:avLst/>
          </a:prstGeom>
        </p:spPr>
        <p:style>
          <a:lnRef idx="1">
            <a:schemeClr val="dk1"/>
          </a:lnRef>
          <a:fillRef idx="0">
            <a:schemeClr val="dk1"/>
          </a:fillRef>
          <a:effectRef idx="0">
            <a:schemeClr val="dk1"/>
          </a:effectRef>
          <a:fontRef idx="minor">
            <a:schemeClr val="tx1"/>
          </a:fontRef>
        </p:style>
      </p:cxnSp>
      <p:cxnSp>
        <p:nvCxnSpPr>
          <p:cNvPr id="7" name="直接连接符 6"/>
          <p:cNvCxnSpPr/>
          <p:nvPr/>
        </p:nvCxnSpPr>
        <p:spPr>
          <a:xfrm>
            <a:off x="6313805" y="3272790"/>
            <a:ext cx="1176655" cy="0"/>
          </a:xfrm>
          <a:prstGeom prst="line">
            <a:avLst/>
          </a:prstGeom>
        </p:spPr>
        <p:style>
          <a:lnRef idx="1">
            <a:schemeClr val="dk1"/>
          </a:lnRef>
          <a:fillRef idx="0">
            <a:schemeClr val="dk1"/>
          </a:fillRef>
          <a:effectRef idx="0">
            <a:schemeClr val="dk1"/>
          </a:effectRef>
          <a:fontRef idx="minor">
            <a:schemeClr val="tx1"/>
          </a:fontRef>
        </p:style>
      </p:cxnSp>
      <p:sp>
        <p:nvSpPr>
          <p:cNvPr id="8" name="文本框 7"/>
          <p:cNvSpPr txBox="1"/>
          <p:nvPr/>
        </p:nvSpPr>
        <p:spPr>
          <a:xfrm>
            <a:off x="5420360" y="1390650"/>
            <a:ext cx="1102360" cy="368300"/>
          </a:xfrm>
          <a:prstGeom prst="rect">
            <a:avLst/>
          </a:prstGeom>
          <a:noFill/>
        </p:spPr>
        <p:txBody>
          <a:bodyPr wrap="none" rtlCol="0">
            <a:spAutoFit/>
          </a:bodyPr>
          <a:p>
            <a:r>
              <a:rPr lang="zh-CN" altLang="en-US" b="1">
                <a:solidFill>
                  <a:srgbClr val="C00000"/>
                </a:solidFill>
              </a:rPr>
              <a:t>安史之乱</a:t>
            </a:r>
            <a:endParaRPr lang="zh-CN" altLang="en-US" b="1">
              <a:solidFill>
                <a:srgbClr val="C00000"/>
              </a:solidFill>
            </a:endParaRPr>
          </a:p>
        </p:txBody>
      </p:sp>
      <p:sp>
        <p:nvSpPr>
          <p:cNvPr id="9" name="文本框 8"/>
          <p:cNvSpPr txBox="1"/>
          <p:nvPr/>
        </p:nvSpPr>
        <p:spPr>
          <a:xfrm>
            <a:off x="3983355" y="1971040"/>
            <a:ext cx="1102360" cy="368300"/>
          </a:xfrm>
          <a:prstGeom prst="rect">
            <a:avLst/>
          </a:prstGeom>
          <a:noFill/>
        </p:spPr>
        <p:txBody>
          <a:bodyPr wrap="none" rtlCol="0">
            <a:spAutoFit/>
          </a:bodyPr>
          <a:p>
            <a:r>
              <a:rPr lang="zh-CN" altLang="en-US" b="1">
                <a:solidFill>
                  <a:srgbClr val="C00000"/>
                </a:solidFill>
              </a:rPr>
              <a:t>藩镇割据</a:t>
            </a:r>
            <a:endParaRPr lang="zh-CN" altLang="en-US" b="1">
              <a:solidFill>
                <a:srgbClr val="C00000"/>
              </a:solidFill>
            </a:endParaRPr>
          </a:p>
        </p:txBody>
      </p:sp>
      <p:sp>
        <p:nvSpPr>
          <p:cNvPr id="10" name="文本框 9"/>
          <p:cNvSpPr txBox="1"/>
          <p:nvPr/>
        </p:nvSpPr>
        <p:spPr>
          <a:xfrm>
            <a:off x="6449695" y="2904490"/>
            <a:ext cx="642620" cy="368300"/>
          </a:xfrm>
          <a:prstGeom prst="rect">
            <a:avLst/>
          </a:prstGeom>
          <a:noFill/>
        </p:spPr>
        <p:txBody>
          <a:bodyPr wrap="none" rtlCol="0">
            <a:spAutoFit/>
          </a:bodyPr>
          <a:p>
            <a:r>
              <a:rPr lang="zh-CN" altLang="en-US" b="1">
                <a:solidFill>
                  <a:srgbClr val="C00000"/>
                </a:solidFill>
              </a:rPr>
              <a:t>朱温</a:t>
            </a:r>
            <a:endParaRPr lang="zh-CN" altLang="en-US" b="1">
              <a:solidFill>
                <a:srgbClr val="C00000"/>
              </a:solidFill>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                                      </a:t>
            </a:r>
            <a:r>
              <a:rPr lang="zh-CN" altLang="en-US"/>
              <a:t>素养提升</a:t>
            </a:r>
            <a:endParaRPr lang="zh-CN" altLang="en-US"/>
          </a:p>
        </p:txBody>
      </p:sp>
      <p:sp>
        <p:nvSpPr>
          <p:cNvPr id="3" name="内容占位符 2"/>
          <p:cNvSpPr>
            <a:spLocks noGrp="1"/>
          </p:cNvSpPr>
          <p:nvPr>
            <p:ph idx="1"/>
          </p:nvPr>
        </p:nvSpPr>
        <p:spPr/>
        <p:txBody>
          <a:bodyPr/>
          <a:p>
            <a:r>
              <a:rPr lang="en-US" altLang="zh-CN"/>
              <a:t>   </a:t>
            </a:r>
            <a:r>
              <a:rPr sz="1600" b="1"/>
              <a:t>时空观念</a:t>
            </a:r>
            <a:endParaRPr sz="1600" b="1"/>
          </a:p>
          <a:p>
            <a:pPr marL="0" indent="0">
              <a:buNone/>
            </a:pPr>
            <a:r>
              <a:rPr sz="1400" b="1"/>
              <a:t>科举取士制度的兴衰</a:t>
            </a:r>
            <a:r>
              <a:rPr lang="en-US" altLang="zh-CN" sz="1600" b="1"/>
              <a:t> </a:t>
            </a:r>
            <a:endParaRPr lang="en-US" altLang="zh-CN" sz="1600" b="1"/>
          </a:p>
          <a:p>
            <a:pPr marL="0" indent="0">
              <a:buNone/>
            </a:pPr>
            <a:endParaRPr lang="en-US" altLang="zh-CN" sz="1600" b="1"/>
          </a:p>
        </p:txBody>
      </p:sp>
      <p:sp>
        <p:nvSpPr>
          <p:cNvPr id="4" name="五角星 3"/>
          <p:cNvSpPr/>
          <p:nvPr/>
        </p:nvSpPr>
        <p:spPr>
          <a:xfrm>
            <a:off x="502285" y="714375"/>
            <a:ext cx="337820" cy="33782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右箭头 4"/>
          <p:cNvSpPr/>
          <p:nvPr/>
        </p:nvSpPr>
        <p:spPr>
          <a:xfrm>
            <a:off x="502285" y="2231390"/>
            <a:ext cx="8404225" cy="11537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530225" y="2624455"/>
            <a:ext cx="7774305" cy="368300"/>
          </a:xfrm>
          <a:prstGeom prst="rect">
            <a:avLst/>
          </a:prstGeom>
          <a:noFill/>
        </p:spPr>
        <p:txBody>
          <a:bodyPr wrap="square" rtlCol="0">
            <a:spAutoFit/>
          </a:bodyPr>
          <a:p>
            <a:r>
              <a:rPr lang="en-US" altLang="zh-CN"/>
              <a:t>        </a:t>
            </a:r>
            <a:r>
              <a:rPr lang="zh-CN" altLang="en-US" b="1">
                <a:solidFill>
                  <a:schemeClr val="bg1"/>
                </a:solidFill>
              </a:rPr>
              <a:t>隋朝建立          唐朝完善        宋朝发展        明朝僵化          清末废除 </a:t>
            </a:r>
            <a:r>
              <a:rPr lang="zh-CN" altLang="en-US"/>
              <a:t>              </a:t>
            </a:r>
            <a:endParaRPr lang="zh-CN" altLang="en-US"/>
          </a:p>
        </p:txBody>
      </p:sp>
      <p:sp>
        <p:nvSpPr>
          <p:cNvPr id="7" name="上箭头 6"/>
          <p:cNvSpPr/>
          <p:nvPr/>
        </p:nvSpPr>
        <p:spPr>
          <a:xfrm>
            <a:off x="1076960" y="2336165"/>
            <a:ext cx="76200" cy="19558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上箭头 7"/>
          <p:cNvSpPr/>
          <p:nvPr/>
        </p:nvSpPr>
        <p:spPr>
          <a:xfrm>
            <a:off x="4143375" y="2231390"/>
            <a:ext cx="90170" cy="30035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上箭头 8"/>
          <p:cNvSpPr/>
          <p:nvPr/>
        </p:nvSpPr>
        <p:spPr>
          <a:xfrm>
            <a:off x="5761990" y="2231390"/>
            <a:ext cx="90170" cy="30035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上箭头 9"/>
          <p:cNvSpPr/>
          <p:nvPr/>
        </p:nvSpPr>
        <p:spPr>
          <a:xfrm>
            <a:off x="7470775" y="2231390"/>
            <a:ext cx="90170" cy="30035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下箭头 10"/>
          <p:cNvSpPr/>
          <p:nvPr/>
        </p:nvSpPr>
        <p:spPr>
          <a:xfrm>
            <a:off x="2692400" y="3068955"/>
            <a:ext cx="134620" cy="4019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nvSpPr>
        <p:spPr>
          <a:xfrm>
            <a:off x="610235" y="1506855"/>
            <a:ext cx="1203325" cy="829945"/>
          </a:xfrm>
          <a:prstGeom prst="rect">
            <a:avLst/>
          </a:prstGeom>
          <a:noFill/>
        </p:spPr>
        <p:txBody>
          <a:bodyPr wrap="square" rtlCol="0">
            <a:spAutoFit/>
          </a:bodyPr>
          <a:p>
            <a:r>
              <a:rPr lang="zh-CN" altLang="en-US" sz="1200"/>
              <a:t>隋炀帝时，进士科创立，标志着科举制的正式确立</a:t>
            </a:r>
            <a:endParaRPr lang="zh-CN" altLang="en-US" sz="1200"/>
          </a:p>
        </p:txBody>
      </p:sp>
      <p:sp>
        <p:nvSpPr>
          <p:cNvPr id="13" name="文本框 12"/>
          <p:cNvSpPr txBox="1"/>
          <p:nvPr/>
        </p:nvSpPr>
        <p:spPr>
          <a:xfrm>
            <a:off x="2517140" y="3470910"/>
            <a:ext cx="5212080" cy="645160"/>
          </a:xfrm>
          <a:prstGeom prst="rect">
            <a:avLst/>
          </a:prstGeom>
          <a:noFill/>
        </p:spPr>
        <p:txBody>
          <a:bodyPr wrap="none" rtlCol="0">
            <a:spAutoFit/>
          </a:bodyPr>
          <a:p>
            <a:r>
              <a:rPr lang="zh-CN" altLang="en-US" sz="1200"/>
              <a:t>唐太宗：增加科举考试科目，鼓励士人报考，进士科逐渐成为最重要的科目</a:t>
            </a:r>
            <a:endParaRPr lang="zh-CN" altLang="en-US" sz="1200"/>
          </a:p>
          <a:p>
            <a:r>
              <a:rPr lang="zh-CN" altLang="en-US" sz="1200"/>
              <a:t>武则天：大力发展科举制度，创立殿试</a:t>
            </a:r>
            <a:endParaRPr lang="zh-CN" altLang="en-US" sz="1200"/>
          </a:p>
          <a:p>
            <a:r>
              <a:rPr lang="zh-CN" altLang="en-US" sz="1200"/>
              <a:t>唐玄宗：开元年间，力求以才学选官</a:t>
            </a:r>
            <a:endParaRPr lang="zh-CN" altLang="en-US" sz="1200"/>
          </a:p>
        </p:txBody>
      </p:sp>
      <p:sp>
        <p:nvSpPr>
          <p:cNvPr id="14" name="文本框 13"/>
          <p:cNvSpPr txBox="1"/>
          <p:nvPr/>
        </p:nvSpPr>
        <p:spPr>
          <a:xfrm>
            <a:off x="3324225" y="1383030"/>
            <a:ext cx="1424940" cy="829945"/>
          </a:xfrm>
          <a:prstGeom prst="rect">
            <a:avLst/>
          </a:prstGeom>
          <a:noFill/>
        </p:spPr>
        <p:txBody>
          <a:bodyPr wrap="square" rtlCol="0">
            <a:spAutoFit/>
          </a:bodyPr>
          <a:p>
            <a:r>
              <a:rPr lang="zh-CN" altLang="en-US" sz="1200"/>
              <a:t>宋朝改革和发展了科举制度，增加科举取士名额，提高进士地位</a:t>
            </a:r>
            <a:endParaRPr lang="zh-CN" altLang="en-US" sz="1200"/>
          </a:p>
        </p:txBody>
      </p:sp>
      <p:sp>
        <p:nvSpPr>
          <p:cNvPr id="15" name="文本框 14"/>
          <p:cNvSpPr txBox="1"/>
          <p:nvPr/>
        </p:nvSpPr>
        <p:spPr>
          <a:xfrm>
            <a:off x="5296535" y="1052195"/>
            <a:ext cx="1111885" cy="1014730"/>
          </a:xfrm>
          <a:prstGeom prst="rect">
            <a:avLst/>
          </a:prstGeom>
          <a:noFill/>
        </p:spPr>
        <p:txBody>
          <a:bodyPr wrap="square" rtlCol="0">
            <a:spAutoFit/>
          </a:bodyPr>
          <a:p>
            <a:r>
              <a:rPr lang="zh-CN" altLang="en-US" sz="1200"/>
              <a:t>明清八股取士禁锢了人民的思想，使其成为黄帝旨意的顺从者</a:t>
            </a:r>
            <a:endParaRPr lang="zh-CN" altLang="en-US" sz="1200"/>
          </a:p>
        </p:txBody>
      </p:sp>
      <p:sp>
        <p:nvSpPr>
          <p:cNvPr id="16" name="文本框 15"/>
          <p:cNvSpPr txBox="1"/>
          <p:nvPr/>
        </p:nvSpPr>
        <p:spPr>
          <a:xfrm>
            <a:off x="6999605" y="1475105"/>
            <a:ext cx="1032510" cy="645160"/>
          </a:xfrm>
          <a:prstGeom prst="rect">
            <a:avLst/>
          </a:prstGeom>
          <a:noFill/>
        </p:spPr>
        <p:txBody>
          <a:bodyPr wrap="square" rtlCol="0">
            <a:spAutoFit/>
          </a:bodyPr>
          <a:p>
            <a:r>
              <a:rPr lang="zh-CN" altLang="en-US" sz="1200"/>
              <a:t>清末</a:t>
            </a:r>
            <a:r>
              <a:rPr lang="en-US" altLang="zh-CN" sz="1200"/>
              <a:t>1905</a:t>
            </a:r>
            <a:r>
              <a:rPr lang="zh-CN" altLang="en-US" sz="1200"/>
              <a:t>科举制度被废除</a:t>
            </a:r>
            <a:endParaRPr lang="zh-CN" altLang="en-US" sz="12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4" grpId="0"/>
      <p:bldP spid="14" grpId="1"/>
      <p:bldP spid="15" grpId="0"/>
      <p:bldP spid="15" grpId="1"/>
      <p:bldP spid="16" grpId="0"/>
      <p:bldP spid="16" grpId="1"/>
      <p:bldP spid="13" grpId="0"/>
      <p:bldP spid="13"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02200" y="-74300"/>
            <a:ext cx="8139178" cy="331473"/>
          </a:xfrm>
        </p:spPr>
        <p:txBody>
          <a:bodyPr/>
          <a:p>
            <a:endParaRPr lang="zh-CN" altLang="en-US"/>
          </a:p>
        </p:txBody>
      </p:sp>
      <p:sp>
        <p:nvSpPr>
          <p:cNvPr id="3" name="内容占位符 2"/>
          <p:cNvSpPr>
            <a:spLocks noGrp="1"/>
          </p:cNvSpPr>
          <p:nvPr>
            <p:ph idx="1"/>
          </p:nvPr>
        </p:nvSpPr>
        <p:spPr>
          <a:xfrm>
            <a:off x="367030" y="374650"/>
            <a:ext cx="8274685" cy="4381500"/>
          </a:xfrm>
        </p:spPr>
        <p:txBody>
          <a:bodyPr/>
          <a:p>
            <a:pPr marL="0" indent="0">
              <a:buNone/>
            </a:pPr>
            <a:r>
              <a:rPr lang="zh-CN" altLang="en-US" sz="1600" b="1">
                <a:solidFill>
                  <a:schemeClr val="accent1"/>
                </a:solidFill>
              </a:rPr>
              <a:t>家国情怀</a:t>
            </a:r>
            <a:endParaRPr lang="zh-CN" altLang="en-US" sz="1600" b="1">
              <a:solidFill>
                <a:schemeClr val="accent1"/>
              </a:solidFill>
            </a:endParaRPr>
          </a:p>
          <a:p>
            <a:pPr marL="0" indent="0">
              <a:buNone/>
            </a:pPr>
            <a:r>
              <a:rPr lang="zh-CN" altLang="en-US" sz="1600"/>
              <a:t>唐朝中外文化交流的特点及启示</a:t>
            </a:r>
            <a:endParaRPr lang="zh-CN" altLang="en-US" sz="1600"/>
          </a:p>
          <a:p>
            <a:pPr marL="0" indent="0">
              <a:buNone/>
            </a:pPr>
            <a:r>
              <a:rPr lang="zh-CN" altLang="en-US" sz="1600"/>
              <a:t>（</a:t>
            </a:r>
            <a:r>
              <a:rPr lang="en-US" altLang="zh-CN" sz="1600"/>
              <a:t>1</a:t>
            </a:r>
            <a:r>
              <a:rPr lang="zh-CN" altLang="en-US" sz="1600"/>
              <a:t>）交流具有双重性：一方面，唐朝的政治、经济、文化对日本等产生了巨大的影响；另一方面，唐朝也在频繁的对外经济文化交流中成为一个开放的国家，进一步促进自身经济文化的发展。</a:t>
            </a:r>
            <a:endParaRPr lang="zh-CN" altLang="en-US" sz="1600"/>
          </a:p>
          <a:p>
            <a:pPr marL="0" indent="0">
              <a:buNone/>
            </a:pPr>
            <a:r>
              <a:rPr lang="en-US" altLang="zh-CN" sz="1600"/>
              <a:t> (2)</a:t>
            </a:r>
            <a:r>
              <a:rPr altLang="zh-CN" sz="1600"/>
              <a:t>启示：要加强对外开放与交流，学习先进文明；要有博大的胸襟，开拓进取，不断创新；重视人才，科教兴国；实行开饭的对外政策和开明的民族政策。</a:t>
            </a:r>
            <a:endParaRPr altLang="zh-CN" sz="1600"/>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en-US" altLang="zh-CN"/>
              <a:t>                               </a:t>
            </a:r>
            <a:r>
              <a:t>中考训练题</a:t>
            </a:r>
          </a:p>
        </p:txBody>
      </p:sp>
      <p:sp>
        <p:nvSpPr>
          <p:cNvPr id="3" name="内容占位符 2"/>
          <p:cNvSpPr>
            <a:spLocks noGrp="1"/>
          </p:cNvSpPr>
          <p:nvPr>
            <p:ph idx="1"/>
          </p:nvPr>
        </p:nvSpPr>
        <p:spPr/>
        <p:txBody>
          <a:bodyPr/>
          <a:p>
            <a:pPr marL="0" indent="0">
              <a:buNone/>
            </a:pPr>
            <a:r>
              <a:rPr lang="en-US" altLang="zh-CN" sz="1600" b="1"/>
              <a:t>1</a:t>
            </a:r>
            <a:r>
              <a:rPr sz="1600" b="1"/>
              <a:t>、下表所示史料共同反映了三国时期东吴（      ）</a:t>
            </a:r>
            <a:endParaRPr sz="1600" b="1"/>
          </a:p>
        </p:txBody>
      </p:sp>
      <p:graphicFrame>
        <p:nvGraphicFramePr>
          <p:cNvPr id="4" name="表格 3"/>
          <p:cNvGraphicFramePr/>
          <p:nvPr>
            <p:custDataLst>
              <p:tags r:id="rId1"/>
            </p:custDataLst>
          </p:nvPr>
        </p:nvGraphicFramePr>
        <p:xfrm>
          <a:off x="314960" y="1119505"/>
          <a:ext cx="8537575" cy="1975485"/>
        </p:xfrm>
        <a:graphic>
          <a:graphicData uri="http://schemas.openxmlformats.org/drawingml/2006/table">
            <a:tbl>
              <a:tblPr firstRow="1" bandRow="1">
                <a:tableStyleId>{5C22544A-7EE6-4342-B048-85BDC9FD1C3A}</a:tableStyleId>
              </a:tblPr>
              <a:tblGrid>
                <a:gridCol w="1712595"/>
                <a:gridCol w="6824980"/>
              </a:tblGrid>
              <a:tr h="490855">
                <a:tc>
                  <a:txBody>
                    <a:bodyPr/>
                    <a:p>
                      <a:pPr>
                        <a:buNone/>
                      </a:pPr>
                      <a:r>
                        <a:rPr lang="en-US" altLang="zh-CN"/>
                        <a:t>      </a:t>
                      </a:r>
                      <a:r>
                        <a:rPr lang="zh-CN" altLang="en-US"/>
                        <a:t>出处</a:t>
                      </a:r>
                      <a:endParaRPr lang="zh-CN" altLang="en-US"/>
                    </a:p>
                  </a:txBody>
                  <a:tcPr/>
                </a:tc>
                <a:tc>
                  <a:txBody>
                    <a:bodyPr/>
                    <a:p>
                      <a:pPr>
                        <a:buNone/>
                      </a:pPr>
                      <a:r>
                        <a:rPr lang="en-US" altLang="zh-CN"/>
                        <a:t>                                           </a:t>
                      </a:r>
                      <a:r>
                        <a:rPr lang="zh-CN" altLang="en-US"/>
                        <a:t>内容</a:t>
                      </a:r>
                      <a:endParaRPr lang="zh-CN" altLang="en-US"/>
                    </a:p>
                  </a:txBody>
                  <a:tcPr/>
                </a:tc>
              </a:tr>
              <a:tr h="490855">
                <a:tc>
                  <a:txBody>
                    <a:bodyPr/>
                    <a:p>
                      <a:pPr>
                        <a:buNone/>
                      </a:pPr>
                      <a:r>
                        <a:rPr lang="zh-CN" altLang="en-US"/>
                        <a:t>《吴书</a:t>
                      </a:r>
                      <a:r>
                        <a:rPr lang="zh-CN" altLang="en-US">
                          <a:latin typeface="微软雅黑" panose="020B0503020204020204" charset="-122"/>
                          <a:ea typeface="微软雅黑" panose="020B0503020204020204" charset="-122"/>
                        </a:rPr>
                        <a:t>●鲁肃传</a:t>
                      </a:r>
                      <a:r>
                        <a:rPr lang="zh-CN" altLang="en-US"/>
                        <a:t>》</a:t>
                      </a:r>
                      <a:endParaRPr lang="zh-CN" altLang="en-US"/>
                    </a:p>
                  </a:txBody>
                  <a:tcPr/>
                </a:tc>
                <a:tc>
                  <a:txBody>
                    <a:bodyPr/>
                    <a:p>
                      <a:pPr>
                        <a:buNone/>
                      </a:pPr>
                      <a:r>
                        <a:rPr lang="zh-CN" altLang="en-US"/>
                        <a:t>孙吴</a:t>
                      </a:r>
                      <a:r>
                        <a:rPr lang="en-US" altLang="zh-CN"/>
                        <a:t>“</a:t>
                      </a:r>
                      <a:r>
                        <a:rPr lang="zh-CN" altLang="en-US"/>
                        <a:t>沃野万里，士民殷富。</a:t>
                      </a:r>
                      <a:r>
                        <a:rPr lang="en-US" altLang="zh-CN"/>
                        <a:t>”</a:t>
                      </a:r>
                      <a:endParaRPr lang="en-US" altLang="zh-CN"/>
                    </a:p>
                  </a:txBody>
                  <a:tcPr/>
                </a:tc>
              </a:tr>
              <a:tr h="490855">
                <a:tc>
                  <a:txBody>
                    <a:bodyPr/>
                    <a:p>
                      <a:pPr>
                        <a:buNone/>
                      </a:pPr>
                      <a:r>
                        <a:rPr lang="zh-CN" altLang="en-US"/>
                        <a:t>《吴都赋》</a:t>
                      </a:r>
                      <a:endParaRPr lang="zh-CN" altLang="en-US"/>
                    </a:p>
                  </a:txBody>
                  <a:tcPr/>
                </a:tc>
                <a:tc>
                  <a:txBody>
                    <a:bodyPr/>
                    <a:p>
                      <a:pPr>
                        <a:buNone/>
                      </a:pPr>
                      <a:r>
                        <a:rPr lang="zh-CN" altLang="en-US"/>
                        <a:t>建康（今南京）</a:t>
                      </a:r>
                      <a:r>
                        <a:rPr lang="en-US" altLang="zh-CN"/>
                        <a:t>“</a:t>
                      </a:r>
                      <a:r>
                        <a:rPr lang="zh-CN" altLang="en-US"/>
                        <a:t>富中之甿，货殖之选，乘时射利，财丰巨万；</a:t>
                      </a:r>
                      <a:r>
                        <a:rPr lang="en-US" altLang="zh-CN"/>
                        <a:t>”</a:t>
                      </a:r>
                      <a:r>
                        <a:rPr lang="zh-CN" altLang="en-US"/>
                        <a:t>东吴之地</a:t>
                      </a:r>
                      <a:r>
                        <a:rPr lang="en-US" altLang="zh-CN"/>
                        <a:t>“</a:t>
                      </a:r>
                      <a:r>
                        <a:rPr lang="zh-CN" altLang="en-US"/>
                        <a:t>其四野则畛畷无数，膏腴兼备。。。。。。。国税再熟之稻，乡贡八蚕之绵</a:t>
                      </a:r>
                      <a:r>
                        <a:rPr lang="en-US" altLang="zh-CN"/>
                        <a:t>”</a:t>
                      </a:r>
                      <a:r>
                        <a:rPr lang="zh-CN" altLang="en-US"/>
                        <a:t>。</a:t>
                      </a:r>
                      <a:endParaRPr lang="zh-CN" altLang="en-US"/>
                    </a:p>
                  </a:txBody>
                  <a:tcPr/>
                </a:tc>
              </a:tr>
              <a:tr h="490855">
                <a:tc>
                  <a:txBody>
                    <a:bodyPr/>
                    <a:p>
                      <a:pPr>
                        <a:buNone/>
                      </a:pPr>
                      <a:r>
                        <a:rPr lang="zh-CN" altLang="en-US"/>
                        <a:t>《吴书</a:t>
                      </a:r>
                      <a:r>
                        <a:rPr lang="zh-CN" altLang="en-US" sz="1350">
                          <a:latin typeface="微软雅黑" panose="020B0503020204020204" charset="-122"/>
                          <a:ea typeface="微软雅黑" panose="020B0503020204020204" charset="-122"/>
                          <a:sym typeface="+mn-ea"/>
                        </a:rPr>
                        <a:t>●钟离牧传</a:t>
                      </a:r>
                      <a:r>
                        <a:rPr lang="zh-CN" altLang="en-US"/>
                        <a:t>》</a:t>
                      </a:r>
                      <a:endParaRPr lang="zh-CN" altLang="en-US"/>
                    </a:p>
                  </a:txBody>
                  <a:tcPr/>
                </a:tc>
                <a:tc>
                  <a:txBody>
                    <a:bodyPr/>
                    <a:p>
                      <a:pPr>
                        <a:buNone/>
                      </a:pPr>
                      <a:r>
                        <a:rPr lang="zh-CN" altLang="en-US"/>
                        <a:t>钟离牧有田二十亩，年获六十斛米，平均每亩可达三斛。</a:t>
                      </a:r>
                      <a:endParaRPr lang="zh-CN" altLang="en-US"/>
                    </a:p>
                  </a:txBody>
                  <a:tcPr/>
                </a:tc>
              </a:tr>
            </a:tbl>
          </a:graphicData>
        </a:graphic>
      </p:graphicFrame>
      <p:sp>
        <p:nvSpPr>
          <p:cNvPr id="5" name="文本框 4"/>
          <p:cNvSpPr txBox="1"/>
          <p:nvPr/>
        </p:nvSpPr>
        <p:spPr>
          <a:xfrm>
            <a:off x="854075" y="3390900"/>
            <a:ext cx="7787005" cy="645160"/>
          </a:xfrm>
          <a:prstGeom prst="rect">
            <a:avLst/>
          </a:prstGeom>
          <a:noFill/>
        </p:spPr>
        <p:txBody>
          <a:bodyPr wrap="square" rtlCol="0">
            <a:spAutoFit/>
          </a:bodyPr>
          <a:p>
            <a:r>
              <a:rPr lang="en-US" altLang="zh-CN" b="1"/>
              <a:t>A</a:t>
            </a:r>
            <a:r>
              <a:rPr lang="zh-CN" altLang="en-US" b="1"/>
              <a:t>、经济重心开始南移                                    </a:t>
            </a:r>
            <a:r>
              <a:rPr lang="en-US" altLang="zh-CN" b="1"/>
              <a:t>B</a:t>
            </a:r>
            <a:r>
              <a:rPr lang="zh-CN" altLang="en-US" b="1"/>
              <a:t>、海外贸易发展迅速</a:t>
            </a:r>
            <a:endParaRPr lang="zh-CN" altLang="en-US" b="1"/>
          </a:p>
          <a:p>
            <a:r>
              <a:rPr lang="en-US" altLang="zh-CN" b="1"/>
              <a:t>C</a:t>
            </a:r>
            <a:r>
              <a:rPr lang="zh-CN" altLang="en-US" b="1"/>
              <a:t>、农耕技术全国领先                                    </a:t>
            </a:r>
            <a:r>
              <a:rPr lang="en-US" altLang="zh-CN" b="1"/>
              <a:t>D</a:t>
            </a:r>
            <a:r>
              <a:rPr lang="zh-CN" altLang="en-US" b="1"/>
              <a:t>、经济的开发和发展   </a:t>
            </a:r>
            <a:endParaRPr lang="zh-CN" altLang="en-US" b="1"/>
          </a:p>
        </p:txBody>
      </p:sp>
      <p:sp>
        <p:nvSpPr>
          <p:cNvPr id="6" name="文本框 5"/>
          <p:cNvSpPr txBox="1"/>
          <p:nvPr/>
        </p:nvSpPr>
        <p:spPr>
          <a:xfrm>
            <a:off x="4963160" y="474345"/>
            <a:ext cx="513080" cy="645160"/>
          </a:xfrm>
          <a:prstGeom prst="rect">
            <a:avLst/>
          </a:prstGeom>
          <a:noFill/>
        </p:spPr>
        <p:txBody>
          <a:bodyPr wrap="none" rtlCol="0">
            <a:spAutoFit/>
          </a:bodyPr>
          <a:p>
            <a:r>
              <a:rPr lang="en-US" altLang="zh-CN" sz="3600" b="1">
                <a:solidFill>
                  <a:srgbClr val="C00000"/>
                </a:solidFill>
              </a:rPr>
              <a:t>D</a:t>
            </a:r>
            <a:endParaRPr lang="en-US" altLang="zh-CN" sz="3600" b="1">
              <a:solidFill>
                <a:srgbClr val="C00000"/>
              </a:solidFill>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a:xfrm>
            <a:off x="961835" y="-542650"/>
            <a:ext cx="7219800" cy="542700"/>
          </a:xfrm>
        </p:spPr>
        <p:txBody>
          <a:bodyPr>
            <a:normAutofit/>
          </a:bodyPr>
          <a:lstStyle/>
          <a:p>
            <a:r>
              <a:rPr lang="zh-CN" altLang="zh-CN" dirty="0"/>
              <a:t>单击此处添加标题</a:t>
            </a:r>
            <a:endParaRPr lang="zh-CN" altLang="zh-CN" dirty="0"/>
          </a:p>
        </p:txBody>
      </p:sp>
      <p:sp>
        <p:nvSpPr>
          <p:cNvPr id="4" name="内容占位符 3"/>
          <p:cNvSpPr>
            <a:spLocks noGrp="1"/>
          </p:cNvSpPr>
          <p:nvPr>
            <p:ph sz="quarter" idx="13"/>
            <p:custDataLst>
              <p:tags r:id="rId2"/>
            </p:custDataLst>
          </p:nvPr>
        </p:nvSpPr>
        <p:spPr>
          <a:xfrm>
            <a:off x="392430" y="293370"/>
            <a:ext cx="7788275" cy="4470400"/>
          </a:xfrm>
        </p:spPr>
        <p:txBody>
          <a:bodyPr/>
          <a:lstStyle/>
          <a:p>
            <a:pPr marL="0" indent="0">
              <a:buNone/>
            </a:pPr>
            <a:r>
              <a:rPr lang="en-US" altLang="zh-CN" sz="1600" b="1" dirty="0"/>
              <a:t>2</a:t>
            </a:r>
            <a:r>
              <a:rPr lang="zh-CN" altLang="en-US" sz="1600" b="1" dirty="0"/>
              <a:t>、</a:t>
            </a:r>
            <a:r>
              <a:rPr lang="en-US" altLang="zh-CN" sz="1600" b="1" dirty="0"/>
              <a:t>“</a:t>
            </a:r>
            <a:r>
              <a:rPr lang="zh-CN" altLang="en-US" sz="1600" b="1" dirty="0"/>
              <a:t>（魏孝文帝）雅好读书，手不释卷。《五经》之义，览之便讲</a:t>
            </a:r>
            <a:r>
              <a:rPr lang="zh-CN" altLang="en-US" sz="1600" b="1" dirty="0">
                <a:latin typeface="微软雅黑" panose="020B0503020204020204" charset="-122"/>
                <a:ea typeface="微软雅黑" panose="020B0503020204020204" charset="-122"/>
              </a:rPr>
              <a:t>┅┉史传百家，无不该涉。善谈《庄》《老》，尤精释义。</a:t>
            </a:r>
            <a:r>
              <a:rPr lang="zh-CN" altLang="en-US" sz="1600" b="1" dirty="0">
                <a:latin typeface="微软雅黑" panose="020B0503020204020204" charset="-122"/>
                <a:ea typeface="微软雅黑" panose="020B0503020204020204" charset="-122"/>
                <a:sym typeface="+mn-ea"/>
              </a:rPr>
              <a:t>┅┉有大文笔，马上口授，及其成也，不改一字。</a:t>
            </a:r>
            <a:r>
              <a:rPr lang="en-US" altLang="zh-CN" sz="1600" b="1" dirty="0">
                <a:latin typeface="微软雅黑" panose="020B0503020204020204" charset="-122"/>
                <a:ea typeface="微软雅黑" panose="020B0503020204020204" charset="-122"/>
                <a:sym typeface="+mn-ea"/>
              </a:rPr>
              <a:t>“</a:t>
            </a:r>
            <a:r>
              <a:rPr lang="zh-CN" altLang="en-US" sz="1600" b="1" dirty="0">
                <a:latin typeface="微软雅黑" panose="020B0503020204020204" charset="-122"/>
                <a:ea typeface="微软雅黑" panose="020B0503020204020204" charset="-122"/>
                <a:sym typeface="+mn-ea"/>
              </a:rPr>
              <a:t>材料突出说明魏孝文帝 （      ）</a:t>
            </a:r>
            <a:endParaRPr lang="zh-CN" altLang="en-US" sz="1600" b="1" dirty="0">
              <a:latin typeface="微软雅黑" panose="020B0503020204020204" charset="-122"/>
              <a:ea typeface="微软雅黑" panose="020B0503020204020204" charset="-122"/>
              <a:sym typeface="+mn-ea"/>
            </a:endParaRPr>
          </a:p>
          <a:p>
            <a:pPr marL="0" indent="0">
              <a:buNone/>
            </a:pPr>
            <a:r>
              <a:rPr lang="en-US" altLang="zh-CN" sz="1600" b="1" dirty="0">
                <a:latin typeface="微软雅黑" panose="020B0503020204020204" charset="-122"/>
                <a:ea typeface="微软雅黑" panose="020B0503020204020204" charset="-122"/>
                <a:sym typeface="+mn-ea"/>
              </a:rPr>
              <a:t>A</a:t>
            </a:r>
            <a:r>
              <a:rPr lang="zh-CN" altLang="en-US" sz="1600" b="1" dirty="0">
                <a:latin typeface="微软雅黑" panose="020B0503020204020204" charset="-122"/>
                <a:ea typeface="微软雅黑" panose="020B0503020204020204" charset="-122"/>
                <a:sym typeface="+mn-ea"/>
              </a:rPr>
              <a:t>、重视汉族文化                          </a:t>
            </a:r>
            <a:r>
              <a:rPr lang="en-US" altLang="zh-CN" sz="1600" b="1" dirty="0">
                <a:latin typeface="微软雅黑" panose="020B0503020204020204" charset="-122"/>
                <a:ea typeface="微软雅黑" panose="020B0503020204020204" charset="-122"/>
                <a:sym typeface="+mn-ea"/>
              </a:rPr>
              <a:t>B</a:t>
            </a:r>
            <a:r>
              <a:rPr lang="zh-CN" altLang="en-US" sz="1600" b="1" dirty="0">
                <a:latin typeface="微软雅黑" panose="020B0503020204020204" charset="-122"/>
                <a:ea typeface="微软雅黑" panose="020B0503020204020204" charset="-122"/>
                <a:sym typeface="+mn-ea"/>
              </a:rPr>
              <a:t>、注重学以致用</a:t>
            </a:r>
            <a:endParaRPr lang="zh-CN" altLang="en-US" sz="1600" b="1" dirty="0">
              <a:latin typeface="微软雅黑" panose="020B0503020204020204" charset="-122"/>
              <a:ea typeface="微软雅黑" panose="020B0503020204020204" charset="-122"/>
              <a:sym typeface="+mn-ea"/>
            </a:endParaRPr>
          </a:p>
          <a:p>
            <a:pPr marL="0" indent="0">
              <a:buNone/>
            </a:pPr>
            <a:r>
              <a:rPr lang="en-US" altLang="zh-CN" sz="1600" b="1" dirty="0">
                <a:latin typeface="微软雅黑" panose="020B0503020204020204" charset="-122"/>
                <a:ea typeface="微软雅黑" panose="020B0503020204020204" charset="-122"/>
                <a:sym typeface="+mn-ea"/>
              </a:rPr>
              <a:t>C</a:t>
            </a:r>
            <a:r>
              <a:rPr lang="zh-CN" altLang="en-US" sz="1600" b="1" dirty="0">
                <a:latin typeface="微软雅黑" panose="020B0503020204020204" charset="-122"/>
                <a:ea typeface="微软雅黑" panose="020B0503020204020204" charset="-122"/>
                <a:sym typeface="+mn-ea"/>
              </a:rPr>
              <a:t>、锐意改革旧俗                          </a:t>
            </a:r>
            <a:r>
              <a:rPr lang="en-US" altLang="zh-CN" sz="1600" b="1" dirty="0">
                <a:latin typeface="微软雅黑" panose="020B0503020204020204" charset="-122"/>
                <a:ea typeface="微软雅黑" panose="020B0503020204020204" charset="-122"/>
                <a:sym typeface="+mn-ea"/>
              </a:rPr>
              <a:t>D</a:t>
            </a:r>
            <a:r>
              <a:rPr lang="zh-CN" altLang="en-US" sz="1600" b="1" dirty="0">
                <a:latin typeface="微软雅黑" panose="020B0503020204020204" charset="-122"/>
                <a:ea typeface="微软雅黑" panose="020B0503020204020204" charset="-122"/>
                <a:sym typeface="+mn-ea"/>
              </a:rPr>
              <a:t>、潜心文学创作</a:t>
            </a:r>
            <a:endParaRPr lang="zh-CN" altLang="en-US" sz="1600" b="1" dirty="0">
              <a:latin typeface="微软雅黑" panose="020B0503020204020204" charset="-122"/>
              <a:ea typeface="微软雅黑" panose="020B0503020204020204" charset="-122"/>
              <a:sym typeface="+mn-ea"/>
            </a:endParaRPr>
          </a:p>
          <a:p>
            <a:pPr marL="0" indent="0">
              <a:buNone/>
            </a:pPr>
            <a:r>
              <a:rPr lang="en-US" altLang="zh-CN" sz="1600" b="1" dirty="0">
                <a:latin typeface="微软雅黑" panose="020B0503020204020204" charset="-122"/>
                <a:ea typeface="微软雅黑" panose="020B0503020204020204" charset="-122"/>
                <a:sym typeface="+mn-ea"/>
              </a:rPr>
              <a:t>3</a:t>
            </a:r>
            <a:r>
              <a:rPr lang="zh-CN" altLang="en-US" sz="1600" b="1" dirty="0">
                <a:latin typeface="微软雅黑" panose="020B0503020204020204" charset="-122"/>
                <a:ea typeface="微软雅黑" panose="020B0503020204020204" charset="-122"/>
                <a:sym typeface="+mn-ea"/>
              </a:rPr>
              <a:t>、隋唐时期，科举制度下的考生可以自由报考，而且</a:t>
            </a:r>
            <a:r>
              <a:rPr lang="en-US" altLang="zh-CN" sz="1600" b="1" dirty="0">
                <a:latin typeface="微软雅黑" panose="020B0503020204020204" charset="-122"/>
                <a:ea typeface="微软雅黑" panose="020B0503020204020204" charset="-122"/>
                <a:sym typeface="+mn-ea"/>
              </a:rPr>
              <a:t>“</a:t>
            </a:r>
            <a:r>
              <a:rPr lang="zh-CN" altLang="en-US" sz="1600" b="1" dirty="0">
                <a:latin typeface="微软雅黑" panose="020B0503020204020204" charset="-122"/>
                <a:ea typeface="微软雅黑" panose="020B0503020204020204" charset="-122"/>
                <a:sym typeface="+mn-ea"/>
              </a:rPr>
              <a:t>取士不问家世</a:t>
            </a:r>
            <a:r>
              <a:rPr lang="en-US" altLang="zh-CN" sz="1600" b="1" dirty="0">
                <a:latin typeface="微软雅黑" panose="020B0503020204020204" charset="-122"/>
                <a:ea typeface="微软雅黑" panose="020B0503020204020204" charset="-122"/>
                <a:sym typeface="+mn-ea"/>
              </a:rPr>
              <a:t>”“</a:t>
            </a:r>
            <a:r>
              <a:rPr lang="zh-CN" altLang="en-US" sz="1600" b="1" dirty="0">
                <a:latin typeface="微软雅黑" panose="020B0503020204020204" charset="-122"/>
                <a:ea typeface="微软雅黑" panose="020B0503020204020204" charset="-122"/>
                <a:sym typeface="+mn-ea"/>
              </a:rPr>
              <a:t>一切以程文为去留</a:t>
            </a:r>
            <a:r>
              <a:rPr lang="en-US" altLang="zh-CN" sz="1600" b="1" dirty="0">
                <a:latin typeface="微软雅黑" panose="020B0503020204020204" charset="-122"/>
                <a:ea typeface="微软雅黑" panose="020B0503020204020204" charset="-122"/>
                <a:sym typeface="+mn-ea"/>
              </a:rPr>
              <a:t>”</a:t>
            </a:r>
            <a:r>
              <a:rPr lang="zh-CN" altLang="en-US" sz="1600" b="1" dirty="0">
                <a:latin typeface="微软雅黑" panose="020B0503020204020204" charset="-122"/>
                <a:ea typeface="微软雅黑" panose="020B0503020204020204" charset="-122"/>
                <a:sym typeface="+mn-ea"/>
              </a:rPr>
              <a:t>。材料主要体现出科举制的特点是（    ）</a:t>
            </a:r>
            <a:endParaRPr lang="zh-CN" altLang="en-US" sz="1600" b="1" dirty="0">
              <a:latin typeface="微软雅黑" panose="020B0503020204020204" charset="-122"/>
              <a:ea typeface="微软雅黑" panose="020B0503020204020204" charset="-122"/>
              <a:sym typeface="+mn-ea"/>
            </a:endParaRPr>
          </a:p>
          <a:p>
            <a:pPr marL="0" indent="0">
              <a:buNone/>
            </a:pPr>
            <a:r>
              <a:rPr lang="zh-CN" altLang="en-US" sz="1600" b="1" dirty="0">
                <a:latin typeface="微软雅黑" panose="020B0503020204020204" charset="-122"/>
                <a:ea typeface="微软雅黑" panose="020B0503020204020204" charset="-122"/>
                <a:sym typeface="+mn-ea"/>
              </a:rPr>
              <a:t> </a:t>
            </a:r>
            <a:r>
              <a:rPr lang="en-US" altLang="zh-CN" sz="1600" b="1" dirty="0">
                <a:latin typeface="微软雅黑" panose="020B0503020204020204" charset="-122"/>
                <a:ea typeface="微软雅黑" panose="020B0503020204020204" charset="-122"/>
                <a:sym typeface="+mn-ea"/>
              </a:rPr>
              <a:t>A</a:t>
            </a:r>
            <a:r>
              <a:rPr lang="zh-CN" altLang="en-US" sz="1600" b="1" dirty="0">
                <a:latin typeface="微软雅黑" panose="020B0503020204020204" charset="-122"/>
                <a:ea typeface="微软雅黑" panose="020B0503020204020204" charset="-122"/>
                <a:sym typeface="+mn-ea"/>
              </a:rPr>
              <a:t>、注重门第家世                     </a:t>
            </a:r>
            <a:r>
              <a:rPr lang="en-US" altLang="zh-CN" sz="1600" b="1" dirty="0">
                <a:latin typeface="微软雅黑" panose="020B0503020204020204" charset="-122"/>
                <a:ea typeface="微软雅黑" panose="020B0503020204020204" charset="-122"/>
                <a:sym typeface="+mn-ea"/>
              </a:rPr>
              <a:t>B</a:t>
            </a:r>
            <a:r>
              <a:rPr lang="zh-CN" altLang="en-US" sz="1600" b="1" dirty="0">
                <a:latin typeface="微软雅黑" panose="020B0503020204020204" charset="-122"/>
                <a:ea typeface="微软雅黑" panose="020B0503020204020204" charset="-122"/>
                <a:sym typeface="+mn-ea"/>
              </a:rPr>
              <a:t>、取士方式多样</a:t>
            </a:r>
            <a:endParaRPr lang="zh-CN" altLang="en-US" sz="1600" b="1" dirty="0">
              <a:latin typeface="微软雅黑" panose="020B0503020204020204" charset="-122"/>
              <a:ea typeface="微软雅黑" panose="020B0503020204020204" charset="-122"/>
              <a:sym typeface="+mn-ea"/>
            </a:endParaRPr>
          </a:p>
          <a:p>
            <a:pPr marL="0" indent="0">
              <a:buNone/>
            </a:pPr>
            <a:r>
              <a:rPr lang="en-US" altLang="zh-CN" sz="1600" b="1" dirty="0">
                <a:latin typeface="微软雅黑" panose="020B0503020204020204" charset="-122"/>
                <a:ea typeface="微软雅黑" panose="020B0503020204020204" charset="-122"/>
                <a:sym typeface="+mn-ea"/>
              </a:rPr>
              <a:t> C</a:t>
            </a:r>
            <a:r>
              <a:rPr lang="zh-CN" altLang="en-US" sz="1600" b="1" dirty="0">
                <a:latin typeface="微软雅黑" panose="020B0503020204020204" charset="-122"/>
                <a:ea typeface="微软雅黑" panose="020B0503020204020204" charset="-122"/>
                <a:sym typeface="+mn-ea"/>
              </a:rPr>
              <a:t>、关注道德品质                     </a:t>
            </a:r>
            <a:r>
              <a:rPr lang="en-US" altLang="zh-CN" sz="1600" b="1" dirty="0">
                <a:latin typeface="微软雅黑" panose="020B0503020204020204" charset="-122"/>
                <a:ea typeface="微软雅黑" panose="020B0503020204020204" charset="-122"/>
                <a:sym typeface="+mn-ea"/>
              </a:rPr>
              <a:t>D</a:t>
            </a:r>
            <a:r>
              <a:rPr lang="zh-CN" altLang="en-US" sz="1600" b="1" dirty="0">
                <a:latin typeface="微软雅黑" panose="020B0503020204020204" charset="-122"/>
                <a:ea typeface="微软雅黑" panose="020B0503020204020204" charset="-122"/>
                <a:sym typeface="+mn-ea"/>
              </a:rPr>
              <a:t>、公开公平竞争</a:t>
            </a:r>
            <a:endParaRPr lang="zh-CN" altLang="en-US" sz="1600" b="1" dirty="0">
              <a:latin typeface="微软雅黑" panose="020B0503020204020204" charset="-122"/>
              <a:ea typeface="微软雅黑" panose="020B0503020204020204" charset="-122"/>
              <a:sym typeface="+mn-ea"/>
            </a:endParaRPr>
          </a:p>
        </p:txBody>
      </p:sp>
      <p:sp>
        <p:nvSpPr>
          <p:cNvPr id="2" name="文本框 1"/>
          <p:cNvSpPr txBox="1"/>
          <p:nvPr/>
        </p:nvSpPr>
        <p:spPr>
          <a:xfrm>
            <a:off x="5544185" y="791210"/>
            <a:ext cx="549910" cy="706755"/>
          </a:xfrm>
          <a:prstGeom prst="rect">
            <a:avLst/>
          </a:prstGeom>
          <a:noFill/>
        </p:spPr>
        <p:txBody>
          <a:bodyPr wrap="none" rtlCol="0">
            <a:spAutoFit/>
          </a:bodyPr>
          <a:p>
            <a:r>
              <a:rPr lang="en-US" altLang="zh-CN" sz="4000" b="1">
                <a:solidFill>
                  <a:srgbClr val="C00000"/>
                </a:solidFill>
              </a:rPr>
              <a:t>A</a:t>
            </a:r>
            <a:endParaRPr lang="en-US" altLang="zh-CN" sz="4000" b="1">
              <a:solidFill>
                <a:srgbClr val="C00000"/>
              </a:solidFill>
            </a:endParaRPr>
          </a:p>
        </p:txBody>
      </p:sp>
      <p:sp>
        <p:nvSpPr>
          <p:cNvPr id="5" name="文本框 4"/>
          <p:cNvSpPr txBox="1"/>
          <p:nvPr/>
        </p:nvSpPr>
        <p:spPr>
          <a:xfrm>
            <a:off x="6827520" y="2465705"/>
            <a:ext cx="549910" cy="706755"/>
          </a:xfrm>
          <a:prstGeom prst="rect">
            <a:avLst/>
          </a:prstGeom>
          <a:noFill/>
        </p:spPr>
        <p:txBody>
          <a:bodyPr wrap="none" rtlCol="0">
            <a:spAutoFit/>
          </a:bodyPr>
          <a:p>
            <a:r>
              <a:rPr lang="en-US" altLang="zh-CN" sz="4000" b="1">
                <a:solidFill>
                  <a:srgbClr val="C00000"/>
                </a:solidFill>
              </a:rPr>
              <a:t>D</a:t>
            </a:r>
            <a:endParaRPr lang="en-US" altLang="zh-CN" sz="4000" b="1">
              <a:solidFill>
                <a:srgbClr val="C00000"/>
              </a:solidFill>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p:bldP spid="5" grpId="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1"/>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latin typeface="隶书" panose="02010509060101010101" pitchFamily="49" charset="-122"/>
              <a:ea typeface="隶书" panose="02010509060101010101" pitchFamily="49" charset="-122"/>
            </a:endParaRPr>
          </a:p>
        </p:txBody>
      </p:sp>
      <p:pic>
        <p:nvPicPr>
          <p:cNvPr id="9" name="图片 8"/>
          <p:cNvPicPr>
            <a:picLocks noChangeAspect="1"/>
          </p:cNvPicPr>
          <p:nvPr userDrawn="1">
            <p:custDataLst>
              <p:tags r:id="rId2"/>
            </p:custDataLst>
          </p:nvPr>
        </p:nvPicPr>
        <p:blipFill>
          <a:blip r:embed="rId3"/>
          <a:stretch>
            <a:fillRect/>
          </a:stretch>
        </p:blipFill>
        <p:spPr>
          <a:xfrm>
            <a:off x="6935629" y="0"/>
            <a:ext cx="2208371" cy="1774031"/>
          </a:xfrm>
          <a:prstGeom prst="rect">
            <a:avLst/>
          </a:prstGeom>
        </p:spPr>
      </p:pic>
      <p:pic>
        <p:nvPicPr>
          <p:cNvPr id="10" name="图片 9"/>
          <p:cNvPicPr>
            <a:picLocks noChangeAspect="1"/>
          </p:cNvPicPr>
          <p:nvPr userDrawn="1">
            <p:custDataLst>
              <p:tags r:id="rId4"/>
            </p:custDataLst>
          </p:nvPr>
        </p:nvPicPr>
        <p:blipFill>
          <a:blip r:embed="rId5"/>
          <a:stretch>
            <a:fillRect/>
          </a:stretch>
        </p:blipFill>
        <p:spPr>
          <a:xfrm>
            <a:off x="219075" y="228600"/>
            <a:ext cx="1870234" cy="1458754"/>
          </a:xfrm>
          <a:prstGeom prst="rect">
            <a:avLst/>
          </a:prstGeom>
        </p:spPr>
      </p:pic>
      <p:sp>
        <p:nvSpPr>
          <p:cNvPr id="8" name="Title 6"/>
          <p:cNvSpPr txBox="1"/>
          <p:nvPr>
            <p:custDataLst>
              <p:tags r:id="rId6"/>
            </p:custDataLst>
          </p:nvPr>
        </p:nvSpPr>
        <p:spPr>
          <a:xfrm>
            <a:off x="391160" y="429895"/>
            <a:ext cx="8361680" cy="4284345"/>
          </a:xfrm>
          <a:prstGeom prst="rect">
            <a:avLst/>
          </a:prstGeom>
          <a:noFill/>
          <a:ln w="3175">
            <a:noFill/>
            <a:prstDash val="sysDash"/>
          </a:ln>
        </p:spPr>
        <p:txBody>
          <a:bodyPr wrap="square" lIns="54000" tIns="27000" rIns="54000" bIns="27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 4</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、解读右图，当时大运河的修建和利用      （       ）</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 沟通了南北并巩固了统一</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B</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、完成了经济重心的南移</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C</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、实现了海上贸易被漕运取代</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D</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、解除了长安遭受的军事威胁</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p:txBody>
      </p:sp>
      <p:sp>
        <p:nvSpPr>
          <p:cNvPr id="4" name="Title 6"/>
          <p:cNvSpPr txBox="1"/>
          <p:nvPr>
            <p:custDataLst>
              <p:tags r:id="rId7"/>
            </p:custDataLst>
          </p:nvPr>
        </p:nvSpPr>
        <p:spPr>
          <a:xfrm>
            <a:off x="693155" y="-705590"/>
            <a:ext cx="8231400" cy="933896"/>
          </a:xfrm>
          <a:prstGeom prst="rect">
            <a:avLst/>
          </a:prstGeom>
          <a:noFill/>
          <a:ln w="3175">
            <a:noFill/>
            <a:prstDash val="sysDash"/>
          </a:ln>
        </p:spPr>
        <p:txBody>
          <a:bodyPr wrap="square" lIns="54000" tIns="27000" rIns="54000" bIns="81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90000"/>
              </a:lnSpc>
              <a:spcBef>
                <a:spcPct val="0"/>
              </a:spcBef>
              <a:spcAft>
                <a:spcPts val="800"/>
              </a:spcAft>
              <a:buClrTx/>
              <a:buSzTx/>
              <a:buFontTx/>
              <a:buNone/>
            </a:pPr>
            <a:r>
              <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rPr>
              <a:t>点击输入大标题</a:t>
            </a:r>
            <a:endPar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endParaRPr>
          </a:p>
        </p:txBody>
      </p:sp>
      <p:sp>
        <p:nvSpPr>
          <p:cNvPr id="2" name="文本框 1"/>
          <p:cNvSpPr txBox="1"/>
          <p:nvPr/>
        </p:nvSpPr>
        <p:spPr>
          <a:xfrm>
            <a:off x="4797425" y="252730"/>
            <a:ext cx="549910" cy="706755"/>
          </a:xfrm>
          <a:prstGeom prst="rect">
            <a:avLst/>
          </a:prstGeom>
          <a:noFill/>
        </p:spPr>
        <p:txBody>
          <a:bodyPr wrap="none" rtlCol="0">
            <a:spAutoFit/>
          </a:bodyPr>
          <a:p>
            <a:r>
              <a:rPr lang="en-US" altLang="zh-CN" sz="4000" b="1">
                <a:solidFill>
                  <a:srgbClr val="C00000"/>
                </a:solidFill>
              </a:rPr>
              <a:t>A</a:t>
            </a:r>
            <a:endParaRPr lang="en-US" altLang="zh-CN" sz="4000" b="1">
              <a:solidFill>
                <a:srgbClr val="C00000"/>
              </a:solidFill>
            </a:endParaRPr>
          </a:p>
        </p:txBody>
      </p:sp>
      <p:pic>
        <p:nvPicPr>
          <p:cNvPr id="5" name="图片 4"/>
          <p:cNvPicPr>
            <a:picLocks noChangeAspect="1"/>
          </p:cNvPicPr>
          <p:nvPr/>
        </p:nvPicPr>
        <p:blipFill>
          <a:blip r:embed="rId8"/>
          <a:stretch>
            <a:fillRect/>
          </a:stretch>
        </p:blipFill>
        <p:spPr>
          <a:xfrm>
            <a:off x="3510280" y="917575"/>
            <a:ext cx="6907530" cy="3997325"/>
          </a:xfrm>
          <a:prstGeom prst="rect">
            <a:avLst/>
          </a:prstGeom>
        </p:spPr>
      </p:pic>
      <p:sp>
        <p:nvSpPr>
          <p:cNvPr id="7" name="矩形标注 6"/>
          <p:cNvSpPr/>
          <p:nvPr/>
        </p:nvSpPr>
        <p:spPr>
          <a:xfrm>
            <a:off x="6257290" y="1122680"/>
            <a:ext cx="973455" cy="275590"/>
          </a:xfrm>
          <a:prstGeom prst="wedgeRectCallout">
            <a:avLst>
              <a:gd name="adj1" fmla="val -35103"/>
              <a:gd name="adj2" fmla="val 7232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nvSpPr>
        <p:spPr>
          <a:xfrm>
            <a:off x="6257925" y="1122680"/>
            <a:ext cx="972820" cy="306705"/>
          </a:xfrm>
          <a:prstGeom prst="rect">
            <a:avLst/>
          </a:prstGeom>
          <a:noFill/>
        </p:spPr>
        <p:txBody>
          <a:bodyPr wrap="square" rtlCol="0">
            <a:spAutoFit/>
          </a:bodyPr>
          <a:p>
            <a:r>
              <a:rPr lang="zh-CN" altLang="en-US" sz="1400" b="1">
                <a:solidFill>
                  <a:schemeClr val="bg1"/>
                </a:solidFill>
              </a:rPr>
              <a:t>军事重镇</a:t>
            </a:r>
            <a:endParaRPr lang="zh-CN" altLang="en-US" sz="1400" b="1">
              <a:solidFill>
                <a:schemeClr val="bg1"/>
              </a:solidFill>
            </a:endParaRPr>
          </a:p>
        </p:txBody>
      </p:sp>
      <p:sp>
        <p:nvSpPr>
          <p:cNvPr id="13" name="矩形标注 12"/>
          <p:cNvSpPr/>
          <p:nvPr/>
        </p:nvSpPr>
        <p:spPr>
          <a:xfrm>
            <a:off x="3510915" y="3034665"/>
            <a:ext cx="920115" cy="386080"/>
          </a:xfrm>
          <a:prstGeom prst="wedgeRectCallout">
            <a:avLst>
              <a:gd name="adj1" fmla="val -10455"/>
              <a:gd name="adj2" fmla="val 810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3510915" y="3052445"/>
            <a:ext cx="899160" cy="306705"/>
          </a:xfrm>
          <a:prstGeom prst="rect">
            <a:avLst/>
          </a:prstGeom>
          <a:noFill/>
        </p:spPr>
        <p:txBody>
          <a:bodyPr wrap="none" rtlCol="0">
            <a:spAutoFit/>
          </a:bodyPr>
          <a:p>
            <a:r>
              <a:rPr lang="zh-CN" altLang="en-US" sz="1400" b="1">
                <a:solidFill>
                  <a:schemeClr val="bg1"/>
                </a:solidFill>
              </a:rPr>
              <a:t>政治中心</a:t>
            </a:r>
            <a:endParaRPr lang="zh-CN" altLang="en-US" sz="1400" b="1">
              <a:solidFill>
                <a:schemeClr val="bg1"/>
              </a:solidFill>
            </a:endParaRPr>
          </a:p>
        </p:txBody>
      </p:sp>
      <p:sp>
        <p:nvSpPr>
          <p:cNvPr id="15" name="矩形标注 14"/>
          <p:cNvSpPr/>
          <p:nvPr/>
        </p:nvSpPr>
        <p:spPr>
          <a:xfrm>
            <a:off x="6770370" y="1774190"/>
            <a:ext cx="914400" cy="611505"/>
          </a:xfrm>
          <a:prstGeom prst="wedgeRectCallout">
            <a:avLst>
              <a:gd name="adj1" fmla="val -77986"/>
              <a:gd name="adj2" fmla="val 255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6688455" y="1818640"/>
            <a:ext cx="1078230" cy="521970"/>
          </a:xfrm>
          <a:prstGeom prst="rect">
            <a:avLst/>
          </a:prstGeom>
          <a:noFill/>
        </p:spPr>
        <p:txBody>
          <a:bodyPr wrap="none" rtlCol="0">
            <a:spAutoFit/>
          </a:bodyPr>
          <a:p>
            <a:r>
              <a:rPr lang="zh-CN" altLang="en-US" sz="1400" b="1">
                <a:solidFill>
                  <a:schemeClr val="bg1"/>
                </a:solidFill>
              </a:rPr>
              <a:t>向东用兵</a:t>
            </a:r>
            <a:endParaRPr lang="zh-CN" altLang="en-US" sz="1400" b="1">
              <a:solidFill>
                <a:schemeClr val="bg1"/>
              </a:solidFill>
            </a:endParaRPr>
          </a:p>
          <a:p>
            <a:r>
              <a:rPr lang="zh-CN" altLang="en-US" sz="1400" b="1">
                <a:solidFill>
                  <a:schemeClr val="bg1"/>
                </a:solidFill>
              </a:rPr>
              <a:t>运军粮之用</a:t>
            </a:r>
            <a:endParaRPr lang="zh-CN" altLang="en-US" sz="1400" b="1">
              <a:solidFill>
                <a:schemeClr val="bg1"/>
              </a:solidFill>
            </a:endParaRPr>
          </a:p>
        </p:txBody>
      </p:sp>
      <p:sp>
        <p:nvSpPr>
          <p:cNvPr id="17" name="矩形标注 16"/>
          <p:cNvSpPr/>
          <p:nvPr/>
        </p:nvSpPr>
        <p:spPr>
          <a:xfrm>
            <a:off x="7582535" y="3052445"/>
            <a:ext cx="1170305" cy="522605"/>
          </a:xfrm>
          <a:prstGeom prst="wedgeRectCallout">
            <a:avLst>
              <a:gd name="adj1" fmla="val -40938"/>
              <a:gd name="adj2" fmla="val 1021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文本框 17"/>
          <p:cNvSpPr txBox="1"/>
          <p:nvPr/>
        </p:nvSpPr>
        <p:spPr>
          <a:xfrm>
            <a:off x="7582535" y="3052445"/>
            <a:ext cx="1257300" cy="521970"/>
          </a:xfrm>
          <a:prstGeom prst="rect">
            <a:avLst/>
          </a:prstGeom>
          <a:noFill/>
        </p:spPr>
        <p:txBody>
          <a:bodyPr wrap="none" rtlCol="0">
            <a:spAutoFit/>
          </a:bodyPr>
          <a:p>
            <a:r>
              <a:rPr lang="zh-CN" altLang="en-US" sz="1400" b="1">
                <a:solidFill>
                  <a:schemeClr val="bg1"/>
                </a:solidFill>
              </a:rPr>
              <a:t>唐中叶后，</a:t>
            </a:r>
            <a:endParaRPr lang="zh-CN" altLang="en-US" sz="1400" b="1">
              <a:solidFill>
                <a:schemeClr val="bg1"/>
              </a:solidFill>
            </a:endParaRPr>
          </a:p>
          <a:p>
            <a:r>
              <a:rPr lang="zh-CN" altLang="en-US" sz="1400" b="1">
                <a:solidFill>
                  <a:schemeClr val="bg1"/>
                </a:solidFill>
              </a:rPr>
              <a:t>成为经济命脉</a:t>
            </a:r>
            <a:endParaRPr lang="zh-CN" altLang="en-US" sz="1400" b="1">
              <a:solidFill>
                <a:schemeClr val="bg1"/>
              </a:solidFill>
            </a:endParaRPr>
          </a:p>
        </p:txBody>
      </p:sp>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1" name="矩形 10"/>
          <p:cNvSpPr/>
          <p:nvPr userDrawn="1">
            <p:custDataLst>
              <p:tags r:id="rId1"/>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latin typeface="隶书" panose="02010509060101010101" pitchFamily="49" charset="-122"/>
              <a:ea typeface="隶书" panose="02010509060101010101" pitchFamily="49" charset="-122"/>
            </a:endParaRPr>
          </a:p>
        </p:txBody>
      </p:sp>
      <p:pic>
        <p:nvPicPr>
          <p:cNvPr id="9" name="图片 8"/>
          <p:cNvPicPr>
            <a:picLocks noChangeAspect="1"/>
          </p:cNvPicPr>
          <p:nvPr userDrawn="1">
            <p:custDataLst>
              <p:tags r:id="rId2"/>
            </p:custDataLst>
          </p:nvPr>
        </p:nvPicPr>
        <p:blipFill>
          <a:blip r:embed="rId3"/>
          <a:stretch>
            <a:fillRect/>
          </a:stretch>
        </p:blipFill>
        <p:spPr>
          <a:xfrm>
            <a:off x="6935629" y="0"/>
            <a:ext cx="2208371" cy="1774031"/>
          </a:xfrm>
          <a:prstGeom prst="rect">
            <a:avLst/>
          </a:prstGeom>
        </p:spPr>
      </p:pic>
      <p:pic>
        <p:nvPicPr>
          <p:cNvPr id="10" name="图片 9"/>
          <p:cNvPicPr>
            <a:picLocks noChangeAspect="1"/>
          </p:cNvPicPr>
          <p:nvPr userDrawn="1">
            <p:custDataLst>
              <p:tags r:id="rId4"/>
            </p:custDataLst>
          </p:nvPr>
        </p:nvPicPr>
        <p:blipFill>
          <a:blip r:embed="rId5"/>
          <a:stretch>
            <a:fillRect/>
          </a:stretch>
        </p:blipFill>
        <p:spPr>
          <a:xfrm>
            <a:off x="219075" y="228600"/>
            <a:ext cx="1870234" cy="1458754"/>
          </a:xfrm>
          <a:prstGeom prst="rect">
            <a:avLst/>
          </a:prstGeom>
        </p:spPr>
      </p:pic>
      <p:sp>
        <p:nvSpPr>
          <p:cNvPr id="8" name="Title 6"/>
          <p:cNvSpPr txBox="1"/>
          <p:nvPr>
            <p:custDataLst>
              <p:tags r:id="rId6"/>
            </p:custDataLst>
          </p:nvPr>
        </p:nvSpPr>
        <p:spPr>
          <a:xfrm>
            <a:off x="349250" y="316230"/>
            <a:ext cx="8338820" cy="4371975"/>
          </a:xfrm>
          <a:prstGeom prst="rect">
            <a:avLst/>
          </a:prstGeom>
          <a:noFill/>
          <a:ln w="3175">
            <a:noFill/>
            <a:prstDash val="sysDash"/>
          </a:ln>
        </p:spPr>
        <p:txBody>
          <a:bodyPr wrap="square" lIns="54000" tIns="27000" rIns="54000" bIns="27000" anchor="t"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5</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、文献与考古表明，唐代中后期，</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波斯锦</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胡锦</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番锦</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通过丝绸之路，不断输入中国，内地也生产</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胡式锦</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。这表明（      ）</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、外来文化主导唐代社会生活                           </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B</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、唐代采取了开明的民族政策</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C</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、外来的丝织技术超过了唐朝                           </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D</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、中外文化交流互动日益深入</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6</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从汉族地区来的文成公主，带来的各种牲畜共有五千五百种，使西藏的乳酪酥油从此年年丰收。</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材料表明文成公主入藏（         ）</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A</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、使西藏地区摆脱了贫困                  </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B</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、促进了西藏经济的发展</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a:p>
            <a:pPr marL="0" marR="0" lvl="0" indent="0" algn="just" defTabSz="914400" rtl="0" eaLnBrk="1" fontAlgn="auto" latinLnBrk="0" hangingPunct="1">
              <a:lnSpc>
                <a:spcPct val="130000"/>
              </a:lnSpc>
              <a:spcBef>
                <a:spcPts val="0"/>
              </a:spcBef>
              <a:spcAft>
                <a:spcPts val="800"/>
              </a:spcAft>
              <a:buClrTx/>
              <a:buSzTx/>
              <a:buFont typeface="Arial" panose="020B0604020202020204" pitchFamily="34" charset="0"/>
            </a:pP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C</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、是畜牧业在西藏地区兴起               </a:t>
            </a:r>
            <a:r>
              <a:rPr kumimoji="0" altLang="zh-CN"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D</a:t>
            </a:r>
            <a:r>
              <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rPr>
              <a:t>、推动了西藏文化的繁荣</a:t>
            </a:r>
            <a:endParaRPr kumimoji="0" lang="zh-CN" altLang="en-US" sz="1600" b="1" i="0" spc="50" baseline="0" noProof="0" dirty="0">
              <a:ln w="3175">
                <a:noFill/>
                <a:prstDash val="dash"/>
              </a:ln>
              <a:solidFill>
                <a:schemeClr val="tx1">
                  <a:lumMod val="65000"/>
                  <a:lumOff val="35000"/>
                </a:schemeClr>
              </a:solidFill>
              <a:effectLst/>
              <a:uLnTx/>
              <a:uFillTx/>
              <a:latin typeface="隶书" panose="02010509060101010101" pitchFamily="49" charset="-122"/>
              <a:ea typeface="隶书" panose="02010509060101010101" pitchFamily="49" charset="-122"/>
              <a:cs typeface="微软雅黑" panose="020B0503020204020204" charset="-122"/>
            </a:endParaRPr>
          </a:p>
        </p:txBody>
      </p:sp>
      <p:sp>
        <p:nvSpPr>
          <p:cNvPr id="4" name="Title 6"/>
          <p:cNvSpPr txBox="1"/>
          <p:nvPr>
            <p:custDataLst>
              <p:tags r:id="rId7"/>
            </p:custDataLst>
          </p:nvPr>
        </p:nvSpPr>
        <p:spPr>
          <a:xfrm>
            <a:off x="456300" y="-617960"/>
            <a:ext cx="8231400" cy="933896"/>
          </a:xfrm>
          <a:prstGeom prst="rect">
            <a:avLst/>
          </a:prstGeom>
          <a:noFill/>
          <a:ln w="3175">
            <a:noFill/>
            <a:prstDash val="sysDash"/>
          </a:ln>
        </p:spPr>
        <p:txBody>
          <a:bodyPr wrap="square" lIns="54000" tIns="27000" rIns="54000" bIns="810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90000"/>
              </a:lnSpc>
              <a:spcBef>
                <a:spcPct val="0"/>
              </a:spcBef>
              <a:spcAft>
                <a:spcPts val="800"/>
              </a:spcAft>
              <a:buClrTx/>
              <a:buSzTx/>
              <a:buFontTx/>
              <a:buNone/>
            </a:pPr>
            <a:r>
              <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rPr>
              <a:t>点击输入大标题</a:t>
            </a:r>
            <a:endParaRPr kumimoji="0" lang="zh-CN" altLang="en-US" sz="2700" b="1" i="0" spc="300" baseline="0" noProof="0" dirty="0">
              <a:ln w="3175">
                <a:noFill/>
                <a:prstDash val="dash"/>
              </a:ln>
              <a:solidFill>
                <a:schemeClr val="tx1">
                  <a:lumMod val="75000"/>
                  <a:lumOff val="25000"/>
                </a:schemeClr>
              </a:solidFill>
              <a:effectLst/>
              <a:uLnTx/>
              <a:uFillTx/>
              <a:latin typeface="隶书" panose="02010509060101010101" pitchFamily="49" charset="-122"/>
              <a:ea typeface="隶书" panose="02010509060101010101" pitchFamily="49" charset="-122"/>
              <a:cs typeface="微软雅黑" panose="020B0503020204020204" charset="-122"/>
            </a:endParaRPr>
          </a:p>
        </p:txBody>
      </p:sp>
      <p:sp>
        <p:nvSpPr>
          <p:cNvPr id="2" name="文本框 1"/>
          <p:cNvSpPr txBox="1"/>
          <p:nvPr/>
        </p:nvSpPr>
        <p:spPr>
          <a:xfrm>
            <a:off x="4398010" y="702945"/>
            <a:ext cx="586740" cy="768350"/>
          </a:xfrm>
          <a:prstGeom prst="rect">
            <a:avLst/>
          </a:prstGeom>
          <a:noFill/>
        </p:spPr>
        <p:txBody>
          <a:bodyPr wrap="none" rtlCol="0">
            <a:spAutoFit/>
          </a:bodyPr>
          <a:p>
            <a:r>
              <a:rPr lang="en-US" altLang="zh-CN" sz="4400">
                <a:solidFill>
                  <a:srgbClr val="C00000"/>
                </a:solidFill>
              </a:rPr>
              <a:t>D</a:t>
            </a:r>
            <a:endParaRPr lang="en-US" altLang="zh-CN" sz="4400">
              <a:solidFill>
                <a:srgbClr val="C00000"/>
              </a:solidFill>
            </a:endParaRPr>
          </a:p>
        </p:txBody>
      </p:sp>
      <p:sp>
        <p:nvSpPr>
          <p:cNvPr id="3" name="文本框 2"/>
          <p:cNvSpPr txBox="1"/>
          <p:nvPr/>
        </p:nvSpPr>
        <p:spPr>
          <a:xfrm>
            <a:off x="4155440" y="2148840"/>
            <a:ext cx="549910" cy="706755"/>
          </a:xfrm>
          <a:prstGeom prst="rect">
            <a:avLst/>
          </a:prstGeom>
          <a:noFill/>
        </p:spPr>
        <p:txBody>
          <a:bodyPr wrap="none" rtlCol="0">
            <a:spAutoFit/>
          </a:bodyPr>
          <a:p>
            <a:r>
              <a:rPr lang="en-US" altLang="zh-CN" sz="4000" b="1">
                <a:solidFill>
                  <a:srgbClr val="C00000"/>
                </a:solidFill>
              </a:rPr>
              <a:t>B</a:t>
            </a:r>
            <a:endParaRPr lang="en-US" altLang="zh-CN" sz="4000" b="1">
              <a:solidFill>
                <a:srgbClr val="C00000"/>
              </a:solidFill>
            </a:endParaRPr>
          </a:p>
        </p:txBody>
      </p:sp>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 grpId="0"/>
      <p:bldP spid="2" grpId="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1"/>
  <p:tag name="KSO_WM_UNIT_LAYERLEVEL" val="1"/>
  <p:tag name="KSO_WM_TAG_VERSION" val="1.0"/>
  <p:tag name="KSO_WM_BEAUTIFY_FLAG" val="#wm#"/>
  <p:tag name="KSO_WM_UNIT_TYPE" val="y"/>
  <p:tag name="KSO_WM_UNIT_INDEX" val="1"/>
  <p:tag name="KSO_WM_SLIDE_BACKGROUND_MASK_FLAG" val="1"/>
  <p:tag name="KSO_WM_UNIT_BK_DARK_LIGHT" val="2"/>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UNIT_TYPE" val="y"/>
  <p:tag name="KSO_WM_UNIT_INDEX" val="2"/>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UNIT_TYPE" val="y"/>
  <p:tag name="KSO_WM_UNIT_INDEX" val="3"/>
  <p:tag name="KSO_WM_SLIDE_BACKGROUND_MASK_FLAG"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2*i*1"/>
  <p:tag name="KSO_WM_UNIT_BK_DARK_LIGHT" val="2"/>
  <p:tag name="KSO_WM_UNIT_LAYERLEVEL" val="1"/>
  <p:tag name="KSO_WM_TAG_VERSION" val="1.0"/>
  <p:tag name="KSO_WM_BEAUTIFY_FLAG" val="#wm#"/>
  <p:tag name="KSO_WM_SLIDE_BK_DARK_LIGHT"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LIDE_BK_DARK_LIGHT"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LIDE_BK_DARK_LIGHT"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LIDE_BK_DARK_LIGHT"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LIDE_BK_DARK_LIGHT"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LIDE_BK_DARK_LIGHT"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LIDE_BK_DARK_LIGHT"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y*1"/>
  <p:tag name="KSO_WM_UNIT_LAYERLEVEL" val="1"/>
  <p:tag name="KSO_WM_TAG_VERSION" val="1.0"/>
  <p:tag name="KSO_WM_BEAUTIFY_FLAG" val="#wm#"/>
  <p:tag name="KSO_WM_UNIT_BK_DARK_LIGHT" val="2"/>
  <p:tag name="KSO_WM_UNIT_TYPE" val="y"/>
  <p:tag name="KSO_WM_UNIT_INDEX"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4*i*1"/>
  <p:tag name="KSO_WM_UNIT_BK_DARK_LIGHT" val="2"/>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5*i*1"/>
  <p:tag name="KSO_WM_UNIT_BK_DARK_LIGHT" val="2"/>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8*i*1"/>
  <p:tag name="KSO_WM_UNIT_BK_DARK_LIGHT" val="2"/>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9*i*1"/>
  <p:tag name="KSO_WM_UNIT_BK_DARK_LIGHT" val="2"/>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0*i*1"/>
  <p:tag name="KSO_WM_UNIT_BK_DARK_LIGHT" val="2"/>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y*1"/>
  <p:tag name="KSO_WM_UNIT_LAYERLEVEL" val="1"/>
  <p:tag name="KSO_WM_TAG_VERSION" val="1.0"/>
  <p:tag name="KSO_WM_BEAUTIFY_FLAG" val="#wm#"/>
  <p:tag name="KSO_WM_UNIT_TYPE" val="y"/>
  <p:tag name="KSO_WM_UNIT_INDEX" val="1"/>
  <p:tag name="KSO_WM_UNIT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_11*i*4"/>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1"/>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SLIDE_BACKGROUND_TYPE" val="frame"/>
  <p:tag name="KSO_WM_SLIDE_BK_DARK_LIGHT" val="1"/>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3*i*2"/>
  <p:tag name="KSO_WM_UNIT_LAYERLEVEL" val="1"/>
  <p:tag name="KSO_WM_TAG_VERSION" val="1.0"/>
  <p:tag name="KSO_WM_BEAUTIFY_FLAG" val="#wm#"/>
  <p:tag name="KSO_WM_SLIDE_BACKGROUND_TYPE" val="frame"/>
  <p:tag name="KSO_WM_SLIDE_BK_DARK_LIGHT"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1"/>
  <p:tag name="KSO_WM_UNIT_LAYERLEVEL" val="1"/>
  <p:tag name="KSO_WM_TAG_VERSION" val="1.0"/>
  <p:tag name="KSO_WM_BEAUTIFY_FLAG" val="#wm#"/>
  <p:tag name="KSO_WM_SLIDE_BACKGROUND_TYPE" val="leftRight"/>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1"/>
  <p:tag name="KSO_WM_UNIT_LAYERLEVEL" val="1"/>
  <p:tag name="KSO_WM_TAG_VERSION" val="1.0"/>
  <p:tag name="KSO_WM_BEAUTIFY_FLAG" val="#wm#"/>
  <p:tag name="KSO_WM_SLIDE_BACKGROUND_TYPE" val="topBottom"/>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1"/>
  <p:tag name="KSO_WM_UNIT_LAYERLEVEL" val="1"/>
  <p:tag name="KSO_WM_TAG_VERSION" val="1.0"/>
  <p:tag name="KSO_WM_BEAUTIFY_FLAG" val="#wm#"/>
  <p:tag name="KSO_WM_SLIDE_BACKGROUND_TYPE" val="bottomTop"/>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6*i*2"/>
  <p:tag name="KSO_WM_UNIT_LAYERLEVEL" val="1"/>
  <p:tag name="KSO_WM_TAG_VERSION" val="1.0"/>
  <p:tag name="KSO_WM_BEAUTIFY_FLAG" val="#wm#"/>
  <p:tag name="KSO_WM_SLIDE_BACKGROUND_TYPE" val="bottomTop"/>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7*i*2"/>
  <p:tag name="KSO_WM_UNIT_LAYERLEVEL" val="1"/>
  <p:tag name="KSO_WM_TAG_VERSION" val="1.0"/>
  <p:tag name="KSO_WM_BEAUTIFY_FLAG" val="#wm#"/>
  <p:tag name="KSO_WM_SLIDE_BACKGROUND_TYPE" val="navigation"/>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1"/>
  <p:tag name="KSO_WM_UNIT_LAYERLEVEL" val="1"/>
  <p:tag name="KSO_WM_TAG_VERSION" val="1.0"/>
  <p:tag name="KSO_WM_BEAUTIFY_FLAG" val="#wm#"/>
  <p:tag name="KSO_WM_SLIDE_BACKGROUND_TYPE" val="navigation"/>
  <p:tag name="KSO_WM_SLIDE_BK_DARK_LIGHT" val="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1"/>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1"/>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0253"/>
  <p:tag name="KSO_WM_SCREEN_THEME_FLAG" val="Dlrq25wU2PGuGg5bbmjbDMny5xffsi2TJenuPB7q2RLm2GqOon/D6uqrMLRJEPgALEyt2yQgIDOgszZfXGe/gGFe3q1slJznXMCwD4tqZVU="/>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0253"/>
  <p:tag name="KSO_WM_SCREEN_THEME_FLAG" val="Dlrq25wU2PGuGg5bbmjbDMny5xffsi2TJenuPB7q2RLm2GqOon/D6uqrMLRJEPgALEyt2yQgIDOgszZfXGe/gGFe3q1slJznXMCwD4tqZVU="/>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Mny5xffsi2TJenuPB7q2RLm2GqOon/D6uqrMLRJEPgALEyt2yQgIDOgszZfXGe/gGFe3q1slJznXMCwD4tqZVU="/>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Mny5xffsi2TJenuPB7q2RLm2GqOon/D6uqrMLRJEPgALEyt2yQgIDOgszZfXGe/gGFe3q1slJznXMCwD4tqZVU="/>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Mny5xffsi2TJenuPB7q2RLm2GqOon/D6uqrMLRJEPgALEyt2yQgIDOgszZfXGe/gGFe3q1slJznXMCwD4tqZVU="/>
</p:tagLst>
</file>

<file path=ppt/tags/tag154.xml><?xml version="1.0" encoding="utf-8"?>
<p:tagLst xmlns:p="http://schemas.openxmlformats.org/presentationml/2006/main">
  <p:tag name="KSO_WM_UNIT_SHOW_EDIT_AREA_INDICATION" val="0"/>
  <p:tag name="KSO_WM_TEMPLATE_THUMBS_INDEX" val="1、5、6、7、8、10、13、15"/>
  <p:tag name="KSO_WM_TEMPLATE_SUBCATEGORY" val="0"/>
  <p:tag name="KSO_WM_TAG_VERSION" val="1.0"/>
  <p:tag name="KSO_WM_BEAUTIFY_FLAG" val="#wm#"/>
  <p:tag name="KSO_WM_TEMPLATE_CATEGORY" val="custom"/>
  <p:tag name="KSO_WM_TEMPLATE_INDEX" val="20200253"/>
  <p:tag name="KSO_WM_TEMPLATE_MASTER_TYPE" val="1"/>
  <p:tag name="KSO_WM_TEMPLATE_COLOR_TYPE" val="1"/>
  <p:tag name="KSO_WM_TEMPLATE_MASTER_THUMB_INDEX" val="12"/>
  <p:tag name="KSO_WM_SCREEN_THEME_FLAG" val="Dlrq25wU2PGuGg5bbmjbDMny5xffsi2TJenuPB7q2RLm2GqOon/D6uqrMLRJEPgALEyt2yQgIDOgszZfXGe/gGFe3q1slJznXMCwD4tqZVU="/>
</p:tagLst>
</file>

<file path=ppt/tags/tag155.xml><?xml version="1.0" encoding="utf-8"?>
<p:tagLst xmlns:p="http://schemas.openxmlformats.org/presentationml/2006/main">
  <p:tag name="KSO_WM_UNIT_ISCONTENTSTITLE" val="0"/>
  <p:tag name="KSO_WM_UNIT_NOCLEAR" val="0"/>
  <p:tag name="KSO_WM_UNIT_VALUE" val="5"/>
  <p:tag name="KSO_WM_UNIT_HIGHLIGHT" val="0"/>
  <p:tag name="KSO_WM_UNIT_COMPATIBLE" val="0"/>
  <p:tag name="KSO_WM_UNIT_DIAGRAM_ISNUMVISUAL" val="0"/>
  <p:tag name="KSO_WM_UNIT_DIAGRAM_ISREFERUNIT" val="0"/>
  <p:tag name="KSO_WM_UNIT_TYPE" val="a"/>
  <p:tag name="KSO_WM_UNIT_INDEX" val="1"/>
  <p:tag name="KSO_WM_UNIT_ID" val="custom20200253_1*a*1"/>
  <p:tag name="KSO_WM_TEMPLATE_CATEGORY" val="custom"/>
  <p:tag name="KSO_WM_TEMPLATE_INDEX" val="20200253"/>
  <p:tag name="KSO_WM_UNIT_LAYERLEVEL" val="1"/>
  <p:tag name="KSO_WM_TAG_VERSION" val="1.0"/>
  <p:tag name="KSO_WM_BEAUTIFY_FLAG" val="#wm#"/>
  <p:tag name="KSO_WM_UNIT_PRESET_TEXT" val="春江花月夜"/>
  <p:tag name="KSO_WM_SCREEN_THEME_FLAG" val="Dlrq25wU2PGuGg5bbmjbDMny5xffsi2TJenuPB7q2RLm2GqOon/D6uqrMLRJEPgALEyt2yQgIDOgszZfXGe/gGFe3q1slJznXMCwD4tqZVU="/>
</p:tagLst>
</file>

<file path=ppt/tags/tag156.xml><?xml version="1.0" encoding="utf-8"?>
<p:tagLst xmlns:p="http://schemas.openxmlformats.org/presentationml/2006/main">
  <p:tag name="KSO_WM_UNIT_ISCONTENTSTITLE" val="0"/>
  <p:tag name="KSO_WM_UNIT_NOCLEAR" val="0"/>
  <p:tag name="KSO_WM_UNIT_VALUE" val="8"/>
  <p:tag name="KSO_WM_UNIT_HIGHLIGHT" val="0"/>
  <p:tag name="KSO_WM_UNIT_COMPATIBLE" val="0"/>
  <p:tag name="KSO_WM_UNIT_DIAGRAM_ISNUMVISUAL" val="0"/>
  <p:tag name="KSO_WM_UNIT_DIAGRAM_ISREFERUNIT" val="0"/>
  <p:tag name="KSO_WM_UNIT_TYPE" val="b"/>
  <p:tag name="KSO_WM_UNIT_INDEX" val="1"/>
  <p:tag name="KSO_WM_UNIT_ID" val="custom20200253_1*b*1"/>
  <p:tag name="KSO_WM_TEMPLATE_CATEGORY" val="custom"/>
  <p:tag name="KSO_WM_TEMPLATE_INDEX" val="20200253"/>
  <p:tag name="KSO_WM_UNIT_LAYERLEVEL" val="1"/>
  <p:tag name="KSO_WM_TAG_VERSION" val="1.0"/>
  <p:tag name="KSO_WM_BEAUTIFY_FLAG" val="#wm#"/>
  <p:tag name="KSO_WM_UNIT_PRESET_TEXT" val="点击此处添加副标题"/>
  <p:tag name="KSO_WM_SCREEN_THEME_FLAG" val="Dlrq25wU2PGuGg5bbmjbDMny5xffsi2TJenuPB7q2RLm2GqOon/D6uqrMLRJEPgALEyt2yQgIDOgszZfXGe/gGFe3q1slJznXMCwD4tqZVU="/>
</p:tagLst>
</file>

<file path=ppt/tags/tag157.xml><?xml version="1.0" encoding="utf-8"?>
<p:tagLst xmlns:p="http://schemas.openxmlformats.org/presentationml/2006/main">
  <p:tag name="KSO_WM_SLIDE_COVER_HASPICTURE" val="2"/>
  <p:tag name="KSO_WM_TEMPLATE_THUMBS_INDEX" val="1、5、6、7、8、10、13、15"/>
  <p:tag name="KSO_WM_SLIDE_ID" val="custom20200253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0253"/>
  <p:tag name="KSO_WM_SLIDE_LAYOUT" val="a_b"/>
  <p:tag name="KSO_WM_SLIDE_LAYOUT_CNT" val="1_1"/>
  <p:tag name="KSO_WM_TEMPLATE_MASTER_TYPE" val="1"/>
  <p:tag name="KSO_WM_TEMPLATE_COLOR_TYPE" val="1"/>
  <p:tag name="KSO_WM_TEMPLATE_MASTER_THUMB_INDEX" val="12"/>
  <p:tag name="KSO_WM_SCREEN_THEME_FLAG" val="Dlrq25wU2PGuGg5bbmjbDMny5xffsi2TJenuPB7q2RLm2GqOon/D6uqrMLRJEPgALEyt2yQgIDOgszZfXGe/gGFe3q1slJznXMCwD4tqZVU="/>
</p:tagLst>
</file>

<file path=ppt/tags/tag158.xml><?xml version="1.0" encoding="utf-8"?>
<p:tagLst xmlns:p="http://schemas.openxmlformats.org/presentationml/2006/main">
  <p:tag name="KSO_WM_UNIT_TABLE_BEAUTIFY" val="smartTable{4a2ccce2-ea94-4de1-8dfb-8aa3a815b1c4}"/>
  <p:tag name="TABLE_ENDDRAG_ORIGIN_RECT" val="638*314"/>
  <p:tag name="TABLE_ENDDRAG_RECT" val="39*56*638*314"/>
  <p:tag name="KSO_WM_SCREEN_THEME_FLAG" val="Dlrq25wU2PGuGg5bbmjbDMny5xffsi2TJenuPB7q2RLm2GqOon/D6uqrMLRJEPgALEyt2yQgIDOgszZfXGe/gGFe3q1slJznXMCwD4tqZVU="/>
</p:tagLst>
</file>

<file path=ppt/tags/tag159.xml><?xml version="1.0" encoding="utf-8"?>
<p:tagLst xmlns:p="http://schemas.openxmlformats.org/presentationml/2006/main">
  <p:tag name="KSO_WM_UNIT_PLACING_PICTURE_USER_VIEWPORT" val="{&quot;height&quot;:3570,&quot;width&quot;:5640}"/>
  <p:tag name="KSO_WM_SCREEN_THEME_FLAG" val="Dlrq25wU2PGuGg5bbmjbDMny5xffsi2TJenuPB7q2RLm2GqOon/D6uqrMLRJEPgALEyt2yQgIDOgszZfXGe/gGFe3q1slJznXMCwD4tqZVU="/>
</p:tagLst>
</file>

<file path=ppt/tags/tag160.xml><?xml version="1.0" encoding="utf-8"?>
<p:tagLst xmlns:p="http://schemas.openxmlformats.org/presentationml/2006/main">
  <p:tag name="KSO_WM_UNIT_PLACING_PICTURE_USER_VIEWPORT" val="{&quot;height&quot;:3345,&quot;width&quot;:7230}"/>
  <p:tag name="KSO_WM_SCREEN_THEME_FLAG" val="Dlrq25wU2PGuGg5bbmjbDMny5xffsi2TJenuPB7q2RLm2GqOon/D6uqrMLRJEPgALEyt2yQgIDOgszZfXGe/gGFe3q1slJznXMCwD4tqZVU="/>
</p:tagLst>
</file>

<file path=ppt/tags/tag161.xml><?xml version="1.0" encoding="utf-8"?>
<p:tagLst xmlns:p="http://schemas.openxmlformats.org/presentationml/2006/main">
  <p:tag name="KSO_WM_UNIT_TABLE_BEAUTIFY" val="smartTable{891d51c3-2446-46e9-83cc-d1e34c162af8}"/>
  <p:tag name="TABLE_ENDDRAG_ORIGIN_RECT" val="477*324"/>
  <p:tag name="TABLE_ENDDRAG_RECT" val="17*60*477*324"/>
  <p:tag name="KSO_WM_SCREEN_THEME_FLAG" val="Dlrq25wU2PGuGg5bbmjbDMny5xffsi2TJenuPB7q2RLm2GqOon/D6uqrMLRJEPgALEyt2yQgIDOgszZfXGe/gGFe3q1slJznXMCwD4tqZVU="/>
</p:tagLst>
</file>

<file path=ppt/tags/tag162.xml><?xml version="1.0" encoding="utf-8"?>
<p:tagLst xmlns:p="http://schemas.openxmlformats.org/presentationml/2006/main">
  <p:tag name="KSO_WM_UNIT_TABLE_BEAUTIFY" val="smartTable{ee8007e6-2fd0-47bc-beef-739c44ab618d}"/>
  <p:tag name="TABLE_ENDDRAG_ORIGIN_RECT" val="638*321"/>
  <p:tag name="TABLE_ENDDRAG_RECT" val="41*43*638*321"/>
  <p:tag name="KSO_WM_SCREEN_THEME_FLAG" val="Dlrq25wU2PGuGg5bbmjbDMny5xffsi2TJenuPB7q2RLm2GqOon/D6uqrMLRJEPgALEyt2yQgIDOgszZfXGe/gGFe3q1slJznXMCwD4tqZVU="/>
</p:tagLst>
</file>

<file path=ppt/tags/tag163.xml><?xml version="1.0" encoding="utf-8"?>
<p:tagLst xmlns:p="http://schemas.openxmlformats.org/presentationml/2006/main">
  <p:tag name="KSO_WM_UNIT_TABLE_BEAUTIFY" val="smartTable{c662abbe-e315-4c1a-b785-735d471bc77e}"/>
  <p:tag name="TABLE_ENDDRAG_ORIGIN_RECT" val="679*310"/>
  <p:tag name="TABLE_ENDDRAG_RECT" val="19*77*679*310"/>
  <p:tag name="KSO_WM_SCREEN_THEME_FLAG" val="Dlrq25wU2PGuGg5bbmjbDMny5xffsi2TJenuPB7q2RLm2GqOon/D6uqrMLRJEPgALEyt2yQgIDOgszZfXGe/gGFe3q1slJznXMCwD4tqZVU="/>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3*i*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67.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 name="KSO_WM_SCREEN_THEME_FLAG" val="Dlrq25wU2PGuGg5bbmjbDMny5xffsi2TJenuPB7q2RLm2GqOon/D6uqrMLRJEPgALEyt2yQgIDOgszZfXGe/gGFe3q1slJznXMCwD4tqZVU="/>
</p:tagLst>
</file>

<file path=ppt/tags/tag168.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 name="KSO_WM_SCREEN_THEME_FLAG" val="Dlrq25wU2PGuGg5bbmjbDMny5xffsi2TJenuPB7q2RLm2GqOon/D6uqrMLRJEPgALEyt2yQgIDOgszZfXGe/gGFe3q1slJznXMCwD4tqZVU="/>
</p:tagLst>
</file>

<file path=ppt/tags/tag169.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1"/>
  <p:tag name="KSO_WM_SLIDE_BACKGROUND_TYPE" val="frame"/>
  <p:tag name="KSO_WM_SCREEN_THEME_FLAG" val="Dlrq25wU2PGuGg5bbmjbDMny5xffsi2TJenuPB7q2RLm2GqOon/D6uqrMLRJEPgALEyt2yQgIDOgszZfXGe/gGFe3q1slJznXMCwD4tqZVU="/>
</p:tagLst>
</file>

<file path=ppt/tags/tag170.xml><?xml version="1.0" encoding="utf-8"?>
<p:tagLst xmlns:p="http://schemas.openxmlformats.org/presentationml/2006/main">
  <p:tag name="KSO_WM_BEAUTIFY_FLAG" val="#wm#"/>
  <p:tag name="KSO_WM_TEMPLATE_CATEGORY" val="diagram"/>
  <p:tag name="KSO_WM_TEMPLATE_INDEX" val="20200864"/>
  <p:tag name="KSO_WM_SCREEN_THEME_FLAG" val="Dlrq25wU2PGuGg5bbmjbDMny5xffsi2TJenuPB7q2RLm2GqOon/D6uqrMLRJEPgALEyt2yQgIDOgszZfXGe/gGFe3q1slJznXMCwD4tqZVU="/>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3*i*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74.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 name="KSO_WM_SCREEN_THEME_FLAG" val="Dlrq25wU2PGuGg5bbmjbDMny5xffsi2TJenuPB7q2RLm2GqOon/D6uqrMLRJEPgALEyt2yQgIDOgszZfXGe/gGFe3q1slJznXMCwD4tqZVU="/>
</p:tagLst>
</file>

<file path=ppt/tags/tag175.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 name="KSO_WM_SCREEN_THEME_FLAG" val="Dlrq25wU2PGuGg5bbmjbDMny5xffsi2TJenuPB7q2RLm2GqOon/D6uqrMLRJEPgALEyt2yQgIDOgszZfXGe/gGFe3q1slJznXMCwD4tqZVU="/>
</p:tagLst>
</file>

<file path=ppt/tags/tag176.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1"/>
  <p:tag name="KSO_WM_SLIDE_BACKGROUND_TYPE" val="frame"/>
  <p:tag name="KSO_WM_SCREEN_THEME_FLAG" val="Dlrq25wU2PGuGg5bbmjbDMny5xffsi2TJenuPB7q2RLm2GqOon/D6uqrMLRJEPgALEyt2yQgIDOgszZfXGe/gGFe3q1slJznXMCwD4tqZVU="/>
</p:tagLst>
</file>

<file path=ppt/tags/tag177.xml><?xml version="1.0" encoding="utf-8"?>
<p:tagLst xmlns:p="http://schemas.openxmlformats.org/presentationml/2006/main">
  <p:tag name="KSO_WM_UNIT_TABLE_BEAUTIFY" val="smartTable{8ad4ce2d-96dc-41ec-aaca-2e97f79507ff}"/>
  <p:tag name="TABLE_ENDDRAG_ORIGIN_RECT" val="678*297"/>
  <p:tag name="TABLE_ENDDRAG_RECT" val="18*75*678*297"/>
  <p:tag name="KSO_WM_SCREEN_THEME_FLAG" val="Dlrq25wU2PGuGg5bbmjbDMny5xffsi2TJenuPB7q2RLm2GqOon/D6uqrMLRJEPgALEyt2yQgIDOgszZfXGe/gGFe3q1slJznXMCwD4tqZVU="/>
</p:tagLst>
</file>

<file path=ppt/tags/tag178.xml><?xml version="1.0" encoding="utf-8"?>
<p:tagLst xmlns:p="http://schemas.openxmlformats.org/presentationml/2006/main">
  <p:tag name="KSO_WM_BEAUTIFY_FLAG" val="#wm#"/>
  <p:tag name="KSO_WM_TEMPLATE_CATEGORY" val="diagram"/>
  <p:tag name="KSO_WM_TEMPLATE_INDEX" val="20200864"/>
  <p:tag name="KSO_WM_SCREEN_THEME_FLAG" val="Dlrq25wU2PGuGg5bbmjbDMny5xffsi2TJenuPB7q2RLm2GqOon/D6uqrMLRJEPgALEyt2yQgIDOgszZfXGe/gGFe3q1slJznXMCwD4tqZVU="/>
</p:tagLst>
</file>

<file path=ppt/tags/tag179.xml><?xml version="1.0" encoding="utf-8"?>
<p:tagLst xmlns:p="http://schemas.openxmlformats.org/presentationml/2006/main">
  <p:tag name="KSO_WM_BEAUTIFY_FLAG" val="#wm#"/>
  <p:tag name="KSO_WM_TEMPLATE_CATEGORY" val="diagram"/>
  <p:tag name="KSO_WM_TEMPLATE_INDEX" val="20200864"/>
  <p:tag name="KSO_WM_SCREEN_THEME_FLAG" val="Dlrq25wU2PGuGg5bbmjbDMny5xffsi2TJenuPB7q2RLm2GqOon/D6uqrMLRJEPgALEyt2yQgIDOgszZfXGe/gGFe3q1slJznXMCwD4tqZVU="/>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3*i*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83.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 name="KSO_WM_SCREEN_THEME_FLAG" val="Dlrq25wU2PGuGg5bbmjbDMny5xffsi2TJenuPB7q2RLm2GqOon/D6uqrMLRJEPgALEyt2yQgIDOgszZfXGe/gGFe3q1slJznXMCwD4tqZVU="/>
</p:tagLst>
</file>

<file path=ppt/tags/tag184.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 name="KSO_WM_SCREEN_THEME_FLAG" val="Dlrq25wU2PGuGg5bbmjbDMny5xffsi2TJenuPB7q2RLm2GqOon/D6uqrMLRJEPgALEyt2yQgIDOgszZfXGe/gGFe3q1slJznXMCwD4tqZVU="/>
</p:tagLst>
</file>

<file path=ppt/tags/tag185.xml><?xml version="1.0" encoding="utf-8"?>
<p:tagLst xmlns:p="http://schemas.openxmlformats.org/presentationml/2006/main">
  <p:tag name="KSO_WM_UNIT_TABLE_BEAUTIFY" val="smartTable{44af73c7-d907-43b4-b862-34f262ab37c7}"/>
  <p:tag name="TABLE_ENDDRAG_ORIGIN_RECT" val="649*328"/>
  <p:tag name="TABLE_ENDDRAG_RECT" val="32*31*649*328"/>
  <p:tag name="KSO_WM_SCREEN_THEME_FLAG" val="Dlrq25wU2PGuGg5bbmjbDMny5xffsi2TJenuPB7q2RLm2GqOon/D6uqrMLRJEPgALEyt2yQgIDOgszZfXGe/gGFe3q1slJznXMCwD4tqZVU="/>
</p:tagLst>
</file>

<file path=ppt/tags/tag186.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1"/>
  <p:tag name="KSO_WM_SLIDE_BACKGROUND_TYPE" val="frame"/>
  <p:tag name="KSO_WM_SLIDE_MODEL_TYPE" val="timeline"/>
  <p:tag name="KSO_WM_SCREEN_THEME_FLAG" val="Dlrq25wU2PGuGg5bbmjbDMny5xffsi2TJenuPB7q2RLm2GqOon/D6uqrMLRJEPgALEyt2yQgIDOgszZfXGe/gGFe3q1slJznXMCwD4tqZVU="/>
</p:tagLst>
</file>

<file path=ppt/tags/tag187.xml><?xml version="1.0" encoding="utf-8"?>
<p:tagLst xmlns:p="http://schemas.openxmlformats.org/presentationml/2006/main">
  <p:tag name="KSO_WM_UNIT_TABLE_BEAUTIFY" val="smartTable{919525e3-01db-4bc5-afdb-90bac6dc6656}"/>
  <p:tag name="TABLE_ENDDRAG_ORIGIN_RECT" val="648*298"/>
  <p:tag name="TABLE_ENDDRAG_RECT" val="28*61*648*298"/>
  <p:tag name="KSO_WM_SCREEN_THEME_FLAG" val="Dlrq25wU2PGuGg5bbmjbDMny5xffsi2TJenuPB7q2RLm2GqOon/D6uqrMLRJEPgALEyt2yQgIDOgszZfXGe/gGFe3q1slJznXMCwD4tqZVU="/>
</p:tagLst>
</file>

<file path=ppt/tags/tag188.xml><?xml version="1.0" encoding="utf-8"?>
<p:tagLst xmlns:p="http://schemas.openxmlformats.org/presentationml/2006/main">
  <p:tag name="KSO_WM_BEAUTIFY_FLAG" val="#wm#"/>
  <p:tag name="KSO_WM_TEMPLATE_CATEGORY" val="diagram"/>
  <p:tag name="KSO_WM_TEMPLATE_INDEX" val="20200864"/>
  <p:tag name="KSO_WM_SCREEN_THEME_FLAG" val="Dlrq25wU2PGuGg5bbmjbDMny5xffsi2TJenuPB7q2RLm2GqOon/D6uqrMLRJEPgALEyt2yQgIDOgszZfXGe/gGFe3q1slJznXMCwD4tqZVU="/>
</p:tagLst>
</file>

<file path=ppt/tags/tag189.xml><?xml version="1.0" encoding="utf-8"?>
<p:tagLst xmlns:p="http://schemas.openxmlformats.org/presentationml/2006/main">
  <p:tag name="KSO_WM_BEAUTIFY_FLAG" val="#wm#"/>
  <p:tag name="KSO_WM_TEMPLATE_CATEGORY" val="diagram"/>
  <p:tag name="KSO_WM_TEMPLATE_INDEX" val="20200864"/>
  <p:tag name="KSO_WM_SCREEN_THEME_FLAG" val="Dlrq25wU2PGuGg5bbmjbDMny5xffsi2TJenuPB7q2RLm2GqOon/D6uqrMLRJEPgALEyt2yQgIDOgszZfXGe/gGFe3q1slJznXMCwD4tqZVU="/>
</p:tagLst>
</file>

<file path=ppt/tags/tag190.xml><?xml version="1.0" encoding="utf-8"?>
<p:tagLst xmlns:p="http://schemas.openxmlformats.org/presentationml/2006/main">
  <p:tag name="KSO_WM_BEAUTIFY_FLAG" val="#wm#"/>
  <p:tag name="KSO_WM_TEMPLATE_CATEGORY" val="diagram"/>
  <p:tag name="KSO_WM_TEMPLATE_INDEX" val="20200864"/>
  <p:tag name="KSO_WM_SCREEN_THEME_FLAG" val="Dlrq25wU2PGuGg5bbmjbDMny5xffsi2TJenuPB7q2RLm2GqOon/D6uqrMLRJEPgALEyt2yQgIDOgszZfXGe/gGFe3q1slJznXMCwD4tqZVU="/>
</p:tagLst>
</file>

<file path=ppt/tags/tag191.xml><?xml version="1.0" encoding="utf-8"?>
<p:tagLst xmlns:p="http://schemas.openxmlformats.org/presentationml/2006/main">
  <p:tag name="KSO_WM_UNIT_TABLE_BEAUTIFY" val="smartTable{3561562d-12e7-4b52-8376-39d1bcdb4df0}"/>
  <p:tag name="TABLE_ENDDRAG_ORIGIN_RECT" val="672*154"/>
  <p:tag name="TABLE_ENDDRAG_RECT" val="29*83*672*154"/>
  <p:tag name="KSO_WM_SCREEN_THEME_FLAG" val="Dlrq25wU2PGuGg5bbmjbDMny5xffsi2TJenuPB7q2RLm2GqOon/D6uqrMLRJEPgALEyt2yQgIDOgszZfXGe/gGFe3q1slJznXMCwD4tqZVU="/>
</p:tagLst>
</file>

<file path=ppt/tags/tag192.xml><?xml version="1.0" encoding="utf-8"?>
<p:tagLst xmlns:p="http://schemas.openxmlformats.org/presentationml/2006/main">
  <p:tag name="KSO_WM_BEAUTIFY_FLAG" val="#wm#"/>
  <p:tag name="KSO_WM_TEMPLATE_CATEGORY" val="diagram"/>
  <p:tag name="KSO_WM_TEMPLATE_INDEX" val="20200864"/>
  <p:tag name="KSO_WM_SCREEN_THEME_FLAG" val="Dlrq25wU2PGuGg5bbmjbDMny5xffsi2TJenuPB7q2RLm2GqOon/D6uqrMLRJEPgALEyt2yQgIDOgszZfXGe/gGFe3q1slJznXMCwD4tqZVU="/>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0253_9*a*1"/>
  <p:tag name="KSO_WM_TEMPLATE_CATEGORY" val="custom"/>
  <p:tag name="KSO_WM_TEMPLATE_INDEX" val="20200253"/>
  <p:tag name="KSO_WM_UNIT_LAYERLEVEL" val="1"/>
  <p:tag name="KSO_WM_TAG_VERSION" val="1.0"/>
  <p:tag name="KSO_WM_BEAUTIFY_FLAG" val="#wm#"/>
  <p:tag name="KSO_WM_UNIT_ISCONTENTSTITLE" val="0"/>
  <p:tag name="KSO_WM_UNIT_PRESET_TEXT" val="单击此处添加标题"/>
  <p:tag name="KSO_WM_UNIT_NOCLEAR" val="0"/>
  <p:tag name="KSO_WM_UNIT_VALUE" val="26"/>
  <p:tag name="KSO_WM_UNIT_TYPE" val="a"/>
  <p:tag name="KSO_WM_UNIT_INDEX" val="1"/>
  <p:tag name="KSO_WM_SCREEN_THEME_FLAG" val="Dlrq25wU2PGuGg5bbmjbDMny5xffsi2TJenuPB7q2RLm2GqOon/D6uqrMLRJEPgALEyt2yQgIDOgszZfXGe/gGFe3q1slJznXMCwD4tqZVU="/>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0253_9*f*1"/>
  <p:tag name="KSO_WM_TEMPLATE_CATEGORY" val="custom"/>
  <p:tag name="KSO_WM_TEMPLATE_INDEX" val="20200253"/>
  <p:tag name="KSO_WM_UNIT_LAYERLEVEL" val="1"/>
  <p:tag name="KSO_WM_TAG_VERSION" val="1.0"/>
  <p:tag name="KSO_WM_BEAUTIFY_FLAG" val="#wm#"/>
  <p:tag name="KSO_WM_UNIT_PRESET_TEXT" val="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13;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
  <p:tag name="KSO_WM_UNIT_NOCLEAR" val="0"/>
  <p:tag name="KSO_WM_UNIT_VALUE" val="460"/>
  <p:tag name="KSO_WM_UNIT_TYPE" val="f"/>
  <p:tag name="KSO_WM_UNIT_INDEX" val="1"/>
  <p:tag name="KSO_WM_SCREEN_THEME_FLAG" val="Dlrq25wU2PGuGg5bbmjbDMny5xffsi2TJenuPB7q2RLm2GqOon/D6uqrMLRJEPgALEyt2yQgIDOgszZfXGe/gGFe3q1slJznXMCwD4tqZVU="/>
</p:tagLst>
</file>

<file path=ppt/tags/tag195.xml><?xml version="1.0" encoding="utf-8"?>
<p:tagLst xmlns:p="http://schemas.openxmlformats.org/presentationml/2006/main">
  <p:tag name="KSO_WM_SLIDE_ID" val="custom20200253_9"/>
  <p:tag name="KSO_WM_TEMPLATE_SUBCATEGORY" val="0"/>
  <p:tag name="KSO_WM_SLIDE_ITEM_CNT" val="0"/>
  <p:tag name="KSO_WM_SLIDE_INDEX" val="9"/>
  <p:tag name="KSO_WM_TAG_VERSION" val="1.0"/>
  <p:tag name="KSO_WM_BEAUTIFY_FLAG" val="#wm#"/>
  <p:tag name="KSO_WM_TEMPLATE_CATEGORY" val="custom"/>
  <p:tag name="KSO_WM_TEMPLATE_INDEX" val="20200253"/>
  <p:tag name="KSO_WM_SLIDE_TYPE" val="text"/>
  <p:tag name="KSO_WM_SLIDE_SUBTYPE" val="pureTxt"/>
  <p:tag name="KSO_WM_SLIDE_SIZE" val="758*343"/>
  <p:tag name="KSO_WM_SLIDE_POSITION" val="100*98"/>
  <p:tag name="KSO_WM_SLIDE_LAYOUT" val="a_f"/>
  <p:tag name="KSO_WM_SLIDE_LAYOUT_CNT" val="1_1"/>
  <p:tag name="KSO_WM_TEMPLATE_MASTER_TYPE" val="1"/>
  <p:tag name="KSO_WM_TEMPLATE_COLOR_TYPE" val="1"/>
  <p:tag name="KSO_WM_SCREEN_THEME_FLAG" val="Dlrq25wU2PGuGg5bbmjbDMny5xffsi2TJenuPB7q2RLm2GqOon/D6uqrMLRJEPgALEyt2yQgIDOgszZfXGe/gGFe3q1slJznXMCwD4tqZVU="/>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3*i*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199.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 name="KSO_WM_SCREEN_THEME_FLAG" val="Dlrq25wU2PGuGg5bbmjbDMny5xffsi2TJenuPB7q2RLm2GqOon/D6uqrMLRJEPgALEyt2yQgIDOgszZfXGe/gGFe3q1slJznXMCwD4tqZVU="/>
</p:tagLst>
</file>

<file path=ppt/tags/tag200.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 name="KSO_WM_SCREEN_THEME_FLAG" val="Dlrq25wU2PGuGg5bbmjbDMny5xffsi2TJenuPB7q2RLm2GqOon/D6uqrMLRJEPgALEyt2yQgIDOgszZfXGe/gGFe3q1slJznXMCwD4tqZVU="/>
</p:tagLst>
</file>

<file path=ppt/tags/tag201.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1"/>
  <p:tag name="KSO_WM_SLIDE_BACKGROUND_TYPE" val="frame"/>
  <p:tag name="KSO_WM_SCREEN_THEME_FLAG" val="Dlrq25wU2PGuGg5bbmjbDMny5xffsi2TJenuPB7q2RLm2GqOon/D6uqrMLRJEPgALEyt2yQgIDOgszZfXGe/gGFe3q1slJznXMCwD4tqZVU="/>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3*i*2"/>
  <p:tag name="KSO_WM_UNIT_LAYERLEVEL" val="1"/>
  <p:tag name="KSO_WM_TAG_VERSION" val="1.0"/>
  <p:tag name="KSO_WM_BEAUTIFY_FLAG" val="#wm#"/>
  <p:tag name="KSO_WM_SLIDE_BACKGROUND_TYPE" val="frame"/>
  <p:tag name="KSO_WM_SLIDE_BK_DARK_LIGHT" val="1"/>
  <p:tag name="KSO_WM_SCREEN_THEME_FLAG" val="Dlrq25wU2PGuGg5bbmjbDMny5xffsi2TJenuPB7q2RLm2GqOon/D6uqrMLRJEPgALEyt2yQgIDOgszZfXGe/gGFe3q1slJznXMCwD4tqZVU="/>
</p:tagLst>
</file>

<file path=ppt/tags/tag205.xml><?xml version="1.0" encoding="utf-8"?>
<p:tagLst xmlns:p="http://schemas.openxmlformats.org/presentationml/2006/main">
  <p:tag name="KSO_WM_UNIT_PRESET_TEXT" val="点击输入正文"/>
  <p:tag name="KSO_WM_UNIT_NOCLEAR" val="0"/>
  <p:tag name="KSO_WM_UNIT_SHOW_EDIT_AREA_INDICATION" val="1"/>
  <p:tag name="KSO_WM_UNIT_VALUE" val="564"/>
  <p:tag name="KSO_WM_UNIT_HIGHLIGHT" val="0"/>
  <p:tag name="KSO_WM_UNIT_COMPATIBLE" val="0"/>
  <p:tag name="KSO_WM_UNIT_DIAGRAM_ISNUMVISUAL" val="0"/>
  <p:tag name="KSO_WM_UNIT_DIAGRAM_ISREFERUNIT" val="0"/>
  <p:tag name="KSO_WM_UNIT_TYPE" val="f"/>
  <p:tag name="KSO_WM_UNIT_INDEX" val="1"/>
  <p:tag name="KSO_WM_UNIT_ID" val="diagram20200864_1*f*1"/>
  <p:tag name="KSO_WM_TEMPLATE_CATEGORY" val="diagram"/>
  <p:tag name="KSO_WM_TEMPLATE_INDEX" val="20200864"/>
  <p:tag name="KSO_WM_UNIT_LAYERLEVEL" val="1"/>
  <p:tag name="KSO_WM_TAG_VERSION" val="1.0"/>
  <p:tag name="KSO_WM_BEAUTIFY_FLAG" val="#wm#"/>
  <p:tag name="KSO_WM_UNIT_DEFAULT_FONT" val="14;18;2"/>
  <p:tag name="KSO_WM_UNIT_BLOCK" val="0"/>
  <p:tag name="KSO_WM_UNIT_PLACING_PICTURE_MD4" val="0"/>
  <p:tag name="KSO_WM_SCREEN_THEME_FLAG" val="Dlrq25wU2PGuGg5bbmjbDMny5xffsi2TJenuPB7q2RLm2GqOon/D6uqrMLRJEPgALEyt2yQgIDOgszZfXGe/gGFe3q1slJznXMCwD4tqZVU="/>
</p:tagLst>
</file>

<file path=ppt/tags/tag206.xml><?xml version="1.0" encoding="utf-8"?>
<p:tagLst xmlns:p="http://schemas.openxmlformats.org/presentationml/2006/main">
  <p:tag name="KSO_WM_UNIT_ISCONTENTSTITLE" val="0"/>
  <p:tag name="KSO_WM_UNIT_PRESET_TEXT" val="点击输入大标题"/>
  <p:tag name="KSO_WM_UNIT_NOCLEAR" val="0"/>
  <p:tag name="KSO_WM_UNIT_SHOW_EDIT_AREA_INDICATION" val="1"/>
  <p:tag name="KSO_WM_UNIT_VALUE" val="52"/>
  <p:tag name="KSO_WM_UNIT_HIGHLIGHT" val="0"/>
  <p:tag name="KSO_WM_UNIT_COMPATIBLE" val="0"/>
  <p:tag name="KSO_WM_UNIT_DIAGRAM_ISNUMVISUAL" val="0"/>
  <p:tag name="KSO_WM_UNIT_DIAGRAM_ISREFERUNIT" val="0"/>
  <p:tag name="KSO_WM_UNIT_TYPE" val="a"/>
  <p:tag name="KSO_WM_UNIT_INDEX" val="1"/>
  <p:tag name="KSO_WM_UNIT_ID" val="diagram20200864_1*a*1"/>
  <p:tag name="KSO_WM_TEMPLATE_CATEGORY" val="diagram"/>
  <p:tag name="KSO_WM_TEMPLATE_INDEX" val="20200864"/>
  <p:tag name="KSO_WM_UNIT_LAYERLEVEL" val="1"/>
  <p:tag name="KSO_WM_TAG_VERSION" val="1.0"/>
  <p:tag name="KSO_WM_BEAUTIFY_FLAG" val="#wm#"/>
  <p:tag name="KSO_WM_UNIT_DEFAULT_FONT" val="32;36;4"/>
  <p:tag name="KSO_WM_UNIT_BLOCK" val="0"/>
  <p:tag name="KSO_WM_UNIT_ISNUMDGMTITLE" val="0"/>
  <p:tag name="KSO_WM_UNIT_PLACING_PICTURE_MD4" val="0"/>
  <p:tag name="KSO_WM_SCREEN_THEME_FLAG" val="Dlrq25wU2PGuGg5bbmjbDMny5xffsi2TJenuPB7q2RLm2GqOon/D6uqrMLRJEPgALEyt2yQgIDOgszZfXGe/gGFe3q1slJznXMCwD4tqZVU="/>
</p:tagLst>
</file>

<file path=ppt/tags/tag207.xml><?xml version="1.0" encoding="utf-8"?>
<p:tagLst xmlns:p="http://schemas.openxmlformats.org/presentationml/2006/main">
  <p:tag name="KSO_WM_SLIDE_ID" val="diagram20200864_1"/>
  <p:tag name="KSO_WM_TEMPLATE_SUBCATEGORY" val="11"/>
  <p:tag name="KSO_WM_SLIDE_TYPE" val="text"/>
  <p:tag name="KSO_WM_SLIDE_SUBTYPE" val="pureTxt"/>
  <p:tag name="KSO_WM_SLIDE_ITEM_CNT" val="0"/>
  <p:tag name="KSO_WM_SLIDE_INDEX" val="1"/>
  <p:tag name="KSO_WM_UNIT_SHOW_EDIT_AREA_INDICATION" val="1"/>
  <p:tag name="KSO_WM_SLIDE_SIZE" val="864*454"/>
  <p:tag name="KSO_WM_SLIDE_POSITION" val="47*37"/>
  <p:tag name="KSO_WM_TAG_VERSION" val="1.0"/>
  <p:tag name="KSO_WM_BEAUTIFY_FLAG" val="#wm#"/>
  <p:tag name="KSO_WM_TEMPLATE_CATEGORY" val="diagram"/>
  <p:tag name="KSO_WM_TEMPLATE_INDEX" val="20200864"/>
  <p:tag name="KSO_WM_SLIDE_LAYOUT" val="a_f"/>
  <p:tag name="KSO_WM_SLIDE_LAYOUT_CNT" val="1_1"/>
  <p:tag name="KSO_WM_SLIDE_LAYOUT_INFO" val="{&quot;direction&quot;:0,&quot;horizontalAlign&quot;:-1,&quot;verticalAlign&quot;:-1,&quot;type&quot;:0,&quot;diagramDirection&quot;:0,&quot;canSetOverLayout&quot;:0,&quot;isOverLayout&quot;:0,&quot;normalSize&quot;:{&quot;size1&quot;:26.0},&quot;minSize&quot;:{&quot;size1&quot;:26.0},&quot;maxSize&quot;:{&quot;size1&quot;:26.0},&quot;edge&quot;:{&quot;left&quot;:true,&quot;top&quot;:true,&quot;right&quot;:true,&quot;bottom&quot;:true},&quot;backgroundInfo&quot;:[{&quot;type&quot;:&quot;general&quot;,&quot;left&quot;:0.0,&quot;top&quot;:0.0,&quot;right&quot;:0.0,&quot;bottom&quot;:0.0},{&quot;type&quot;:&quot;frame&quot;,&quot;left&quot;:0.0,&quot;top&quot;:0.0,&quot;right&quot;:0.0,&quot;bottom&quot;:0.0}],&quot;subLayout&quot;:[{&quot;direction&quot;:0,&quot;horizontalAlign&quot;:0,&quot;verticalAlign&quot;:1,&quot;type&quot;:0,&quot;diagramDirection&quot;:0,&quot;canSetOverLayout&quot;:0,&quot;isOverLayout&quot;:0,&quot;margin&quot;:{&quot;left&quot;:1.69,&quot;top&quot;:1.319,&quot;right&quot;:1.69,&quot;bottom&quot;:0.163},&quot;edge&quot;:{&quot;left&quot;:true,&quot;top&quot;:true,&quot;right&quot;:true,&quot;bottom&quot;:false}},{&quot;direction&quot;:0,&quot;horizontalAlign&quot;:0,&quot;verticalAlign&quot;:1,&quot;type&quot;:0,&quot;diagramDirection&quot;:0,&quot;canSetOverLayout&quot;:0,&quot;isOverLayout&quot;:0,&quot;margin&quot;:{&quot;left&quot;:1.69,&quot;top&quot;:0.026,&quot;right&quot;:1.69,&quot;bottom&quot;:1.69},&quot;edge&quot;:{&quot;left&quot;:true,&quot;top&quot;:false,&quot;right&quot;:true,&quot;bottom&quot;:true}}]}"/>
  <p:tag name="KSO_WM_SLIDE_CAN_ADD_NAVIGATION" val="1"/>
  <p:tag name="KSO_WM_SLIDE_BACKGROUND" val="[&quot;general&quot;,&quot;frame&quot;]"/>
  <p:tag name="KSO_WM_SLIDE_RATIO" val="1.777778"/>
  <p:tag name="KSO_WM_TEMPLATE_MASTER_TYPE" val="0"/>
  <p:tag name="KSO_WM_TEMPLATE_COLOR_TYPE" val="1"/>
  <p:tag name="KSO_WM_SLIDE_BK_DARK_LIGHT" val="1"/>
  <p:tag name="KSO_WM_SLIDE_BACKGROUND_TYPE" val="frame"/>
  <p:tag name="KSO_WM_SCREEN_THEME_FLAG" val="Dlrq25wU2PGuGg5bbmjbDMny5xffsi2TJenuPB7q2RLm2GqOon/D6uqrMLRJEPgALEyt2yQgIDOgszZfXGe/gGFe3q1slJznXMCwD4tqZVU="/>
</p:tagLst>
</file>

<file path=ppt/tags/tag208.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Mny5xffsi2TJenuPB7q2RLm2GqOon/D6uqrMLRJEPgALEyt2yQgIDOgszZfXGe/gGFe3q1slJznXMCwD4tqZVU="/>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Times New Roman"/>
        <a:ea typeface="黑体"/>
        <a:cs typeface=""/>
      </a:majorFont>
      <a:minorFont>
        <a:latin typeface="宋体"/>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8">
      <a:dk1>
        <a:srgbClr val="000000"/>
      </a:dk1>
      <a:lt1>
        <a:srgbClr val="FFFFFF"/>
      </a:lt1>
      <a:dk2>
        <a:srgbClr val="B4B9A5"/>
      </a:dk2>
      <a:lt2>
        <a:srgbClr val="EFF0EC"/>
      </a:lt2>
      <a:accent1>
        <a:srgbClr val="488C64"/>
      </a:accent1>
      <a:accent2>
        <a:srgbClr val="488C4B"/>
      </a:accent2>
      <a:accent3>
        <a:srgbClr val="5F8C48"/>
      </a:accent3>
      <a:accent4>
        <a:srgbClr val="778C48"/>
      </a:accent4>
      <a:accent5>
        <a:srgbClr val="8C8948"/>
      </a:accent5>
      <a:accent6>
        <a:srgbClr val="8C6F48"/>
      </a:accent6>
      <a:hlink>
        <a:srgbClr val="4B5CC4"/>
      </a:hlink>
      <a:folHlink>
        <a:srgbClr val="725E82"/>
      </a:folHlink>
    </a:clrScheme>
    <a:fontScheme name="中国风">
      <a:majorFont>
        <a:latin typeface="隶书"/>
        <a:ea typeface="汉仪尚巍手书W"/>
        <a:cs typeface=""/>
      </a:majorFont>
      <a:minorFont>
        <a:latin typeface="隶书"/>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Template>
  <TotalTime>0</TotalTime>
  <Words>7454</Words>
  <Application>WPS 演示</Application>
  <PresentationFormat>全屏显示(16:9)</PresentationFormat>
  <Paragraphs>647</Paragraphs>
  <Slides>26</Slides>
  <Notes>3</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26</vt:i4>
      </vt:variant>
    </vt:vector>
  </HeadingPairs>
  <TitlesOfParts>
    <vt:vector size="42" baseType="lpstr">
      <vt:lpstr>Arial</vt:lpstr>
      <vt:lpstr>宋体</vt:lpstr>
      <vt:lpstr>Wingdings</vt:lpstr>
      <vt:lpstr>Times New Roman</vt:lpstr>
      <vt:lpstr>黑体</vt:lpstr>
      <vt:lpstr>隶书</vt:lpstr>
      <vt:lpstr>微软雅黑</vt:lpstr>
      <vt:lpstr>汉仪尚巍手书W</vt:lpstr>
      <vt:lpstr>汉呈王天喜任我行</vt:lpstr>
      <vt:lpstr>Arial Unicode MS</vt:lpstr>
      <vt:lpstr>Calibri</vt:lpstr>
      <vt:lpstr>Segoe UI</vt:lpstr>
      <vt:lpstr>汉呈王天喜毛笔书法</vt:lpstr>
      <vt:lpstr>隶书</vt:lpstr>
      <vt:lpstr>Office 主题​​</vt:lpstr>
      <vt:lpstr>1_Office 主题​​</vt:lpstr>
      <vt:lpstr>   中考复习</vt:lpstr>
      <vt:lpstr>三国两晋南北朝的政权分立与民族融合、隋唐繁荣与开放的时代</vt:lpstr>
      <vt:lpstr>知识点1   知道赤壁之战和三国鼎立局面的形成</vt:lpstr>
      <vt:lpstr>PowerPoint 演示文稿</vt:lpstr>
      <vt:lpstr>知识点2 知道两晋南北朝的更替，初步了解人口的南迁和江南地区的开发。通过北魏孝文帝改革，初步理解民族交往、交流、交融对中华民族发展的意义</vt:lpstr>
      <vt:lpstr>人口的南迁</vt:lpstr>
      <vt:lpstr>PowerPoint 演示文稿</vt:lpstr>
      <vt:lpstr>知识点3  知道祖冲之的数学成就，初步认识书法艺术。了解北方农业技术的成熟和农历。</vt:lpstr>
      <vt:lpstr>知识点4  知道隋朝的统一，了解科举取士制度的创建和大运河的开通；知道隋朝灭亡的原因   </vt:lpstr>
      <vt:lpstr>PowerPoint 演示文稿</vt:lpstr>
      <vt:lpstr>大运河的开通</vt:lpstr>
      <vt:lpstr>PowerPoint 演示文稿</vt:lpstr>
      <vt:lpstr>知识点5 知道唐太宗和“贞观之治”，知道唐玄宗和“开元盛世”，初步认识唐朝兴盛的原因。</vt:lpstr>
      <vt:lpstr>PowerPoint 演示文稿</vt:lpstr>
      <vt:lpstr>知识点6 通过经济繁荣、开放的社会风气和唐诗的盛行，了解盛唐的社会气象。</vt:lpstr>
      <vt:lpstr>PowerPoint 演示文稿</vt:lpstr>
      <vt:lpstr>知识点7以文成公主入、鉴真东渡、玄奘西行等史实为例，说明唐代民族和睦与中外交流的发展。</vt:lpstr>
      <vt:lpstr>PowerPoint 演示文稿</vt:lpstr>
      <vt:lpstr>PowerPoint 演示文稿</vt:lpstr>
      <vt:lpstr>知识点8 知道“安史之乱”导致唐朝由盛转衰；知道唐朝灭亡后五代十国的局面。</vt:lpstr>
      <vt:lpstr>                                      素养提升</vt:lpstr>
      <vt:lpstr>PowerPoint 演示文稿</vt:lpstr>
      <vt:lpstr>                               中考训练题</vt:lpstr>
      <vt:lpstr>单击此处添加标题</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甜梦</cp:lastModifiedBy>
  <cp:revision>1500</cp:revision>
  <dcterms:created xsi:type="dcterms:W3CDTF">2016-01-14T07:05:00Z</dcterms:created>
  <dcterms:modified xsi:type="dcterms:W3CDTF">2021-01-08T06:05:03Z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y fmtid="{D5CDD505-2E9C-101B-9397-08002B2CF9AE}" pid="3" name="KSOSaveFontToCloudKey">
    <vt:lpwstr>456297560_cloud</vt:lpwstr>
  </property>
</Properties>
</file>