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handoutMasters/handoutMaster1.xml" ContentType="application/vnd.openxmlformats-officedocument.presentationml.handoutMaster+xml"/>
  <Override PartName="/ppt/media/image21.svg" ContentType="image/svg+xml"/>
  <Override PartName="/ppt/media/image23.svg" ContentType="image/svg+xml"/>
  <Override PartName="/ppt/media/image2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1" r:id="rId3"/>
    <p:sldMasterId id="2147483663" r:id="rId4"/>
    <p:sldMasterId id="2147483665" r:id="rId5"/>
  </p:sldMasterIdLst>
  <p:notesMasterIdLst>
    <p:notesMasterId r:id="rId7"/>
  </p:notesMasterIdLst>
  <p:handoutMasterIdLst>
    <p:handoutMasterId r:id="rId55"/>
  </p:handoutMasterIdLst>
  <p:sldIdLst>
    <p:sldId id="410" r:id="rId6"/>
    <p:sldId id="798" r:id="rId8"/>
    <p:sldId id="886" r:id="rId9"/>
    <p:sldId id="654" r:id="rId10"/>
    <p:sldId id="843" r:id="rId11"/>
    <p:sldId id="550" r:id="rId12"/>
    <p:sldId id="759" r:id="rId13"/>
    <p:sldId id="421" r:id="rId14"/>
    <p:sldId id="469" r:id="rId15"/>
    <p:sldId id="448" r:id="rId16"/>
    <p:sldId id="443" r:id="rId17"/>
    <p:sldId id="492" r:id="rId18"/>
    <p:sldId id="493" r:id="rId19"/>
    <p:sldId id="726" r:id="rId20"/>
    <p:sldId id="651" r:id="rId21"/>
    <p:sldId id="725" r:id="rId22"/>
    <p:sldId id="444" r:id="rId23"/>
    <p:sldId id="630" r:id="rId24"/>
    <p:sldId id="534" r:id="rId25"/>
    <p:sldId id="535" r:id="rId26"/>
    <p:sldId id="577" r:id="rId27"/>
    <p:sldId id="592" r:id="rId28"/>
    <p:sldId id="593" r:id="rId29"/>
    <p:sldId id="502" r:id="rId30"/>
    <p:sldId id="536" r:id="rId31"/>
    <p:sldId id="538" r:id="rId32"/>
    <p:sldId id="939" r:id="rId33"/>
    <p:sldId id="690" r:id="rId34"/>
    <p:sldId id="691" r:id="rId35"/>
    <p:sldId id="708" r:id="rId36"/>
    <p:sldId id="709" r:id="rId37"/>
    <p:sldId id="692" r:id="rId38"/>
    <p:sldId id="693" r:id="rId39"/>
    <p:sldId id="614" r:id="rId40"/>
    <p:sldId id="613" r:id="rId41"/>
    <p:sldId id="650" r:id="rId42"/>
    <p:sldId id="612" r:id="rId43"/>
    <p:sldId id="758" r:id="rId44"/>
    <p:sldId id="495" r:id="rId45"/>
    <p:sldId id="446" r:id="rId46"/>
    <p:sldId id="931" r:id="rId47"/>
    <p:sldId id="445" r:id="rId48"/>
    <p:sldId id="611" r:id="rId49"/>
    <p:sldId id="594" r:id="rId50"/>
    <p:sldId id="496" r:id="rId51"/>
    <p:sldId id="608" r:id="rId52"/>
    <p:sldId id="628" r:id="rId53"/>
    <p:sldId id="627" r:id="rId54"/>
  </p:sldIdLst>
  <p:sldSz cx="12192000" cy="6858000"/>
  <p:notesSz cx="6858000" cy="9144000"/>
  <p:embeddedFontLst>
    <p:embeddedFont>
      <p:font typeface="华文中宋" panose="02010600040101010101" charset="-122"/>
      <p:regular r:id="rId60"/>
    </p:embeddedFont>
    <p:embeddedFont>
      <p:font typeface="等线" panose="02010600030101010101" pitchFamily="2" charset="-122"/>
      <p:regular r:id="rId61"/>
    </p:embeddedFont>
    <p:embeddedFont>
      <p:font typeface="微软雅黑" panose="020B0503020204020204" pitchFamily="34" charset="-122"/>
      <p:regular r:id="rId62"/>
    </p:embeddedFont>
    <p:embeddedFont>
      <p:font typeface="楷体" panose="02010609060101010101" charset="-122"/>
      <p:regular r:id="rId63"/>
    </p:embeddedFont>
  </p:embeddedFontLst>
  <p:custDataLst>
    <p:tags r:id="rId6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 "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7E9A90"/>
    <a:srgbClr val="8793A5"/>
    <a:srgbClr val="A6B9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0" autoAdjust="0"/>
    <p:restoredTop sz="95214" autoAdjust="0"/>
  </p:normalViewPr>
  <p:slideViewPr>
    <p:cSldViewPr snapToGrid="0">
      <p:cViewPr>
        <p:scale>
          <a:sx n="75" d="100"/>
          <a:sy n="75" d="100"/>
        </p:scale>
        <p:origin x="336" y="19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4603"/>
    </p:cViewPr>
  </p:sorterViewPr>
  <p:notesViewPr>
    <p:cSldViewPr snapToGrid="0">
      <p:cViewPr varScale="1">
        <p:scale>
          <a:sx n="65" d="100"/>
          <a:sy n="65" d="100"/>
        </p:scale>
        <p:origin x="2405" y="4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4" Type="http://schemas.openxmlformats.org/officeDocument/2006/relationships/tags" Target="tags/tag173.xml"/><Relationship Id="rId63" Type="http://schemas.openxmlformats.org/officeDocument/2006/relationships/font" Target="fonts/font4.fntdata"/><Relationship Id="rId62" Type="http://schemas.openxmlformats.org/officeDocument/2006/relationships/font" Target="fonts/font3.fntdata"/><Relationship Id="rId61" Type="http://schemas.openxmlformats.org/officeDocument/2006/relationships/font" Target="fonts/font2.fntdata"/><Relationship Id="rId60" Type="http://schemas.openxmlformats.org/officeDocument/2006/relationships/font" Target="fonts/font1.fntdata"/><Relationship Id="rId6" Type="http://schemas.openxmlformats.org/officeDocument/2006/relationships/slide" Target="slides/slide1.xml"/><Relationship Id="rId59" Type="http://schemas.openxmlformats.org/officeDocument/2006/relationships/commentAuthors" Target="commentAuthors.xml"/><Relationship Id="rId58" Type="http://schemas.openxmlformats.org/officeDocument/2006/relationships/tableStyles" Target="tableStyles.xml"/><Relationship Id="rId57" Type="http://schemas.openxmlformats.org/officeDocument/2006/relationships/viewProps" Target="viewProps.xml"/><Relationship Id="rId56" Type="http://schemas.openxmlformats.org/officeDocument/2006/relationships/presProps" Target="presProps.xml"/><Relationship Id="rId55" Type="http://schemas.openxmlformats.org/officeDocument/2006/relationships/handoutMaster" Target="handoutMasters/handoutMaster1.xml"/><Relationship Id="rId54" Type="http://schemas.openxmlformats.org/officeDocument/2006/relationships/slide" Target="slides/slide48.xml"/><Relationship Id="rId53" Type="http://schemas.openxmlformats.org/officeDocument/2006/relationships/slide" Target="slides/slide47.xml"/><Relationship Id="rId52" Type="http://schemas.openxmlformats.org/officeDocument/2006/relationships/slide" Target="slides/slide46.xml"/><Relationship Id="rId51" Type="http://schemas.openxmlformats.org/officeDocument/2006/relationships/slide" Target="slides/slide45.xml"/><Relationship Id="rId50" Type="http://schemas.openxmlformats.org/officeDocument/2006/relationships/slide" Target="slides/slide44.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ASUS\Desktop\2021&#39640;&#32771;&#21382;&#21490;&#32479;&#3574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2400" b="1" i="0" u="none" strike="noStrike" kern="1200" spc="0" baseline="0">
                <a:solidFill>
                  <a:schemeClr val="tx1"/>
                </a:solidFill>
                <a:latin typeface="+mn-lt"/>
                <a:ea typeface="+mn-ea"/>
                <a:cs typeface="+mn-cs"/>
              </a:defRPr>
            </a:pPr>
            <a:r>
              <a:rPr lang="en-US" altLang="zh-CN" sz="2400" b="1">
                <a:solidFill>
                  <a:schemeClr val="tx1"/>
                </a:solidFill>
              </a:rPr>
              <a:t>2021</a:t>
            </a:r>
            <a:r>
              <a:rPr altLang="en-US" sz="2400" b="1">
                <a:solidFill>
                  <a:schemeClr val="tx1"/>
                </a:solidFill>
              </a:rPr>
              <a:t>年高考历史真题（中国古代史）考查情况</a:t>
            </a:r>
            <a:endParaRPr altLang="en-US" sz="2400" b="1">
              <a:solidFill>
                <a:schemeClr val="tx1"/>
              </a:solidFill>
            </a:endParaRPr>
          </a:p>
        </c:rich>
      </c:tx>
      <c:layout/>
      <c:overlay val="0"/>
      <c:spPr>
        <a:noFill/>
        <a:ln>
          <a:noFill/>
        </a:ln>
        <a:effectLst/>
      </c:spPr>
    </c:title>
    <c:autoTitleDeleted val="0"/>
    <c:plotArea>
      <c:layout/>
      <c:barChart>
        <c:barDir val="col"/>
        <c:grouping val="stacked"/>
        <c:varyColors val="0"/>
        <c:ser>
          <c:idx val="0"/>
          <c:order val="0"/>
          <c:tx>
            <c:strRef>
              <c:f>[2021高考历史统计.xlsx]Sheet1!$A$2</c:f>
              <c:strCache>
                <c:ptCount val="1"/>
                <c:pt idx="0">
                  <c:v>先秦</c:v>
                </c:pt>
              </c:strCache>
            </c:strRef>
          </c:tx>
          <c:spPr>
            <a:solidFill>
              <a:schemeClr val="accent1"/>
            </a:solidFill>
            <a:ln>
              <a:noFill/>
            </a:ln>
            <a:effectLst/>
          </c:spPr>
          <c:invertIfNegative val="0"/>
          <c:dLbls>
            <c:delete val="1"/>
          </c:dLbls>
          <c:cat>
            <c:strRef>
              <c:f>[2021高考历史统计.xlsx]Sheet1!$B$1:$N$1</c:f>
              <c:strCache>
                <c:ptCount val="13"/>
                <c:pt idx="0">
                  <c:v>全国甲卷</c:v>
                </c:pt>
                <c:pt idx="1">
                  <c:v>全国乙卷</c:v>
                </c:pt>
                <c:pt idx="2">
                  <c:v>辽宁卷</c:v>
                </c:pt>
                <c:pt idx="3">
                  <c:v>北京卷</c:v>
                </c:pt>
                <c:pt idx="4">
                  <c:v>天津卷</c:v>
                </c:pt>
                <c:pt idx="5">
                  <c:v>山东卷</c:v>
                </c:pt>
                <c:pt idx="6">
                  <c:v>湖南卷</c:v>
                </c:pt>
                <c:pt idx="7">
                  <c:v>湖北卷</c:v>
                </c:pt>
                <c:pt idx="8">
                  <c:v>广东卷</c:v>
                </c:pt>
                <c:pt idx="9">
                  <c:v>海南卷</c:v>
                </c:pt>
                <c:pt idx="10">
                  <c:v>河北卷</c:v>
                </c:pt>
                <c:pt idx="11">
                  <c:v>福建卷</c:v>
                </c:pt>
                <c:pt idx="12">
                  <c:v>江苏卷</c:v>
                </c:pt>
              </c:strCache>
            </c:strRef>
          </c:cat>
          <c:val>
            <c:numRef>
              <c:f>[2021高考历史统计.xlsx]Sheet1!$B$2:$N$2</c:f>
              <c:numCache>
                <c:formatCode>General</c:formatCode>
                <c:ptCount val="13"/>
                <c:pt idx="0">
                  <c:v>4</c:v>
                </c:pt>
                <c:pt idx="1">
                  <c:v>4</c:v>
                </c:pt>
                <c:pt idx="2">
                  <c:v>3</c:v>
                </c:pt>
                <c:pt idx="4">
                  <c:v>3</c:v>
                </c:pt>
                <c:pt idx="5">
                  <c:v>3</c:v>
                </c:pt>
                <c:pt idx="6">
                  <c:v>3</c:v>
                </c:pt>
                <c:pt idx="7">
                  <c:v>3</c:v>
                </c:pt>
                <c:pt idx="8">
                  <c:v>3</c:v>
                </c:pt>
                <c:pt idx="9">
                  <c:v>3</c:v>
                </c:pt>
                <c:pt idx="10">
                  <c:v>3</c:v>
                </c:pt>
                <c:pt idx="11">
                  <c:v>3</c:v>
                </c:pt>
                <c:pt idx="12">
                  <c:v>3</c:v>
                </c:pt>
              </c:numCache>
            </c:numRef>
          </c:val>
        </c:ser>
        <c:ser>
          <c:idx val="1"/>
          <c:order val="1"/>
          <c:tx>
            <c:strRef>
              <c:f>[2021高考历史统计.xlsx]Sheet1!$A$3</c:f>
              <c:strCache>
                <c:ptCount val="1"/>
                <c:pt idx="0">
                  <c:v>秦汉</c:v>
                </c:pt>
              </c:strCache>
            </c:strRef>
          </c:tx>
          <c:spPr>
            <a:solidFill>
              <a:schemeClr val="accent2"/>
            </a:solidFill>
            <a:ln>
              <a:noFill/>
            </a:ln>
            <a:effectLst/>
          </c:spPr>
          <c:invertIfNegative val="0"/>
          <c:dLbls>
            <c:delete val="1"/>
          </c:dLbls>
          <c:cat>
            <c:strRef>
              <c:f>[2021高考历史统计.xlsx]Sheet1!$B$1:$N$1</c:f>
              <c:strCache>
                <c:ptCount val="13"/>
                <c:pt idx="0">
                  <c:v>全国甲卷</c:v>
                </c:pt>
                <c:pt idx="1">
                  <c:v>全国乙卷</c:v>
                </c:pt>
                <c:pt idx="2">
                  <c:v>辽宁卷</c:v>
                </c:pt>
                <c:pt idx="3">
                  <c:v>北京卷</c:v>
                </c:pt>
                <c:pt idx="4">
                  <c:v>天津卷</c:v>
                </c:pt>
                <c:pt idx="5">
                  <c:v>山东卷</c:v>
                </c:pt>
                <c:pt idx="6">
                  <c:v>湖南卷</c:v>
                </c:pt>
                <c:pt idx="7">
                  <c:v>湖北卷</c:v>
                </c:pt>
                <c:pt idx="8">
                  <c:v>广东卷</c:v>
                </c:pt>
                <c:pt idx="9">
                  <c:v>海南卷</c:v>
                </c:pt>
                <c:pt idx="10">
                  <c:v>河北卷</c:v>
                </c:pt>
                <c:pt idx="11">
                  <c:v>福建卷</c:v>
                </c:pt>
                <c:pt idx="12">
                  <c:v>江苏卷</c:v>
                </c:pt>
              </c:strCache>
            </c:strRef>
          </c:cat>
          <c:val>
            <c:numRef>
              <c:f>[2021高考历史统计.xlsx]Sheet1!$B$3:$N$3</c:f>
              <c:numCache>
                <c:formatCode>General</c:formatCode>
                <c:ptCount val="13"/>
                <c:pt idx="0">
                  <c:v>4</c:v>
                </c:pt>
                <c:pt idx="1">
                  <c:v>16.5</c:v>
                </c:pt>
                <c:pt idx="2">
                  <c:v>4</c:v>
                </c:pt>
                <c:pt idx="3">
                  <c:v>9</c:v>
                </c:pt>
                <c:pt idx="5">
                  <c:v>3</c:v>
                </c:pt>
                <c:pt idx="6">
                  <c:v>6.33</c:v>
                </c:pt>
                <c:pt idx="7">
                  <c:v>3</c:v>
                </c:pt>
                <c:pt idx="8">
                  <c:v>9</c:v>
                </c:pt>
                <c:pt idx="9">
                  <c:v>3</c:v>
                </c:pt>
                <c:pt idx="10">
                  <c:v>3</c:v>
                </c:pt>
                <c:pt idx="11">
                  <c:v>3</c:v>
                </c:pt>
                <c:pt idx="12">
                  <c:v>3</c:v>
                </c:pt>
              </c:numCache>
            </c:numRef>
          </c:val>
        </c:ser>
        <c:ser>
          <c:idx val="2"/>
          <c:order val="2"/>
          <c:tx>
            <c:strRef>
              <c:f>[2021高考历史统计.xlsx]Sheet1!$A$4</c:f>
              <c:strCache>
                <c:ptCount val="1"/>
                <c:pt idx="0">
                  <c:v>魏晋</c:v>
                </c:pt>
              </c:strCache>
            </c:strRef>
          </c:tx>
          <c:spPr>
            <a:solidFill>
              <a:schemeClr val="accent3"/>
            </a:solidFill>
            <a:ln>
              <a:noFill/>
            </a:ln>
            <a:effectLst/>
          </c:spPr>
          <c:invertIfNegative val="0"/>
          <c:dLbls>
            <c:delete val="1"/>
          </c:dLbls>
          <c:cat>
            <c:strRef>
              <c:f>[2021高考历史统计.xlsx]Sheet1!$B$1:$N$1</c:f>
              <c:strCache>
                <c:ptCount val="13"/>
                <c:pt idx="0">
                  <c:v>全国甲卷</c:v>
                </c:pt>
                <c:pt idx="1">
                  <c:v>全国乙卷</c:v>
                </c:pt>
                <c:pt idx="2">
                  <c:v>辽宁卷</c:v>
                </c:pt>
                <c:pt idx="3">
                  <c:v>北京卷</c:v>
                </c:pt>
                <c:pt idx="4">
                  <c:v>天津卷</c:v>
                </c:pt>
                <c:pt idx="5">
                  <c:v>山东卷</c:v>
                </c:pt>
                <c:pt idx="6">
                  <c:v>湖南卷</c:v>
                </c:pt>
                <c:pt idx="7">
                  <c:v>湖北卷</c:v>
                </c:pt>
                <c:pt idx="8">
                  <c:v>广东卷</c:v>
                </c:pt>
                <c:pt idx="9">
                  <c:v>海南卷</c:v>
                </c:pt>
                <c:pt idx="10">
                  <c:v>河北卷</c:v>
                </c:pt>
                <c:pt idx="11">
                  <c:v>福建卷</c:v>
                </c:pt>
                <c:pt idx="12">
                  <c:v>江苏卷</c:v>
                </c:pt>
              </c:strCache>
            </c:strRef>
          </c:cat>
          <c:val>
            <c:numRef>
              <c:f>[2021高考历史统计.xlsx]Sheet1!$B$4:$N$4</c:f>
              <c:numCache>
                <c:formatCode>General</c:formatCode>
                <c:ptCount val="13"/>
                <c:pt idx="0">
                  <c:v>5</c:v>
                </c:pt>
                <c:pt idx="3">
                  <c:v>4</c:v>
                </c:pt>
                <c:pt idx="4">
                  <c:v>3</c:v>
                </c:pt>
                <c:pt idx="6">
                  <c:v>3</c:v>
                </c:pt>
                <c:pt idx="10">
                  <c:v>3</c:v>
                </c:pt>
                <c:pt idx="11">
                  <c:v>3</c:v>
                </c:pt>
              </c:numCache>
            </c:numRef>
          </c:val>
        </c:ser>
        <c:ser>
          <c:idx val="3"/>
          <c:order val="3"/>
          <c:tx>
            <c:strRef>
              <c:f>[2021高考历史统计.xlsx]Sheet1!$A$5</c:f>
              <c:strCache>
                <c:ptCount val="1"/>
                <c:pt idx="0">
                  <c:v>隋唐</c:v>
                </c:pt>
              </c:strCache>
            </c:strRef>
          </c:tx>
          <c:spPr>
            <a:solidFill>
              <a:schemeClr val="accent4"/>
            </a:solidFill>
            <a:ln>
              <a:noFill/>
            </a:ln>
            <a:effectLst/>
          </c:spPr>
          <c:invertIfNegative val="0"/>
          <c:dLbls>
            <c:delete val="1"/>
          </c:dLbls>
          <c:cat>
            <c:strRef>
              <c:f>[2021高考历史统计.xlsx]Sheet1!$B$1:$N$1</c:f>
              <c:strCache>
                <c:ptCount val="13"/>
                <c:pt idx="0">
                  <c:v>全国甲卷</c:v>
                </c:pt>
                <c:pt idx="1">
                  <c:v>全国乙卷</c:v>
                </c:pt>
                <c:pt idx="2">
                  <c:v>辽宁卷</c:v>
                </c:pt>
                <c:pt idx="3">
                  <c:v>北京卷</c:v>
                </c:pt>
                <c:pt idx="4">
                  <c:v>天津卷</c:v>
                </c:pt>
                <c:pt idx="5">
                  <c:v>山东卷</c:v>
                </c:pt>
                <c:pt idx="6">
                  <c:v>湖南卷</c:v>
                </c:pt>
                <c:pt idx="7">
                  <c:v>湖北卷</c:v>
                </c:pt>
                <c:pt idx="8">
                  <c:v>广东卷</c:v>
                </c:pt>
                <c:pt idx="9">
                  <c:v>海南卷</c:v>
                </c:pt>
                <c:pt idx="10">
                  <c:v>河北卷</c:v>
                </c:pt>
                <c:pt idx="11">
                  <c:v>福建卷</c:v>
                </c:pt>
                <c:pt idx="12">
                  <c:v>江苏卷</c:v>
                </c:pt>
              </c:strCache>
            </c:strRef>
          </c:cat>
          <c:val>
            <c:numRef>
              <c:f>[2021高考历史统计.xlsx]Sheet1!$B$5:$N$5</c:f>
              <c:numCache>
                <c:formatCode>General</c:formatCode>
                <c:ptCount val="13"/>
                <c:pt idx="1">
                  <c:v>5</c:v>
                </c:pt>
                <c:pt idx="2">
                  <c:v>4</c:v>
                </c:pt>
                <c:pt idx="3">
                  <c:v>6</c:v>
                </c:pt>
                <c:pt idx="4">
                  <c:v>3</c:v>
                </c:pt>
                <c:pt idx="5">
                  <c:v>3</c:v>
                </c:pt>
                <c:pt idx="6">
                  <c:v>3</c:v>
                </c:pt>
                <c:pt idx="7">
                  <c:v>3</c:v>
                </c:pt>
                <c:pt idx="8">
                  <c:v>3</c:v>
                </c:pt>
                <c:pt idx="9">
                  <c:v>6</c:v>
                </c:pt>
                <c:pt idx="10">
                  <c:v>12</c:v>
                </c:pt>
                <c:pt idx="11">
                  <c:v>6</c:v>
                </c:pt>
                <c:pt idx="12">
                  <c:v>3</c:v>
                </c:pt>
              </c:numCache>
            </c:numRef>
          </c:val>
        </c:ser>
        <c:ser>
          <c:idx val="4"/>
          <c:order val="4"/>
          <c:tx>
            <c:strRef>
              <c:f>[2021高考历史统计.xlsx]Sheet1!$A$6</c:f>
              <c:strCache>
                <c:ptCount val="1"/>
                <c:pt idx="0">
                  <c:v>宋元</c:v>
                </c:pt>
              </c:strCache>
            </c:strRef>
          </c:tx>
          <c:spPr>
            <a:solidFill>
              <a:schemeClr val="accent5"/>
            </a:solidFill>
            <a:ln>
              <a:noFill/>
            </a:ln>
            <a:effectLst/>
          </c:spPr>
          <c:invertIfNegative val="0"/>
          <c:dLbls>
            <c:delete val="1"/>
          </c:dLbls>
          <c:cat>
            <c:strRef>
              <c:f>[2021高考历史统计.xlsx]Sheet1!$B$1:$N$1</c:f>
              <c:strCache>
                <c:ptCount val="13"/>
                <c:pt idx="0">
                  <c:v>全国甲卷</c:v>
                </c:pt>
                <c:pt idx="1">
                  <c:v>全国乙卷</c:v>
                </c:pt>
                <c:pt idx="2">
                  <c:v>辽宁卷</c:v>
                </c:pt>
                <c:pt idx="3">
                  <c:v>北京卷</c:v>
                </c:pt>
                <c:pt idx="4">
                  <c:v>天津卷</c:v>
                </c:pt>
                <c:pt idx="5">
                  <c:v>山东卷</c:v>
                </c:pt>
                <c:pt idx="6">
                  <c:v>湖南卷</c:v>
                </c:pt>
                <c:pt idx="7">
                  <c:v>湖北卷</c:v>
                </c:pt>
                <c:pt idx="8">
                  <c:v>广东卷</c:v>
                </c:pt>
                <c:pt idx="9">
                  <c:v>海南卷</c:v>
                </c:pt>
                <c:pt idx="10">
                  <c:v>河北卷</c:v>
                </c:pt>
                <c:pt idx="11">
                  <c:v>福建卷</c:v>
                </c:pt>
                <c:pt idx="12">
                  <c:v>江苏卷</c:v>
                </c:pt>
              </c:strCache>
            </c:strRef>
          </c:cat>
          <c:val>
            <c:numRef>
              <c:f>[2021高考历史统计.xlsx]Sheet1!$B$6:$N$6</c:f>
              <c:numCache>
                <c:formatCode>General</c:formatCode>
                <c:ptCount val="13"/>
                <c:pt idx="0">
                  <c:v>4</c:v>
                </c:pt>
                <c:pt idx="1">
                  <c:v>4</c:v>
                </c:pt>
                <c:pt idx="2">
                  <c:v>13</c:v>
                </c:pt>
                <c:pt idx="5">
                  <c:v>12</c:v>
                </c:pt>
                <c:pt idx="6">
                  <c:v>3</c:v>
                </c:pt>
                <c:pt idx="7">
                  <c:v>6</c:v>
                </c:pt>
                <c:pt idx="8">
                  <c:v>3</c:v>
                </c:pt>
                <c:pt idx="9">
                  <c:v>3</c:v>
                </c:pt>
                <c:pt idx="10">
                  <c:v>7</c:v>
                </c:pt>
                <c:pt idx="11">
                  <c:v>3</c:v>
                </c:pt>
              </c:numCache>
            </c:numRef>
          </c:val>
        </c:ser>
        <c:ser>
          <c:idx val="5"/>
          <c:order val="5"/>
          <c:tx>
            <c:strRef>
              <c:f>[2021高考历史统计.xlsx]Sheet1!$A$7</c:f>
              <c:strCache>
                <c:ptCount val="1"/>
                <c:pt idx="0">
                  <c:v>明清</c:v>
                </c:pt>
              </c:strCache>
            </c:strRef>
          </c:tx>
          <c:spPr>
            <a:solidFill>
              <a:schemeClr val="accent6"/>
            </a:solidFill>
            <a:ln>
              <a:noFill/>
            </a:ln>
            <a:effectLst/>
          </c:spPr>
          <c:invertIfNegative val="0"/>
          <c:dLbls>
            <c:delete val="1"/>
          </c:dLbls>
          <c:cat>
            <c:strRef>
              <c:f>[2021高考历史统计.xlsx]Sheet1!$B$1:$N$1</c:f>
              <c:strCache>
                <c:ptCount val="13"/>
                <c:pt idx="0">
                  <c:v>全国甲卷</c:v>
                </c:pt>
                <c:pt idx="1">
                  <c:v>全国乙卷</c:v>
                </c:pt>
                <c:pt idx="2">
                  <c:v>辽宁卷</c:v>
                </c:pt>
                <c:pt idx="3">
                  <c:v>北京卷</c:v>
                </c:pt>
                <c:pt idx="4">
                  <c:v>天津卷</c:v>
                </c:pt>
                <c:pt idx="5">
                  <c:v>山东卷</c:v>
                </c:pt>
                <c:pt idx="6">
                  <c:v>湖南卷</c:v>
                </c:pt>
                <c:pt idx="7">
                  <c:v>湖北卷</c:v>
                </c:pt>
                <c:pt idx="8">
                  <c:v>广东卷</c:v>
                </c:pt>
                <c:pt idx="9">
                  <c:v>海南卷</c:v>
                </c:pt>
                <c:pt idx="10">
                  <c:v>河北卷</c:v>
                </c:pt>
                <c:pt idx="11">
                  <c:v>福建卷</c:v>
                </c:pt>
                <c:pt idx="12">
                  <c:v>江苏卷</c:v>
                </c:pt>
              </c:strCache>
            </c:strRef>
          </c:cat>
          <c:val>
            <c:numRef>
              <c:f>[2021高考历史统计.xlsx]Sheet1!$B$7:$N$7</c:f>
              <c:numCache>
                <c:formatCode>General</c:formatCode>
                <c:ptCount val="13"/>
                <c:pt idx="0">
                  <c:v>16</c:v>
                </c:pt>
                <c:pt idx="1">
                  <c:v>4</c:v>
                </c:pt>
                <c:pt idx="2">
                  <c:v>7</c:v>
                </c:pt>
                <c:pt idx="3">
                  <c:v>3</c:v>
                </c:pt>
                <c:pt idx="4">
                  <c:v>3</c:v>
                </c:pt>
                <c:pt idx="5">
                  <c:v>3</c:v>
                </c:pt>
                <c:pt idx="6">
                  <c:v>3</c:v>
                </c:pt>
                <c:pt idx="7">
                  <c:v>10</c:v>
                </c:pt>
                <c:pt idx="8">
                  <c:v>15</c:v>
                </c:pt>
                <c:pt idx="9">
                  <c:v>23</c:v>
                </c:pt>
                <c:pt idx="10">
                  <c:v>3</c:v>
                </c:pt>
                <c:pt idx="11">
                  <c:v>15</c:v>
                </c:pt>
                <c:pt idx="12">
                  <c:v>6</c:v>
                </c:pt>
              </c:numCache>
            </c:numRef>
          </c:val>
        </c:ser>
        <c:ser>
          <c:idx val="6"/>
          <c:order val="6"/>
          <c:tx>
            <c:strRef>
              <c:f>[2021高考历史统计.xlsx]Sheet1!$A$8</c:f>
              <c:strCache>
                <c:ptCount val="1"/>
                <c:pt idx="0">
                  <c:v>通史</c:v>
                </c:pt>
              </c:strCache>
            </c:strRef>
          </c:tx>
          <c:spPr>
            <a:solidFill>
              <a:schemeClr val="accent1">
                <a:lumMod val="60000"/>
              </a:schemeClr>
            </a:solidFill>
            <a:ln>
              <a:noFill/>
            </a:ln>
            <a:effectLst/>
          </c:spPr>
          <c:invertIfNegative val="0"/>
          <c:dLbls>
            <c:delete val="1"/>
          </c:dLbls>
          <c:cat>
            <c:strRef>
              <c:f>[2021高考历史统计.xlsx]Sheet1!$B$1:$N$1</c:f>
              <c:strCache>
                <c:ptCount val="13"/>
                <c:pt idx="0">
                  <c:v>全国甲卷</c:v>
                </c:pt>
                <c:pt idx="1">
                  <c:v>全国乙卷</c:v>
                </c:pt>
                <c:pt idx="2">
                  <c:v>辽宁卷</c:v>
                </c:pt>
                <c:pt idx="3">
                  <c:v>北京卷</c:v>
                </c:pt>
                <c:pt idx="4">
                  <c:v>天津卷</c:v>
                </c:pt>
                <c:pt idx="5">
                  <c:v>山东卷</c:v>
                </c:pt>
                <c:pt idx="6">
                  <c:v>湖南卷</c:v>
                </c:pt>
                <c:pt idx="7">
                  <c:v>湖北卷</c:v>
                </c:pt>
                <c:pt idx="8">
                  <c:v>广东卷</c:v>
                </c:pt>
                <c:pt idx="9">
                  <c:v>海南卷</c:v>
                </c:pt>
                <c:pt idx="10">
                  <c:v>河北卷</c:v>
                </c:pt>
                <c:pt idx="11">
                  <c:v>福建卷</c:v>
                </c:pt>
                <c:pt idx="12">
                  <c:v>江苏卷</c:v>
                </c:pt>
              </c:strCache>
            </c:strRef>
          </c:cat>
          <c:val>
            <c:numRef>
              <c:f>[2021高考历史统计.xlsx]Sheet1!$B$8:$N$8</c:f>
              <c:numCache>
                <c:formatCode>General</c:formatCode>
                <c:ptCount val="13"/>
                <c:pt idx="3">
                  <c:v>3</c:v>
                </c:pt>
                <c:pt idx="4">
                  <c:v>3</c:v>
                </c:pt>
                <c:pt idx="6">
                  <c:v>12</c:v>
                </c:pt>
              </c:numCache>
            </c:numRef>
          </c:val>
        </c:ser>
        <c:dLbls>
          <c:showLegendKey val="0"/>
          <c:showVal val="0"/>
          <c:showCatName val="0"/>
          <c:showSerName val="0"/>
          <c:showPercent val="0"/>
          <c:showBubbleSize val="0"/>
        </c:dLbls>
        <c:gapWidth val="150"/>
        <c:overlap val="100"/>
        <c:axId val="323847019"/>
        <c:axId val="959904200"/>
      </c:barChart>
      <c:catAx>
        <c:axId val="323847019"/>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crossAx val="959904200"/>
        <c:crosses val="autoZero"/>
        <c:auto val="1"/>
        <c:lblAlgn val="ctr"/>
        <c:lblOffset val="100"/>
        <c:noMultiLvlLbl val="0"/>
      </c:catAx>
      <c:valAx>
        <c:axId val="95990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crossAx val="323847019"/>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legendEntry>
      <c:legendEntry>
        <c:idx val="1"/>
        <c:txPr>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legendEntry>
      <c:legendEntry>
        <c:idx val="2"/>
        <c:txPr>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legendEntry>
      <c:legendEntry>
        <c:idx val="3"/>
        <c:txPr>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legendEntry>
      <c:legendEntry>
        <c:idx val="4"/>
        <c:txPr>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legendEntry>
      <c:legendEntry>
        <c:idx val="5"/>
        <c:txPr>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legendEntry>
      <c:legendEntry>
        <c:idx val="6"/>
        <c:txPr>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400" b="0" i="0" u="none" strike="noStrike" kern="1200" baseline="0">
              <a:solidFill>
                <a:schemeClr val="tx1"/>
              </a:solidFill>
              <a:latin typeface="+mn-lt"/>
              <a:ea typeface="+mn-ea"/>
              <a:cs typeface="+mn-cs"/>
            </a:defRPr>
          </a:pPr>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
        <p:nvSpPr>
          <p:cNvPr id="4" name="幻灯片图像占位符 3"/>
          <p:cNvSpPr/>
          <p:nvPr>
            <p:ph type="sldImg" idx="2"/>
          </p:nvPr>
        </p:nvSpPr>
        <p:spPr/>
      </p:sp>
      <p:sp>
        <p:nvSpPr>
          <p:cNvPr id="5" name="幻灯片图像占位符 4"/>
          <p:cNvSpPr/>
          <p:nvPr>
            <p:ph type="sldImg" idx="2"/>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sz="quarter"/>
          </p:nvPr>
        </p:nvSpPr>
        <p:spPr>
          <a:xfrm>
            <a:off x="662016" y="3931500"/>
            <a:ext cx="5296132" cy="3216682"/>
          </a:xfrm>
          <a:prstGeom prst="rect">
            <a:avLst/>
          </a:prstGeom>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sz="quarter"/>
          </p:nvPr>
        </p:nvSpPr>
        <p:spPr>
          <a:xfrm>
            <a:off x="662016" y="3931500"/>
            <a:ext cx="5296132" cy="3216682"/>
          </a:xfrm>
          <a:prstGeom prst="rect">
            <a:avLst/>
          </a:prstGeom>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
        <p:nvSpPr>
          <p:cNvPr id="4" name="幻灯片图像占位符 3"/>
          <p:cNvSpPr/>
          <p:nvPr>
            <p:ph type="sldImg" idx="2"/>
          </p:nvPr>
        </p:nvSpPr>
        <p:spPr/>
      </p:sp>
      <p:sp>
        <p:nvSpPr>
          <p:cNvPr id="5" name="幻灯片图像占位符 4"/>
          <p:cNvSpPr/>
          <p:nvPr>
            <p:ph type="sldImg" idx="2"/>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
        <p:nvSpPr>
          <p:cNvPr id="4" name="幻灯片图像占位符 3"/>
          <p:cNvSpPr/>
          <p:nvPr>
            <p:ph type="sldImg" idx="2"/>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
        <p:nvSpPr>
          <p:cNvPr id="4" name="幻灯片图像占位符 3"/>
          <p:cNvSpPr/>
          <p:nvPr>
            <p:ph type="sldImg" idx="2"/>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
        <p:nvSpPr>
          <p:cNvPr id="4" name="幻灯片图像占位符 3"/>
          <p:cNvSpPr/>
          <p:nvPr>
            <p:ph type="sldImg" idx="2"/>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幻灯片图像占位符 2"/>
          <p:cNvSpPr/>
          <p:nvPr>
            <p:ph type="sldImg" idx="2"/>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image" Target="../media/image1.jpeg"/><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image" Target="../media/image1.jpeg"/><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image" Target="../media/image1.jpeg"/><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403"/>
            <a:ext cx="12192000" cy="685719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p14:dur="100">
        <p:cut/>
      </p:transition>
    </mc:Choice>
    <mc:Fallback>
      <p:transition>
        <p:cu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403"/>
            <a:ext cx="12192000" cy="6857194"/>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Lst>
  <mc:AlternateContent xmlns:mc="http://schemas.openxmlformats.org/markup-compatibility/2006">
    <mc:Choice xmlns:p14="http://schemas.microsoft.com/office/powerpoint/2010/main" Requires="p14">
      <p:transition p14:dur="100">
        <p:cut/>
      </p:transition>
    </mc:Choice>
    <mc:Fallback>
      <p:transition>
        <p:cu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403"/>
            <a:ext cx="12192000" cy="6857194"/>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Lst>
  <mc:AlternateContent xmlns:mc="http://schemas.openxmlformats.org/markup-compatibility/2006">
    <mc:Choice xmlns:p14="http://schemas.microsoft.com/office/powerpoint/2010/main" Requires="p14">
      <p:transition p14:dur="100">
        <p:cut/>
      </p:transition>
    </mc:Choice>
    <mc:Fallback>
      <p:transition>
        <p:cu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403"/>
            <a:ext cx="12192000" cy="6857194"/>
          </a:xfrm>
          <a:prstGeom prst="rect">
            <a:avLst/>
          </a:prstGeom>
        </p:spPr>
      </p:pic>
    </p:spTree>
  </p:cSld>
  <p:clrMap bg1="lt1" tx1="dk1" bg2="lt2" tx2="dk2" accent1="accent1" accent2="accent2" accent3="accent3" accent4="accent4" accent5="accent5" accent6="accent6" hlink="hlink" folHlink="folHlink"/>
  <p:sldLayoutIdLst>
    <p:sldLayoutId id="2147483666" r:id="rId1"/>
  </p:sldLayoutIdLst>
  <mc:AlternateContent xmlns:mc="http://schemas.openxmlformats.org/markup-compatibility/2006">
    <mc:Choice xmlns:p14="http://schemas.microsoft.com/office/powerpoint/2010/main" Requires="p14">
      <p:transition p14:dur="100">
        <p:cut/>
      </p:transition>
    </mc:Choice>
    <mc:Fallback>
      <p:transition>
        <p:cu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7.xml"/><Relationship Id="rId3" Type="http://schemas.openxmlformats.org/officeDocument/2006/relationships/tags" Target="../tags/tag1.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jpe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0" Type="http://schemas.openxmlformats.org/officeDocument/2006/relationships/notesSlide" Target="../notesSlides/notesSlide3.xml"/><Relationship Id="rId3" Type="http://schemas.openxmlformats.org/officeDocument/2006/relationships/tags" Target="../tags/tag3.xml"/><Relationship Id="rId29" Type="http://schemas.openxmlformats.org/officeDocument/2006/relationships/slideLayout" Target="../slideLayouts/slideLayout15.xml"/><Relationship Id="rId28" Type="http://schemas.openxmlformats.org/officeDocument/2006/relationships/tags" Target="../tags/tag28.xml"/><Relationship Id="rId27" Type="http://schemas.openxmlformats.org/officeDocument/2006/relationships/tags" Target="../tags/tag27.xml"/><Relationship Id="rId26" Type="http://schemas.openxmlformats.org/officeDocument/2006/relationships/tags" Target="../tags/tag26.xml"/><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5" Type="http://schemas.openxmlformats.org/officeDocument/2006/relationships/notesSlide" Target="../notesSlides/notesSlide4.xml"/><Relationship Id="rId14" Type="http://schemas.openxmlformats.org/officeDocument/2006/relationships/slideLayout" Target="../slideLayouts/slideLayout13.xml"/><Relationship Id="rId13" Type="http://schemas.openxmlformats.org/officeDocument/2006/relationships/tags" Target="../tags/tag40.xml"/><Relationship Id="rId12" Type="http://schemas.openxmlformats.org/officeDocument/2006/relationships/tags" Target="../tags/tag39.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9" Type="http://schemas.openxmlformats.org/officeDocument/2006/relationships/tags" Target="../tags/tag48.xml"/><Relationship Id="rId8" Type="http://schemas.openxmlformats.org/officeDocument/2006/relationships/tags" Target="../tags/tag47.xml"/><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8" Type="http://schemas.openxmlformats.org/officeDocument/2006/relationships/notesSlide" Target="../notesSlides/notesSlide5.xml"/><Relationship Id="rId17" Type="http://schemas.openxmlformats.org/officeDocument/2006/relationships/slideLayout" Target="../slideLayouts/slideLayout7.xml"/><Relationship Id="rId16" Type="http://schemas.openxmlformats.org/officeDocument/2006/relationships/tags" Target="../tags/tag55.xml"/><Relationship Id="rId15" Type="http://schemas.openxmlformats.org/officeDocument/2006/relationships/tags" Target="../tags/tag54.xml"/><Relationship Id="rId14" Type="http://schemas.openxmlformats.org/officeDocument/2006/relationships/tags" Target="../tags/tag53.xml"/><Relationship Id="rId13" Type="http://schemas.openxmlformats.org/officeDocument/2006/relationships/tags" Target="../tags/tag52.xml"/><Relationship Id="rId12" Type="http://schemas.openxmlformats.org/officeDocument/2006/relationships/tags" Target="../tags/tag51.xml"/><Relationship Id="rId11" Type="http://schemas.openxmlformats.org/officeDocument/2006/relationships/tags" Target="../tags/tag50.xml"/><Relationship Id="rId10" Type="http://schemas.openxmlformats.org/officeDocument/2006/relationships/tags" Target="../tags/tag49.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tags" Target="../tags/tag56.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tags" Target="../tags/tag57.xml"/><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tags" Target="../tags/tag59.xml"/><Relationship Id="rId2" Type="http://schemas.openxmlformats.org/officeDocument/2006/relationships/image" Target="../media/image11.png"/><Relationship Id="rId1" Type="http://schemas.openxmlformats.org/officeDocument/2006/relationships/tags" Target="../tags/tag58.xml"/></Relationships>
</file>

<file path=ppt/slides/_rels/slide10.xml.rels><?xml version="1.0" encoding="UTF-8" standalone="yes"?>
<Relationships xmlns="http://schemas.openxmlformats.org/package/2006/relationships"><Relationship Id="rId9" Type="http://schemas.openxmlformats.org/officeDocument/2006/relationships/tags" Target="../tags/tag63.xml"/><Relationship Id="rId8" Type="http://schemas.openxmlformats.org/officeDocument/2006/relationships/tags" Target="../tags/tag62.xml"/><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tags" Target="../tags/tag61.xml"/><Relationship Id="rId4" Type="http://schemas.openxmlformats.org/officeDocument/2006/relationships/image" Target="../media/image14.png"/><Relationship Id="rId3" Type="http://schemas.openxmlformats.org/officeDocument/2006/relationships/tags" Target="../tags/tag60.xml"/><Relationship Id="rId2" Type="http://schemas.openxmlformats.org/officeDocument/2006/relationships/image" Target="../media/image13.png"/><Relationship Id="rId12" Type="http://schemas.openxmlformats.org/officeDocument/2006/relationships/notesSlide" Target="../notesSlides/notesSlide9.xml"/><Relationship Id="rId11" Type="http://schemas.openxmlformats.org/officeDocument/2006/relationships/slideLayout" Target="../slideLayouts/slideLayout7.xml"/><Relationship Id="rId10" Type="http://schemas.openxmlformats.org/officeDocument/2006/relationships/tags" Target="../tags/tag64.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tags" Target="../tags/tag66.xml"/><Relationship Id="rId2" Type="http://schemas.openxmlformats.org/officeDocument/2006/relationships/image" Target="../media/image17.png"/><Relationship Id="rId1" Type="http://schemas.openxmlformats.org/officeDocument/2006/relationships/tags" Target="../tags/tag65.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tags" Target="../tags/tag67.xml"/><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7.xml"/><Relationship Id="rId2" Type="http://schemas.openxmlformats.org/officeDocument/2006/relationships/tags" Target="../tags/tag68.xml"/><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6" Type="http://schemas.openxmlformats.org/officeDocument/2006/relationships/notesSlide" Target="../notesSlides/notesSlide13.xml"/><Relationship Id="rId35" Type="http://schemas.openxmlformats.org/officeDocument/2006/relationships/slideLayout" Target="../slideLayouts/slideLayout7.xml"/><Relationship Id="rId34" Type="http://schemas.openxmlformats.org/officeDocument/2006/relationships/tags" Target="../tags/tag96.xml"/><Relationship Id="rId33" Type="http://schemas.openxmlformats.org/officeDocument/2006/relationships/image" Target="../media/image25.svg"/><Relationship Id="rId32" Type="http://schemas.openxmlformats.org/officeDocument/2006/relationships/image" Target="../media/image24.png"/><Relationship Id="rId31" Type="http://schemas.openxmlformats.org/officeDocument/2006/relationships/image" Target="../media/image23.svg"/><Relationship Id="rId30" Type="http://schemas.openxmlformats.org/officeDocument/2006/relationships/image" Target="../media/image22.png"/><Relationship Id="rId3" Type="http://schemas.openxmlformats.org/officeDocument/2006/relationships/tags" Target="../tags/tag71.xml"/><Relationship Id="rId29" Type="http://schemas.openxmlformats.org/officeDocument/2006/relationships/image" Target="../media/image21.svg"/><Relationship Id="rId28" Type="http://schemas.openxmlformats.org/officeDocument/2006/relationships/image" Target="../media/image20.png"/><Relationship Id="rId27" Type="http://schemas.openxmlformats.org/officeDocument/2006/relationships/tags" Target="../tags/tag95.xml"/><Relationship Id="rId26" Type="http://schemas.openxmlformats.org/officeDocument/2006/relationships/tags" Target="../tags/tag94.xml"/><Relationship Id="rId25" Type="http://schemas.openxmlformats.org/officeDocument/2006/relationships/tags" Target="../tags/tag93.xml"/><Relationship Id="rId24" Type="http://schemas.openxmlformats.org/officeDocument/2006/relationships/tags" Target="../tags/tag92.xml"/><Relationship Id="rId23" Type="http://schemas.openxmlformats.org/officeDocument/2006/relationships/tags" Target="../tags/tag91.xml"/><Relationship Id="rId22" Type="http://schemas.openxmlformats.org/officeDocument/2006/relationships/tags" Target="../tags/tag90.xml"/><Relationship Id="rId21" Type="http://schemas.openxmlformats.org/officeDocument/2006/relationships/tags" Target="../tags/tag89.xml"/><Relationship Id="rId20" Type="http://schemas.openxmlformats.org/officeDocument/2006/relationships/tags" Target="../tags/tag88.xml"/><Relationship Id="rId2" Type="http://schemas.openxmlformats.org/officeDocument/2006/relationships/tags" Target="../tags/tag70.xml"/><Relationship Id="rId19" Type="http://schemas.openxmlformats.org/officeDocument/2006/relationships/tags" Target="../tags/tag87.xml"/><Relationship Id="rId18" Type="http://schemas.openxmlformats.org/officeDocument/2006/relationships/tags" Target="../tags/tag86.xml"/><Relationship Id="rId17" Type="http://schemas.openxmlformats.org/officeDocument/2006/relationships/tags" Target="../tags/tag85.xml"/><Relationship Id="rId16" Type="http://schemas.openxmlformats.org/officeDocument/2006/relationships/tags" Target="../tags/tag84.xml"/><Relationship Id="rId15" Type="http://schemas.openxmlformats.org/officeDocument/2006/relationships/tags" Target="../tags/tag83.xml"/><Relationship Id="rId14" Type="http://schemas.openxmlformats.org/officeDocument/2006/relationships/tags" Target="../tags/tag82.xml"/><Relationship Id="rId13" Type="http://schemas.openxmlformats.org/officeDocument/2006/relationships/tags" Target="../tags/tag81.xml"/><Relationship Id="rId12" Type="http://schemas.openxmlformats.org/officeDocument/2006/relationships/tags" Target="../tags/tag80.xml"/><Relationship Id="rId11" Type="http://schemas.openxmlformats.org/officeDocument/2006/relationships/tags" Target="../tags/tag79.xml"/><Relationship Id="rId10" Type="http://schemas.openxmlformats.org/officeDocument/2006/relationships/tags" Target="../tags/tag78.xml"/><Relationship Id="rId1" Type="http://schemas.openxmlformats.org/officeDocument/2006/relationships/tags" Target="../tags/tag6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9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98.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99.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3.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tags" Target="../tags/tag102.xml"/><Relationship Id="rId1" Type="http://schemas.openxmlformats.org/officeDocument/2006/relationships/chart" Target="../charts/chart1.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7.xml"/><Relationship Id="rId2" Type="http://schemas.openxmlformats.org/officeDocument/2006/relationships/tags" Target="../tags/tag103.xml"/><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9" Type="http://schemas.openxmlformats.org/officeDocument/2006/relationships/tags" Target="../tags/tag112.xml"/><Relationship Id="rId8" Type="http://schemas.openxmlformats.org/officeDocument/2006/relationships/tags" Target="../tags/tag111.xml"/><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9" Type="http://schemas.openxmlformats.org/officeDocument/2006/relationships/notesSlide" Target="../notesSlides/notesSlide20.xml"/><Relationship Id="rId18" Type="http://schemas.openxmlformats.org/officeDocument/2006/relationships/slideLayout" Target="../slideLayouts/slideLayout7.xml"/><Relationship Id="rId17" Type="http://schemas.openxmlformats.org/officeDocument/2006/relationships/tags" Target="../tags/tag118.xml"/><Relationship Id="rId16" Type="http://schemas.openxmlformats.org/officeDocument/2006/relationships/image" Target="../media/image31.png"/><Relationship Id="rId15" Type="http://schemas.openxmlformats.org/officeDocument/2006/relationships/image" Target="../media/image30.png"/><Relationship Id="rId14" Type="http://schemas.openxmlformats.org/officeDocument/2006/relationships/tags" Target="../tags/tag117.xml"/><Relationship Id="rId13" Type="http://schemas.openxmlformats.org/officeDocument/2006/relationships/tags" Target="../tags/tag116.xml"/><Relationship Id="rId12" Type="http://schemas.openxmlformats.org/officeDocument/2006/relationships/tags" Target="../tags/tag115.xml"/><Relationship Id="rId11" Type="http://schemas.openxmlformats.org/officeDocument/2006/relationships/tags" Target="../tags/tag114.xml"/><Relationship Id="rId10" Type="http://schemas.openxmlformats.org/officeDocument/2006/relationships/tags" Target="../tags/tag113.xml"/><Relationship Id="rId1" Type="http://schemas.openxmlformats.org/officeDocument/2006/relationships/tags" Target="../tags/tag10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119.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tags" Target="../tags/tag120.xml"/><Relationship Id="rId1" Type="http://schemas.openxmlformats.org/officeDocument/2006/relationships/image" Target="../media/image32.png"/></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13.xml"/><Relationship Id="rId7" Type="http://schemas.openxmlformats.org/officeDocument/2006/relationships/tags" Target="../tags/tag124.xml"/><Relationship Id="rId6" Type="http://schemas.openxmlformats.org/officeDocument/2006/relationships/image" Target="../media/image35.png"/><Relationship Id="rId5" Type="http://schemas.openxmlformats.org/officeDocument/2006/relationships/tags" Target="../tags/tag123.xml"/><Relationship Id="rId4" Type="http://schemas.openxmlformats.org/officeDocument/2006/relationships/image" Target="../media/image34.png"/><Relationship Id="rId3" Type="http://schemas.openxmlformats.org/officeDocument/2006/relationships/tags" Target="../tags/tag122.xml"/><Relationship Id="rId2" Type="http://schemas.openxmlformats.org/officeDocument/2006/relationships/image" Target="../media/image33.png"/><Relationship Id="rId1" Type="http://schemas.openxmlformats.org/officeDocument/2006/relationships/tags" Target="../tags/tag121.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3.xml"/><Relationship Id="rId2" Type="http://schemas.openxmlformats.org/officeDocument/2006/relationships/tags" Target="../tags/tag125.xml"/><Relationship Id="rId1" Type="http://schemas.openxmlformats.org/officeDocument/2006/relationships/image" Target="../media/image36.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7.xml"/><Relationship Id="rId2" Type="http://schemas.openxmlformats.org/officeDocument/2006/relationships/tags" Target="../tags/tag126.xml"/><Relationship Id="rId1" Type="http://schemas.openxmlformats.org/officeDocument/2006/relationships/image" Target="../media/image37.jpe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13.xml"/><Relationship Id="rId4" Type="http://schemas.openxmlformats.org/officeDocument/2006/relationships/tags" Target="../tags/tag127.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7.xml"/><Relationship Id="rId2" Type="http://schemas.openxmlformats.org/officeDocument/2006/relationships/tags" Target="../tags/tag128.xml"/><Relationship Id="rId1" Type="http://schemas.openxmlformats.org/officeDocument/2006/relationships/image" Target="../media/image41.jpe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tags" Target="../tags/tag129.xml"/><Relationship Id="rId1"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130.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7.xml"/><Relationship Id="rId2" Type="http://schemas.openxmlformats.org/officeDocument/2006/relationships/tags" Target="../tags/tag131.xml"/><Relationship Id="rId1" Type="http://schemas.openxmlformats.org/officeDocument/2006/relationships/image" Target="../media/image42.jpe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7.xml"/><Relationship Id="rId3" Type="http://schemas.openxmlformats.org/officeDocument/2006/relationships/tags" Target="../tags/tag132.xml"/><Relationship Id="rId2" Type="http://schemas.openxmlformats.org/officeDocument/2006/relationships/image" Target="../media/image44.png"/><Relationship Id="rId1" Type="http://schemas.openxmlformats.org/officeDocument/2006/relationships/image" Target="../media/image43.jpe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7.xml"/><Relationship Id="rId4" Type="http://schemas.openxmlformats.org/officeDocument/2006/relationships/tags" Target="../tags/tag133.xml"/><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image" Target="../media/image45.jpe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7.xml"/><Relationship Id="rId2" Type="http://schemas.openxmlformats.org/officeDocument/2006/relationships/tags" Target="../tags/tag134.xml"/><Relationship Id="rId1" Type="http://schemas.openxmlformats.org/officeDocument/2006/relationships/image" Target="../media/image48.pn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7.xml"/><Relationship Id="rId4" Type="http://schemas.openxmlformats.org/officeDocument/2006/relationships/tags" Target="../tags/tag136.xml"/><Relationship Id="rId3" Type="http://schemas.openxmlformats.org/officeDocument/2006/relationships/tags" Target="../tags/tag135.xml"/><Relationship Id="rId2" Type="http://schemas.openxmlformats.org/officeDocument/2006/relationships/image" Target="../media/image50.png"/><Relationship Id="rId1"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137.xml"/></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6.xml"/><Relationship Id="rId6" Type="http://schemas.openxmlformats.org/officeDocument/2006/relationships/slideLayout" Target="../slideLayouts/slideLayout7.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tags" Target="../tags/tag138.xml"/></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7.xml"/><Relationship Id="rId4" Type="http://schemas.openxmlformats.org/officeDocument/2006/relationships/tags" Target="../tags/tag142.xml"/><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tags" Target="../tags/tag141.xml"/></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7.xml"/><Relationship Id="rId3" Type="http://schemas.openxmlformats.org/officeDocument/2006/relationships/tags" Target="../tags/tag143.xml"/><Relationship Id="rId2" Type="http://schemas.openxmlformats.org/officeDocument/2006/relationships/image" Target="../media/image56.jpeg"/><Relationship Id="rId1" Type="http://schemas.openxmlformats.org/officeDocument/2006/relationships/image" Target="../media/image55.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7.xml"/><Relationship Id="rId2" Type="http://schemas.openxmlformats.org/officeDocument/2006/relationships/tags" Target="../tags/tag144.xml"/><Relationship Id="rId1" Type="http://schemas.openxmlformats.org/officeDocument/2006/relationships/image" Target="../media/image57.jpe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7.xml"/><Relationship Id="rId4" Type="http://schemas.openxmlformats.org/officeDocument/2006/relationships/tags" Target="../tags/tag146.xml"/><Relationship Id="rId3" Type="http://schemas.openxmlformats.org/officeDocument/2006/relationships/image" Target="../media/image59.png"/><Relationship Id="rId2" Type="http://schemas.openxmlformats.org/officeDocument/2006/relationships/tags" Target="../tags/tag145.xml"/><Relationship Id="rId1" Type="http://schemas.openxmlformats.org/officeDocument/2006/relationships/image" Target="../media/image58.jpe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7.xml"/><Relationship Id="rId3" Type="http://schemas.openxmlformats.org/officeDocument/2006/relationships/tags" Target="../tags/tag147.xml"/><Relationship Id="rId2" Type="http://schemas.openxmlformats.org/officeDocument/2006/relationships/image" Target="../media/image61.png"/><Relationship Id="rId1" Type="http://schemas.openxmlformats.org/officeDocument/2006/relationships/image" Target="../media/image60.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7.xml"/><Relationship Id="rId1" Type="http://schemas.openxmlformats.org/officeDocument/2006/relationships/tags" Target="../tags/tag148.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7.xml"/><Relationship Id="rId1" Type="http://schemas.openxmlformats.org/officeDocument/2006/relationships/tags" Target="../tags/tag149.xml"/></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7.xml"/><Relationship Id="rId2" Type="http://schemas.openxmlformats.org/officeDocument/2006/relationships/tags" Target="../tags/tag150.xml"/><Relationship Id="rId1"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151.xml"/></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6.xml"/><Relationship Id="rId3" Type="http://schemas.openxmlformats.org/officeDocument/2006/relationships/slideLayout" Target="../slideLayouts/slideLayout7.xml"/><Relationship Id="rId2" Type="http://schemas.openxmlformats.org/officeDocument/2006/relationships/tags" Target="../tags/tag152.xml"/><Relationship Id="rId1" Type="http://schemas.openxmlformats.org/officeDocument/2006/relationships/image" Target="../media/image63.png"/></Relationships>
</file>

<file path=ppt/slides/_rels/slide48.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6" Type="http://schemas.openxmlformats.org/officeDocument/2006/relationships/notesSlide" Target="../notesSlides/notesSlide47.xml"/><Relationship Id="rId25" Type="http://schemas.openxmlformats.org/officeDocument/2006/relationships/slideLayout" Target="../slideLayouts/slideLayout14.xml"/><Relationship Id="rId24" Type="http://schemas.openxmlformats.org/officeDocument/2006/relationships/tags" Target="../tags/tag172.xml"/><Relationship Id="rId23" Type="http://schemas.openxmlformats.org/officeDocument/2006/relationships/image" Target="../media/image67.png"/><Relationship Id="rId22" Type="http://schemas.openxmlformats.org/officeDocument/2006/relationships/image" Target="../media/image66.png"/><Relationship Id="rId21" Type="http://schemas.openxmlformats.org/officeDocument/2006/relationships/image" Target="../media/image65.png"/><Relationship Id="rId20" Type="http://schemas.openxmlformats.org/officeDocument/2006/relationships/image" Target="../media/image64.png"/><Relationship Id="rId2" Type="http://schemas.openxmlformats.org/officeDocument/2006/relationships/tags" Target="../tags/tag154.xml"/><Relationship Id="rId19" Type="http://schemas.openxmlformats.org/officeDocument/2006/relationships/tags" Target="../tags/tag171.xml"/><Relationship Id="rId18" Type="http://schemas.openxmlformats.org/officeDocument/2006/relationships/tags" Target="../tags/tag170.xml"/><Relationship Id="rId17" Type="http://schemas.openxmlformats.org/officeDocument/2006/relationships/tags" Target="../tags/tag169.xml"/><Relationship Id="rId16" Type="http://schemas.openxmlformats.org/officeDocument/2006/relationships/tags" Target="../tags/tag168.xml"/><Relationship Id="rId15" Type="http://schemas.openxmlformats.org/officeDocument/2006/relationships/tags" Target="../tags/tag167.xml"/><Relationship Id="rId14" Type="http://schemas.openxmlformats.org/officeDocument/2006/relationships/tags" Target="../tags/tag166.xml"/><Relationship Id="rId13" Type="http://schemas.openxmlformats.org/officeDocument/2006/relationships/tags" Target="../tags/tag165.xml"/><Relationship Id="rId12" Type="http://schemas.openxmlformats.org/officeDocument/2006/relationships/tags" Target="../tags/tag164.xml"/><Relationship Id="rId11" Type="http://schemas.openxmlformats.org/officeDocument/2006/relationships/tags" Target="../tags/tag163.xml"/><Relationship Id="rId10" Type="http://schemas.openxmlformats.org/officeDocument/2006/relationships/tags" Target="../tags/tag162.xml"/><Relationship Id="rId1" Type="http://schemas.openxmlformats.org/officeDocument/2006/relationships/tags" Target="../tags/tag15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1270" y="-232"/>
            <a:ext cx="12192000" cy="6857194"/>
          </a:xfrm>
          <a:prstGeom prst="rect">
            <a:avLst/>
          </a:prstGeom>
        </p:spPr>
      </p:pic>
      <p:sp>
        <p:nvSpPr>
          <p:cNvPr id="12" name="TextBox 5"/>
          <p:cNvSpPr txBox="1"/>
          <p:nvPr/>
        </p:nvSpPr>
        <p:spPr>
          <a:xfrm>
            <a:off x="241935" y="2191385"/>
            <a:ext cx="11706225" cy="82994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fontAlgn="base">
              <a:spcBef>
                <a:spcPct val="0"/>
              </a:spcBef>
              <a:spcAft>
                <a:spcPct val="0"/>
              </a:spcAft>
              <a:buFont typeface="Arial" panose="020B0604020202020204" pitchFamily="34" charset="0"/>
              <a:buNone/>
            </a:pPr>
            <a:r>
              <a:rPr lang="zh-CN" sz="4800" b="1" spc="100" dirty="0">
                <a:solidFill>
                  <a:srgbClr val="7E9A90"/>
                </a:solidFill>
                <a:effectLst/>
                <a:uFillTx/>
                <a:latin typeface="华文中宋" panose="02010600040101010101" charset="-122"/>
                <a:ea typeface="华文中宋" panose="02010600040101010101" charset="-122"/>
                <a:cs typeface="等线" panose="02010600030101010101" pitchFamily="2" charset="-122"/>
                <a:sym typeface="华文中宋" panose="02010600040101010101" charset="-122"/>
              </a:rPr>
              <a:t>大单元视阈下高考历史一轮复习策略探讨</a:t>
            </a:r>
            <a:endParaRPr lang="zh-CN" sz="4800" b="1" spc="100" dirty="0">
              <a:solidFill>
                <a:srgbClr val="7E9A90"/>
              </a:solidFill>
              <a:effectLst/>
              <a:uFillTx/>
              <a:latin typeface="华文中宋" panose="02010600040101010101" charset="-122"/>
              <a:ea typeface="华文中宋" panose="02010600040101010101" charset="-122"/>
              <a:cs typeface="等线" panose="02010600030101010101" pitchFamily="2" charset="-122"/>
              <a:sym typeface="华文中宋" panose="02010600040101010101" charset="-122"/>
            </a:endParaRPr>
          </a:p>
        </p:txBody>
      </p:sp>
      <p:sp>
        <p:nvSpPr>
          <p:cNvPr id="13" name="TextBox 2"/>
          <p:cNvSpPr txBox="1"/>
          <p:nvPr/>
        </p:nvSpPr>
        <p:spPr>
          <a:xfrm>
            <a:off x="2692400" y="3329305"/>
            <a:ext cx="6804660" cy="460375"/>
          </a:xfrm>
          <a:prstGeom prst="rect">
            <a:avLst/>
          </a:prstGeom>
          <a:noFill/>
          <a:extLst>
            <a:ext uri="{909E8E84-426E-40DD-AFC4-6F175D3DCCD1}">
              <a14:hiddenFill xmlns:a14="http://schemas.microsoft.com/office/drawing/2010/main">
                <a:solidFill>
                  <a:srgbClr val="D67AF0"/>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fontAlgn="base">
              <a:spcBef>
                <a:spcPct val="0"/>
              </a:spcBef>
              <a:spcAft>
                <a:spcPct val="0"/>
              </a:spcAft>
              <a:buFont typeface="Arial" panose="020B0604020202020204" pitchFamily="34" charset="0"/>
              <a:buNone/>
            </a:pPr>
            <a:r>
              <a:rPr lang="en-US" sz="2400" b="1" spc="300" dirty="0">
                <a:solidFill>
                  <a:srgbClr val="7E9A90"/>
                </a:solidFill>
                <a:effectLst/>
                <a:latin typeface="等线" panose="02010600030101010101" pitchFamily="2" charset="-122"/>
                <a:ea typeface="等线" panose="02010600030101010101" pitchFamily="2" charset="-122"/>
              </a:rPr>
              <a:t>——</a:t>
            </a:r>
            <a:r>
              <a:rPr lang="zh-CN" altLang="en-US" sz="2400" b="1" spc="300" dirty="0">
                <a:solidFill>
                  <a:srgbClr val="7E9A90"/>
                </a:solidFill>
                <a:effectLst/>
                <a:latin typeface="等线" panose="02010600030101010101" pitchFamily="2" charset="-122"/>
                <a:ea typeface="等线" panose="02010600030101010101" pitchFamily="2" charset="-122"/>
              </a:rPr>
              <a:t>以《辽宋夏金元的统治》为例</a:t>
            </a:r>
            <a:r>
              <a:rPr lang="en-US" altLang="zh-CN" sz="2400" b="1" spc="300" dirty="0">
                <a:solidFill>
                  <a:srgbClr val="7E9A90"/>
                </a:solidFill>
                <a:effectLst/>
                <a:latin typeface="等线" panose="02010600030101010101" pitchFamily="2" charset="-122"/>
                <a:ea typeface="等线" panose="02010600030101010101" pitchFamily="2" charset="-122"/>
              </a:rPr>
              <a:t>——</a:t>
            </a:r>
            <a:endParaRPr lang="en-US" altLang="zh-CN" sz="2400" b="1" spc="300" dirty="0">
              <a:solidFill>
                <a:srgbClr val="7E9A90"/>
              </a:solidFill>
              <a:effectLst/>
              <a:latin typeface="等线" panose="02010600030101010101" pitchFamily="2" charset="-122"/>
              <a:ea typeface="等线" panose="02010600030101010101" pitchFamily="2" charset="-122"/>
            </a:endParaRPr>
          </a:p>
        </p:txBody>
      </p:sp>
      <p:sp>
        <p:nvSpPr>
          <p:cNvPr id="3" name="文本框"/>
          <p:cNvSpPr txBox="1">
            <a:spLocks noChangeArrowheads="1"/>
          </p:cNvSpPr>
          <p:nvPr/>
        </p:nvSpPr>
        <p:spPr bwMode="auto">
          <a:xfrm>
            <a:off x="4705985" y="4620260"/>
            <a:ext cx="2778760" cy="310515"/>
          </a:xfrm>
          <a:prstGeom prst="rect">
            <a:avLst/>
          </a:prstGeom>
          <a:solidFill>
            <a:srgbClr val="7E9A90"/>
          </a:solidFill>
          <a:ln>
            <a:noFill/>
          </a:ln>
          <a:effec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dirty="0">
                <a:solidFill>
                  <a:schemeClr val="bg1"/>
                </a:solidFill>
                <a:latin typeface="等线" panose="02010600030101010101" pitchFamily="2" charset="-122"/>
                <a:ea typeface="等线" panose="02010600030101010101" pitchFamily="2" charset="-122"/>
                <a:cs typeface="+mn-ea"/>
                <a:sym typeface="+mn-lt"/>
              </a:rPr>
              <a:t>本溪县高级中学</a:t>
            </a:r>
            <a:r>
              <a:rPr lang="en-US" altLang="zh-CN" dirty="0">
                <a:solidFill>
                  <a:schemeClr val="bg1"/>
                </a:solidFill>
                <a:latin typeface="等线" panose="02010600030101010101" pitchFamily="2" charset="-122"/>
                <a:ea typeface="等线" panose="02010600030101010101" pitchFamily="2" charset="-122"/>
                <a:cs typeface="+mn-ea"/>
                <a:sym typeface="+mn-lt"/>
              </a:rPr>
              <a:t>   </a:t>
            </a:r>
            <a:r>
              <a:rPr lang="zh-CN" dirty="0">
                <a:solidFill>
                  <a:schemeClr val="bg1"/>
                </a:solidFill>
                <a:latin typeface="等线" panose="02010600030101010101" pitchFamily="2" charset="-122"/>
                <a:ea typeface="等线" panose="02010600030101010101" pitchFamily="2" charset="-122"/>
                <a:cs typeface="+mn-ea"/>
                <a:sym typeface="+mn-lt"/>
              </a:rPr>
              <a:t>姜浩男</a:t>
            </a:r>
            <a:endParaRPr lang="zh-CN" dirty="0">
              <a:solidFill>
                <a:schemeClr val="bg1"/>
              </a:solidFill>
              <a:latin typeface="等线" panose="02010600030101010101" pitchFamily="2" charset="-122"/>
              <a:ea typeface="等线" panose="02010600030101010101"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4615" y="95250"/>
            <a:ext cx="3635375" cy="6668135"/>
          </a:xfrm>
          <a:prstGeom prst="rect">
            <a:avLst/>
          </a:prstGeom>
        </p:spPr>
      </p:pic>
      <p:pic>
        <p:nvPicPr>
          <p:cNvPr id="3" name="图片 2"/>
          <p:cNvPicPr>
            <a:picLocks noChangeAspect="1"/>
          </p:cNvPicPr>
          <p:nvPr/>
        </p:nvPicPr>
        <p:blipFill>
          <a:blip r:embed="rId2"/>
          <a:stretch>
            <a:fillRect/>
          </a:stretch>
        </p:blipFill>
        <p:spPr>
          <a:xfrm>
            <a:off x="3847465" y="95250"/>
            <a:ext cx="8267065" cy="666750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p:pic>
        <p:nvPicPr>
          <p:cNvPr id="7" name="图片 6"/>
          <p:cNvPicPr>
            <a:picLocks noChangeAspect="1"/>
          </p:cNvPicPr>
          <p:nvPr/>
        </p:nvPicPr>
        <p:blipFill>
          <a:blip r:embed="rId2"/>
          <a:stretch>
            <a:fillRect/>
          </a:stretch>
        </p:blipFill>
        <p:spPr>
          <a:xfrm>
            <a:off x="0" y="0"/>
            <a:ext cx="1219073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13" name="任意多边形 1"/>
          <p:cNvSpPr/>
          <p:nvPr>
            <p:custDataLst>
              <p:tags r:id="rId2"/>
            </p:custDataLst>
          </p:nvPr>
        </p:nvSpPr>
        <p:spPr>
          <a:xfrm>
            <a:off x="9209405" y="0"/>
            <a:ext cx="2982595" cy="2950210"/>
          </a:xfrm>
          <a:custGeom>
            <a:avLst/>
            <a:gdLst/>
            <a:ahLst/>
            <a:cxnLst>
              <a:cxn ang="3">
                <a:pos x="hc" y="t"/>
              </a:cxn>
              <a:cxn ang="cd2">
                <a:pos x="l" y="vc"/>
              </a:cxn>
              <a:cxn ang="cd4">
                <a:pos x="hc" y="b"/>
              </a:cxn>
              <a:cxn ang="0">
                <a:pos x="r" y="vc"/>
              </a:cxn>
            </a:cxnLst>
            <a:rect l="l" t="t" r="r" b="b"/>
            <a:pathLst>
              <a:path w="4697" h="4646">
                <a:moveTo>
                  <a:pt x="290" y="0"/>
                </a:moveTo>
                <a:lnTo>
                  <a:pt x="4697" y="0"/>
                </a:lnTo>
                <a:lnTo>
                  <a:pt x="4697" y="4332"/>
                </a:lnTo>
                <a:lnTo>
                  <a:pt x="4683" y="4338"/>
                </a:lnTo>
                <a:cubicBezTo>
                  <a:pt x="4261" y="4536"/>
                  <a:pt x="3789" y="4646"/>
                  <a:pt x="3292" y="4646"/>
                </a:cubicBezTo>
                <a:cubicBezTo>
                  <a:pt x="1474" y="4646"/>
                  <a:pt x="0" y="3172"/>
                  <a:pt x="0" y="1354"/>
                </a:cubicBezTo>
                <a:cubicBezTo>
                  <a:pt x="0" y="885"/>
                  <a:pt x="98" y="439"/>
                  <a:pt x="275" y="36"/>
                </a:cubicBezTo>
                <a:lnTo>
                  <a:pt x="290" y="0"/>
                </a:lnTo>
                <a:close/>
              </a:path>
            </a:pathLst>
          </a:cu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nvGrpSpPr>
          <p:cNvPr id="14" name="组合 4"/>
          <p:cNvGrpSpPr/>
          <p:nvPr>
            <p:custDataLst>
              <p:tags r:id="rId3"/>
            </p:custDataLst>
          </p:nvPr>
        </p:nvGrpSpPr>
        <p:grpSpPr>
          <a:xfrm>
            <a:off x="283438" y="2720560"/>
            <a:ext cx="56916" cy="2614346"/>
            <a:chOff x="757242" y="1489086"/>
            <a:chExt cx="56916" cy="2614346"/>
          </a:xfrm>
        </p:grpSpPr>
        <p:cxnSp>
          <p:nvCxnSpPr>
            <p:cNvPr id="16" name="直接连接符 5"/>
            <p:cNvCxnSpPr/>
            <p:nvPr>
              <p:custDataLst>
                <p:tags r:id="rId4"/>
              </p:custDataLst>
            </p:nvPr>
          </p:nvCxnSpPr>
          <p:spPr>
            <a:xfrm>
              <a:off x="785700" y="1489086"/>
              <a:ext cx="0" cy="1798094"/>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nvGrpSpPr>
            <p:cNvPr id="18" name="组合 8"/>
            <p:cNvGrpSpPr/>
            <p:nvPr/>
          </p:nvGrpSpPr>
          <p:grpSpPr>
            <a:xfrm>
              <a:off x="757242" y="3628525"/>
              <a:ext cx="56916" cy="474907"/>
              <a:chOff x="1381783" y="1849459"/>
              <a:chExt cx="56916" cy="474907"/>
            </a:xfrm>
          </p:grpSpPr>
          <p:grpSp>
            <p:nvGrpSpPr>
              <p:cNvPr id="19" name="组合 11"/>
              <p:cNvGrpSpPr/>
              <p:nvPr/>
            </p:nvGrpSpPr>
            <p:grpSpPr>
              <a:xfrm flipV="1">
                <a:off x="1381783" y="2267450"/>
                <a:ext cx="56916" cy="56916"/>
                <a:chOff x="1988060" y="1995066"/>
                <a:chExt cx="108922" cy="108922"/>
              </a:xfrm>
            </p:grpSpPr>
            <p:cxnSp>
              <p:nvCxnSpPr>
                <p:cNvPr id="20" name="直接连接符 12"/>
                <p:cNvCxnSpPr/>
                <p:nvPr>
                  <p:custDataLst>
                    <p:tags r:id="rId5"/>
                  </p:custDataLst>
                </p:nvPr>
              </p:nvCxnSpPr>
              <p:spPr>
                <a:xfrm>
                  <a:off x="2042521" y="1995066"/>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13"/>
                <p:cNvCxnSpPr/>
                <p:nvPr>
                  <p:custDataLst>
                    <p:tags r:id="rId6"/>
                  </p:custDataLst>
                </p:nvPr>
              </p:nvCxnSpPr>
              <p:spPr>
                <a:xfrm rot="16200000">
                  <a:off x="2042521" y="1995067"/>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14"/>
              <p:cNvGrpSpPr/>
              <p:nvPr/>
            </p:nvGrpSpPr>
            <p:grpSpPr>
              <a:xfrm flipV="1">
                <a:off x="1381783" y="2060415"/>
                <a:ext cx="56916" cy="56916"/>
                <a:chOff x="1988060" y="1995066"/>
                <a:chExt cx="108922" cy="108922"/>
              </a:xfrm>
            </p:grpSpPr>
            <p:cxnSp>
              <p:nvCxnSpPr>
                <p:cNvPr id="24" name="直接连接符 15"/>
                <p:cNvCxnSpPr/>
                <p:nvPr>
                  <p:custDataLst>
                    <p:tags r:id="rId7"/>
                  </p:custDataLst>
                </p:nvPr>
              </p:nvCxnSpPr>
              <p:spPr>
                <a:xfrm>
                  <a:off x="2042521" y="1995066"/>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16"/>
                <p:cNvCxnSpPr/>
                <p:nvPr>
                  <p:custDataLst>
                    <p:tags r:id="rId8"/>
                  </p:custDataLst>
                </p:nvPr>
              </p:nvCxnSpPr>
              <p:spPr>
                <a:xfrm rot="16200000">
                  <a:off x="2042521" y="1995067"/>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17"/>
              <p:cNvGrpSpPr/>
              <p:nvPr/>
            </p:nvGrpSpPr>
            <p:grpSpPr>
              <a:xfrm flipV="1">
                <a:off x="1381783" y="1849459"/>
                <a:ext cx="56916" cy="56916"/>
                <a:chOff x="1988060" y="1995066"/>
                <a:chExt cx="108922" cy="108922"/>
              </a:xfrm>
            </p:grpSpPr>
            <p:cxnSp>
              <p:nvCxnSpPr>
                <p:cNvPr id="27" name="直接连接符 18"/>
                <p:cNvCxnSpPr/>
                <p:nvPr>
                  <p:custDataLst>
                    <p:tags r:id="rId9"/>
                  </p:custDataLst>
                </p:nvPr>
              </p:nvCxnSpPr>
              <p:spPr>
                <a:xfrm>
                  <a:off x="2042521" y="1995066"/>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19"/>
                <p:cNvCxnSpPr/>
                <p:nvPr>
                  <p:custDataLst>
                    <p:tags r:id="rId10"/>
                  </p:custDataLst>
                </p:nvPr>
              </p:nvCxnSpPr>
              <p:spPr>
                <a:xfrm rot="16200000">
                  <a:off x="2042521" y="1995067"/>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22" name="矩形: 圆角 1128"/>
          <p:cNvSpPr/>
          <p:nvPr>
            <p:custDataLst>
              <p:tags r:id="rId11"/>
            </p:custDataLst>
          </p:nvPr>
        </p:nvSpPr>
        <p:spPr>
          <a:xfrm>
            <a:off x="609552" y="1667112"/>
            <a:ext cx="10972888" cy="4581413"/>
          </a:xfrm>
          <a:prstGeom prst="roundRect">
            <a:avLst>
              <a:gd name="adj" fmla="val 4386"/>
            </a:avLst>
          </a:prstGeom>
          <a:solidFill>
            <a:schemeClr val="lt1"/>
          </a:solidFill>
          <a:ln w="12700">
            <a:solidFill>
              <a:schemeClr val="accent1">
                <a:alpha val="50000"/>
              </a:schemeClr>
            </a:solidFill>
          </a:ln>
          <a:effectLst>
            <a:outerShdw blurRad="508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9" name="文本框 2"/>
          <p:cNvSpPr txBox="1"/>
          <p:nvPr>
            <p:custDataLst>
              <p:tags r:id="rId12"/>
            </p:custDataLst>
          </p:nvPr>
        </p:nvSpPr>
        <p:spPr>
          <a:xfrm>
            <a:off x="609600" y="609480"/>
            <a:ext cx="8686864" cy="755649"/>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sz="4000" b="1" spc="160" dirty="0">
                <a:solidFill>
                  <a:srgbClr val="7E9A90"/>
                </a:solidFill>
                <a:uFillTx/>
                <a:latin typeface="微软雅黑" panose="020B0503020204020204" pitchFamily="34" charset="-122"/>
                <a:ea typeface="微软雅黑" panose="020B0503020204020204" pitchFamily="34" charset="-122"/>
                <a:sym typeface="华文中宋" panose="02010600040101010101" charset="-122"/>
              </a:rPr>
              <a:t>目   录</a:t>
            </a:r>
            <a:endParaRPr lang="zh-CN" sz="4000" b="1" spc="160" dirty="0">
              <a:solidFill>
                <a:srgbClr val="7E9A90"/>
              </a:solidFill>
              <a:uFillTx/>
              <a:latin typeface="微软雅黑" panose="020B0503020204020204" pitchFamily="34" charset="-122"/>
              <a:ea typeface="微软雅黑" panose="020B0503020204020204" pitchFamily="34" charset="-122"/>
              <a:sym typeface="华文中宋" panose="02010600040101010101" charset="-122"/>
            </a:endParaRPr>
          </a:p>
        </p:txBody>
      </p:sp>
      <p:sp>
        <p:nvSpPr>
          <p:cNvPr id="40" name="AutoShape 540"/>
          <p:cNvSpPr>
            <a:spLocks noChangeArrowheads="1"/>
          </p:cNvSpPr>
          <p:nvPr>
            <p:custDataLst>
              <p:tags r:id="rId13"/>
            </p:custDataLst>
          </p:nvPr>
        </p:nvSpPr>
        <p:spPr bwMode="auto">
          <a:xfrm rot="17429801">
            <a:off x="4381130" y="2399322"/>
            <a:ext cx="1333268" cy="133326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48 w 21600"/>
              <a:gd name="T19" fmla="*/ 3148 h 21600"/>
              <a:gd name="T20" fmla="*/ 18452 w 21600"/>
              <a:gd name="T21" fmla="*/ 1845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2"/>
          </a:solidFill>
          <a:ln>
            <a:noFill/>
          </a:ln>
        </p:spPr>
        <p:txBody>
          <a:bodyPr vert="eaVert" wrap="none" anchor="ctr">
            <a:normAutofit/>
          </a:bodyPr>
          <a:p>
            <a:endParaRPr lang="ko-KR" altLang="en-US">
              <a:latin typeface="Arial" panose="020B0604020202020204" pitchFamily="34" charset="0"/>
              <a:sym typeface="Arial" panose="020B0604020202020204" pitchFamily="34" charset="0"/>
            </a:endParaRPr>
          </a:p>
        </p:txBody>
      </p:sp>
      <p:grpSp>
        <p:nvGrpSpPr>
          <p:cNvPr id="2" name="组合 1"/>
          <p:cNvGrpSpPr/>
          <p:nvPr/>
        </p:nvGrpSpPr>
        <p:grpSpPr>
          <a:xfrm>
            <a:off x="1857375" y="2399030"/>
            <a:ext cx="8477885" cy="3116580"/>
            <a:chOff x="3668" y="3778"/>
            <a:chExt cx="13351" cy="4908"/>
          </a:xfrm>
        </p:grpSpPr>
        <p:sp>
          <p:nvSpPr>
            <p:cNvPr id="30" name="Oval 509"/>
            <p:cNvSpPr>
              <a:spLocks noChangeArrowheads="1"/>
            </p:cNvSpPr>
            <p:nvPr>
              <p:custDataLst>
                <p:tags r:id="rId14"/>
              </p:custDataLst>
            </p:nvPr>
          </p:nvSpPr>
          <p:spPr bwMode="auto">
            <a:xfrm>
              <a:off x="3668" y="6910"/>
              <a:ext cx="1776" cy="1776"/>
            </a:xfrm>
            <a:prstGeom prst="ellipse">
              <a:avLst/>
            </a:prstGeom>
            <a:solidFill>
              <a:schemeClr val="accent1"/>
            </a:solidFill>
            <a:ln w="3175" algn="ctr">
              <a:solidFill>
                <a:srgbClr val="FFFFFF"/>
              </a:solidFill>
              <a:round/>
            </a:ln>
            <a:effectLst>
              <a:outerShdw blurRad="139700" dist="38100" dir="3378596" algn="ctr" rotWithShape="0">
                <a:srgbClr val="000000">
                  <a:alpha val="40000"/>
                </a:srgbClr>
              </a:outerShdw>
            </a:effectLst>
          </p:spPr>
          <p:txBody>
            <a:bodyPr anchor="ctr" anchorCtr="0"/>
            <a:p>
              <a:pPr marL="0" algn="ctr">
                <a:lnSpc>
                  <a:spcPct val="100000"/>
                </a:lnSpc>
                <a:spcBef>
                  <a:spcPts val="0"/>
                </a:spcBef>
                <a:spcAft>
                  <a:spcPts val="800"/>
                </a:spcAft>
              </a:pPr>
              <a:r>
                <a:rPr lang="zh-CN" altLang="en-US" sz="3200" b="1" kern="0" spc="240">
                  <a:solidFill>
                    <a:schemeClr val="lt1"/>
                  </a:solidFill>
                  <a:effectLst>
                    <a:outerShdw blurRad="38100" dist="38100" dir="2700000" algn="tl">
                      <a:srgbClr val="000000">
                        <a:alpha val="43137"/>
                      </a:srgbClr>
                    </a:outerShdw>
                  </a:effectLst>
                  <a:latin typeface="华文中宋" panose="02010600040101010101" charset="-122"/>
                  <a:ea typeface="华文中宋" panose="02010600040101010101" charset="-122"/>
                  <a:sym typeface="Arial" panose="020B0604020202020204" pitchFamily="34" charset="0"/>
                </a:rPr>
                <a:t>缘起</a:t>
              </a:r>
              <a:endParaRPr lang="zh-CN" altLang="en-US" sz="3200" b="1" kern="0" spc="240">
                <a:solidFill>
                  <a:schemeClr val="lt1"/>
                </a:solidFill>
                <a:effectLst>
                  <a:outerShdw blurRad="38100" dist="38100" dir="2700000" algn="tl">
                    <a:srgbClr val="000000">
                      <a:alpha val="43137"/>
                    </a:srgbClr>
                  </a:outerShdw>
                </a:effectLst>
                <a:latin typeface="华文中宋" panose="02010600040101010101" charset="-122"/>
                <a:ea typeface="华文中宋" panose="02010600040101010101" charset="-122"/>
                <a:sym typeface="Arial" panose="020B0604020202020204" pitchFamily="34" charset="0"/>
              </a:endParaRPr>
            </a:p>
          </p:txBody>
        </p:sp>
        <p:sp>
          <p:nvSpPr>
            <p:cNvPr id="31" name="AutoShape 511"/>
            <p:cNvSpPr>
              <a:spLocks noChangeArrowheads="1"/>
            </p:cNvSpPr>
            <p:nvPr>
              <p:custDataLst>
                <p:tags r:id="rId15"/>
              </p:custDataLst>
            </p:nvPr>
          </p:nvSpPr>
          <p:spPr bwMode="auto">
            <a:xfrm>
              <a:off x="3828" y="7070"/>
              <a:ext cx="1452" cy="1452"/>
            </a:xfrm>
            <a:custGeom>
              <a:avLst/>
              <a:gdLst>
                <a:gd name="T0" fmla="*/ 3 w 21600"/>
                <a:gd name="T1" fmla="*/ 0 h 21600"/>
                <a:gd name="T2" fmla="*/ 1 w 21600"/>
                <a:gd name="T3" fmla="*/ 1 h 21600"/>
                <a:gd name="T4" fmla="*/ 3 w 21600"/>
                <a:gd name="T5" fmla="*/ 1 h 21600"/>
                <a:gd name="T6" fmla="*/ 5 w 21600"/>
                <a:gd name="T7" fmla="*/ 1 h 21600"/>
                <a:gd name="T8" fmla="*/ 0 60000 65536"/>
                <a:gd name="T9" fmla="*/ 0 60000 65536"/>
                <a:gd name="T10" fmla="*/ 0 60000 65536"/>
                <a:gd name="T11" fmla="*/ 0 60000 65536"/>
                <a:gd name="T12" fmla="*/ 2425 w 21600"/>
                <a:gd name="T13" fmla="*/ 0 h 21600"/>
                <a:gd name="T14" fmla="*/ 19175 w 21600"/>
                <a:gd name="T15" fmla="*/ 5296 h 21600"/>
              </a:gdLst>
              <a:ahLst/>
              <a:cxnLst>
                <a:cxn ang="T8">
                  <a:pos x="T0" y="T1"/>
                </a:cxn>
                <a:cxn ang="T9">
                  <a:pos x="T2" y="T3"/>
                </a:cxn>
                <a:cxn ang="T10">
                  <a:pos x="T4" y="T5"/>
                </a:cxn>
                <a:cxn ang="T11">
                  <a:pos x="T6" y="T7"/>
                </a:cxn>
              </a:cxnLst>
              <a:rect l="T12" t="T13" r="T14" b="T15"/>
              <a:pathLst>
                <a:path w="21600" h="21600">
                  <a:moveTo>
                    <a:pt x="5311" y="4017"/>
                  </a:moveTo>
                  <a:cubicBezTo>
                    <a:pt x="6864" y="2760"/>
                    <a:pt x="8802" y="2074"/>
                    <a:pt x="10800" y="2075"/>
                  </a:cubicBezTo>
                  <a:cubicBezTo>
                    <a:pt x="12797" y="2075"/>
                    <a:pt x="14735" y="2760"/>
                    <a:pt x="16288" y="4017"/>
                  </a:cubicBezTo>
                  <a:lnTo>
                    <a:pt x="17593" y="2404"/>
                  </a:lnTo>
                  <a:cubicBezTo>
                    <a:pt x="15671" y="848"/>
                    <a:pt x="13273" y="-1"/>
                    <a:pt x="10799" y="0"/>
                  </a:cubicBezTo>
                  <a:cubicBezTo>
                    <a:pt x="8326" y="0"/>
                    <a:pt x="5928" y="848"/>
                    <a:pt x="4006" y="2404"/>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rmAutofit fontScale="45000" lnSpcReduction="20000"/>
            </a:bodyPr>
            <a:p>
              <a:endParaRPr lang="ko-KR" altLang="en-US" kern="0">
                <a:solidFill>
                  <a:schemeClr val="bg1"/>
                </a:solidFill>
                <a:latin typeface="Arial" panose="020B0604020202020204" pitchFamily="34" charset="0"/>
                <a:sym typeface="Arial" panose="020B0604020202020204" pitchFamily="34" charset="0"/>
              </a:endParaRPr>
            </a:p>
          </p:txBody>
        </p:sp>
        <p:sp>
          <p:nvSpPr>
            <p:cNvPr id="32" name="AutoShape 512"/>
            <p:cNvSpPr>
              <a:spLocks noChangeArrowheads="1"/>
            </p:cNvSpPr>
            <p:nvPr>
              <p:custDataLst>
                <p:tags r:id="rId16"/>
              </p:custDataLst>
            </p:nvPr>
          </p:nvSpPr>
          <p:spPr bwMode="auto">
            <a:xfrm rot="3527902">
              <a:off x="3828" y="7070"/>
              <a:ext cx="1452" cy="1452"/>
            </a:xfrm>
            <a:custGeom>
              <a:avLst/>
              <a:gdLst>
                <a:gd name="T0" fmla="*/ 3 w 21600"/>
                <a:gd name="T1" fmla="*/ 0 h 21600"/>
                <a:gd name="T2" fmla="*/ 2 w 21600"/>
                <a:gd name="T3" fmla="*/ 0 h 21600"/>
                <a:gd name="T4" fmla="*/ 3 w 21600"/>
                <a:gd name="T5" fmla="*/ 1 h 21600"/>
                <a:gd name="T6" fmla="*/ 4 w 21600"/>
                <a:gd name="T7" fmla="*/ 0 h 21600"/>
                <a:gd name="T8" fmla="*/ 0 60000 65536"/>
                <a:gd name="T9" fmla="*/ 0 60000 65536"/>
                <a:gd name="T10" fmla="*/ 0 60000 65536"/>
                <a:gd name="T11" fmla="*/ 0 60000 65536"/>
                <a:gd name="T12" fmla="*/ 6144 w 21600"/>
                <a:gd name="T13" fmla="*/ 0 h 21600"/>
                <a:gd name="T14" fmla="*/ 15456 w 21600"/>
                <a:gd name="T15" fmla="*/ 2871 h 21600"/>
              </a:gdLst>
              <a:ahLst/>
              <a:cxnLst>
                <a:cxn ang="T8">
                  <a:pos x="T0" y="T1"/>
                </a:cxn>
                <a:cxn ang="T9">
                  <a:pos x="T2" y="T3"/>
                </a:cxn>
                <a:cxn ang="T10">
                  <a:pos x="T4" y="T5"/>
                </a:cxn>
                <a:cxn ang="T11">
                  <a:pos x="T6" y="T7"/>
                </a:cxn>
              </a:cxnLst>
              <a:rect l="T12" t="T13" r="T14" b="T15"/>
              <a:pathLst>
                <a:path w="21600" h="21600">
                  <a:moveTo>
                    <a:pt x="8403" y="2334"/>
                  </a:moveTo>
                  <a:cubicBezTo>
                    <a:pt x="9183" y="2113"/>
                    <a:pt x="9989" y="2001"/>
                    <a:pt x="10800" y="2002"/>
                  </a:cubicBezTo>
                  <a:cubicBezTo>
                    <a:pt x="11610" y="2002"/>
                    <a:pt x="12416" y="2113"/>
                    <a:pt x="13196" y="2334"/>
                  </a:cubicBezTo>
                  <a:lnTo>
                    <a:pt x="13742" y="408"/>
                  </a:lnTo>
                  <a:cubicBezTo>
                    <a:pt x="12784" y="137"/>
                    <a:pt x="11794" y="-1"/>
                    <a:pt x="10799" y="0"/>
                  </a:cubicBezTo>
                  <a:cubicBezTo>
                    <a:pt x="9805" y="0"/>
                    <a:pt x="8815" y="137"/>
                    <a:pt x="7857" y="408"/>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normAutofit fontScale="77500" lnSpcReduction="20000"/>
            </a:bodyPr>
            <a:p>
              <a:endParaRPr lang="ko-KR" altLang="en-US" kern="0">
                <a:solidFill>
                  <a:schemeClr val="bg1"/>
                </a:solidFill>
                <a:latin typeface="Arial" panose="020B0604020202020204" pitchFamily="34" charset="0"/>
                <a:sym typeface="Arial" panose="020B0604020202020204" pitchFamily="34" charset="0"/>
              </a:endParaRPr>
            </a:p>
          </p:txBody>
        </p:sp>
        <p:sp>
          <p:nvSpPr>
            <p:cNvPr id="33" name="Oval 514"/>
            <p:cNvSpPr>
              <a:spLocks noChangeArrowheads="1"/>
            </p:cNvSpPr>
            <p:nvPr>
              <p:custDataLst>
                <p:tags r:id="rId17"/>
              </p:custDataLst>
            </p:nvPr>
          </p:nvSpPr>
          <p:spPr bwMode="auto">
            <a:xfrm>
              <a:off x="6252" y="5328"/>
              <a:ext cx="1776" cy="1776"/>
            </a:xfrm>
            <a:prstGeom prst="ellipse">
              <a:avLst/>
            </a:prstGeom>
            <a:solidFill>
              <a:schemeClr val="accent1"/>
            </a:solidFill>
            <a:ln w="3175" algn="ctr">
              <a:solidFill>
                <a:srgbClr val="FFFFFF"/>
              </a:solidFill>
              <a:round/>
            </a:ln>
            <a:effectLst>
              <a:outerShdw blurRad="139700" dist="38100" dir="3378596" algn="ctr" rotWithShape="0">
                <a:srgbClr val="000000">
                  <a:alpha val="40000"/>
                </a:srgbClr>
              </a:outerShdw>
            </a:effectLst>
          </p:spPr>
          <p:txBody>
            <a:bodyPr anchor="ctr" anchorCtr="0"/>
            <a:p>
              <a:pPr marL="0" algn="ctr">
                <a:lnSpc>
                  <a:spcPct val="100000"/>
                </a:lnSpc>
                <a:spcBef>
                  <a:spcPts val="0"/>
                </a:spcBef>
                <a:spcAft>
                  <a:spcPts val="800"/>
                </a:spcAft>
              </a:pPr>
              <a:r>
                <a:rPr lang="zh-CN" altLang="en-US" sz="3200" b="1" kern="0" spc="240">
                  <a:solidFill>
                    <a:schemeClr val="lt1"/>
                  </a:solidFill>
                  <a:effectLst>
                    <a:outerShdw blurRad="38100" dist="38100" dir="2700000" algn="tl">
                      <a:srgbClr val="000000">
                        <a:alpha val="43137"/>
                      </a:srgbClr>
                    </a:outerShdw>
                  </a:effectLst>
                  <a:latin typeface="华文中宋" panose="02010600040101010101" charset="-122"/>
                  <a:ea typeface="华文中宋" panose="02010600040101010101" charset="-122"/>
                  <a:sym typeface="Arial" panose="020B0604020202020204" pitchFamily="34" charset="0"/>
                </a:rPr>
                <a:t>策略</a:t>
              </a:r>
              <a:endParaRPr lang="zh-CN" altLang="en-US" sz="3200" b="1" kern="0" spc="240">
                <a:solidFill>
                  <a:schemeClr val="lt1"/>
                </a:solidFill>
                <a:effectLst>
                  <a:outerShdw blurRad="38100" dist="38100" dir="2700000" algn="tl">
                    <a:srgbClr val="000000">
                      <a:alpha val="43137"/>
                    </a:srgbClr>
                  </a:outerShdw>
                </a:effectLst>
                <a:latin typeface="华文中宋" panose="02010600040101010101" charset="-122"/>
                <a:ea typeface="华文中宋" panose="02010600040101010101" charset="-122"/>
                <a:sym typeface="Arial" panose="020B0604020202020204" pitchFamily="34" charset="0"/>
              </a:endParaRPr>
            </a:p>
          </p:txBody>
        </p:sp>
        <p:sp>
          <p:nvSpPr>
            <p:cNvPr id="34" name="AutoShape 516"/>
            <p:cNvSpPr>
              <a:spLocks noChangeArrowheads="1"/>
            </p:cNvSpPr>
            <p:nvPr>
              <p:custDataLst>
                <p:tags r:id="rId18"/>
              </p:custDataLst>
            </p:nvPr>
          </p:nvSpPr>
          <p:spPr bwMode="auto">
            <a:xfrm>
              <a:off x="6412" y="5488"/>
              <a:ext cx="1452" cy="1452"/>
            </a:xfrm>
            <a:custGeom>
              <a:avLst/>
              <a:gdLst>
                <a:gd name="T0" fmla="*/ 3 w 21600"/>
                <a:gd name="T1" fmla="*/ 0 h 21600"/>
                <a:gd name="T2" fmla="*/ 1 w 21600"/>
                <a:gd name="T3" fmla="*/ 1 h 21600"/>
                <a:gd name="T4" fmla="*/ 3 w 21600"/>
                <a:gd name="T5" fmla="*/ 1 h 21600"/>
                <a:gd name="T6" fmla="*/ 5 w 21600"/>
                <a:gd name="T7" fmla="*/ 1 h 21600"/>
                <a:gd name="T8" fmla="*/ 0 60000 65536"/>
                <a:gd name="T9" fmla="*/ 0 60000 65536"/>
                <a:gd name="T10" fmla="*/ 0 60000 65536"/>
                <a:gd name="T11" fmla="*/ 0 60000 65536"/>
                <a:gd name="T12" fmla="*/ 2425 w 21600"/>
                <a:gd name="T13" fmla="*/ 0 h 21600"/>
                <a:gd name="T14" fmla="*/ 19175 w 21600"/>
                <a:gd name="T15" fmla="*/ 5296 h 21600"/>
              </a:gdLst>
              <a:ahLst/>
              <a:cxnLst>
                <a:cxn ang="T8">
                  <a:pos x="T0" y="T1"/>
                </a:cxn>
                <a:cxn ang="T9">
                  <a:pos x="T2" y="T3"/>
                </a:cxn>
                <a:cxn ang="T10">
                  <a:pos x="T4" y="T5"/>
                </a:cxn>
                <a:cxn ang="T11">
                  <a:pos x="T6" y="T7"/>
                </a:cxn>
              </a:cxnLst>
              <a:rect l="T12" t="T13" r="T14" b="T15"/>
              <a:pathLst>
                <a:path w="21600" h="21600">
                  <a:moveTo>
                    <a:pt x="5311" y="4017"/>
                  </a:moveTo>
                  <a:cubicBezTo>
                    <a:pt x="6864" y="2760"/>
                    <a:pt x="8802" y="2074"/>
                    <a:pt x="10800" y="2075"/>
                  </a:cubicBezTo>
                  <a:cubicBezTo>
                    <a:pt x="12797" y="2075"/>
                    <a:pt x="14735" y="2760"/>
                    <a:pt x="16288" y="4017"/>
                  </a:cubicBezTo>
                  <a:lnTo>
                    <a:pt x="17593" y="2404"/>
                  </a:lnTo>
                  <a:cubicBezTo>
                    <a:pt x="15671" y="848"/>
                    <a:pt x="13273" y="-1"/>
                    <a:pt x="10799" y="0"/>
                  </a:cubicBezTo>
                  <a:cubicBezTo>
                    <a:pt x="8326" y="0"/>
                    <a:pt x="5928" y="848"/>
                    <a:pt x="4006" y="2404"/>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rmAutofit fontScale="45000" lnSpcReduction="20000"/>
            </a:bodyPr>
            <a:p>
              <a:endParaRPr lang="ko-KR" altLang="en-US" kern="0">
                <a:solidFill>
                  <a:schemeClr val="bg1"/>
                </a:solidFill>
                <a:latin typeface="Arial" panose="020B0604020202020204" pitchFamily="34" charset="0"/>
                <a:sym typeface="Arial" panose="020B0604020202020204" pitchFamily="34" charset="0"/>
              </a:endParaRPr>
            </a:p>
          </p:txBody>
        </p:sp>
        <p:sp>
          <p:nvSpPr>
            <p:cNvPr id="35" name="AutoShape 517"/>
            <p:cNvSpPr>
              <a:spLocks noChangeArrowheads="1"/>
            </p:cNvSpPr>
            <p:nvPr>
              <p:custDataLst>
                <p:tags r:id="rId19"/>
              </p:custDataLst>
            </p:nvPr>
          </p:nvSpPr>
          <p:spPr bwMode="auto">
            <a:xfrm rot="3527902">
              <a:off x="6412" y="5488"/>
              <a:ext cx="1452" cy="1452"/>
            </a:xfrm>
            <a:custGeom>
              <a:avLst/>
              <a:gdLst>
                <a:gd name="T0" fmla="*/ 3 w 21600"/>
                <a:gd name="T1" fmla="*/ 0 h 21600"/>
                <a:gd name="T2" fmla="*/ 2 w 21600"/>
                <a:gd name="T3" fmla="*/ 0 h 21600"/>
                <a:gd name="T4" fmla="*/ 3 w 21600"/>
                <a:gd name="T5" fmla="*/ 1 h 21600"/>
                <a:gd name="T6" fmla="*/ 4 w 21600"/>
                <a:gd name="T7" fmla="*/ 0 h 21600"/>
                <a:gd name="T8" fmla="*/ 0 60000 65536"/>
                <a:gd name="T9" fmla="*/ 0 60000 65536"/>
                <a:gd name="T10" fmla="*/ 0 60000 65536"/>
                <a:gd name="T11" fmla="*/ 0 60000 65536"/>
                <a:gd name="T12" fmla="*/ 6144 w 21600"/>
                <a:gd name="T13" fmla="*/ 0 h 21600"/>
                <a:gd name="T14" fmla="*/ 15456 w 21600"/>
                <a:gd name="T15" fmla="*/ 2871 h 21600"/>
              </a:gdLst>
              <a:ahLst/>
              <a:cxnLst>
                <a:cxn ang="T8">
                  <a:pos x="T0" y="T1"/>
                </a:cxn>
                <a:cxn ang="T9">
                  <a:pos x="T2" y="T3"/>
                </a:cxn>
                <a:cxn ang="T10">
                  <a:pos x="T4" y="T5"/>
                </a:cxn>
                <a:cxn ang="T11">
                  <a:pos x="T6" y="T7"/>
                </a:cxn>
              </a:cxnLst>
              <a:rect l="T12" t="T13" r="T14" b="T15"/>
              <a:pathLst>
                <a:path w="21600" h="21600">
                  <a:moveTo>
                    <a:pt x="8403" y="2334"/>
                  </a:moveTo>
                  <a:cubicBezTo>
                    <a:pt x="9183" y="2113"/>
                    <a:pt x="9989" y="2001"/>
                    <a:pt x="10800" y="2002"/>
                  </a:cubicBezTo>
                  <a:cubicBezTo>
                    <a:pt x="11610" y="2002"/>
                    <a:pt x="12416" y="2113"/>
                    <a:pt x="13196" y="2334"/>
                  </a:cubicBezTo>
                  <a:lnTo>
                    <a:pt x="13742" y="408"/>
                  </a:lnTo>
                  <a:cubicBezTo>
                    <a:pt x="12784" y="137"/>
                    <a:pt x="11794" y="-1"/>
                    <a:pt x="10799" y="0"/>
                  </a:cubicBezTo>
                  <a:cubicBezTo>
                    <a:pt x="9805" y="0"/>
                    <a:pt x="8815" y="137"/>
                    <a:pt x="7857" y="408"/>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normAutofit fontScale="77500" lnSpcReduction="20000"/>
            </a:bodyPr>
            <a:p>
              <a:endParaRPr lang="ko-KR" altLang="en-US" kern="0">
                <a:solidFill>
                  <a:schemeClr val="bg1"/>
                </a:solidFill>
                <a:latin typeface="Arial" panose="020B0604020202020204" pitchFamily="34" charset="0"/>
                <a:sym typeface="Arial" panose="020B0604020202020204" pitchFamily="34" charset="0"/>
              </a:endParaRPr>
            </a:p>
          </p:txBody>
        </p:sp>
        <p:sp>
          <p:nvSpPr>
            <p:cNvPr id="36" name="Oval 519"/>
            <p:cNvSpPr>
              <a:spLocks noChangeArrowheads="1"/>
            </p:cNvSpPr>
            <p:nvPr>
              <p:custDataLst>
                <p:tags r:id="rId20"/>
              </p:custDataLst>
            </p:nvPr>
          </p:nvSpPr>
          <p:spPr bwMode="auto">
            <a:xfrm>
              <a:off x="8835" y="3778"/>
              <a:ext cx="1776" cy="1776"/>
            </a:xfrm>
            <a:prstGeom prst="ellipse">
              <a:avLst/>
            </a:prstGeom>
            <a:solidFill>
              <a:schemeClr val="accent1"/>
            </a:solidFill>
            <a:ln w="3175" algn="ctr">
              <a:solidFill>
                <a:srgbClr val="FFFFFF"/>
              </a:solidFill>
              <a:round/>
            </a:ln>
            <a:effectLst>
              <a:outerShdw blurRad="139700" dist="38100" dir="3378596" algn="ctr" rotWithShape="0">
                <a:srgbClr val="000000">
                  <a:alpha val="40000"/>
                </a:srgbClr>
              </a:outerShdw>
            </a:effectLst>
          </p:spPr>
          <p:txBody>
            <a:bodyPr anchor="ctr" anchorCtr="0"/>
            <a:p>
              <a:pPr marL="0" algn="ctr">
                <a:lnSpc>
                  <a:spcPct val="100000"/>
                </a:lnSpc>
                <a:spcBef>
                  <a:spcPts val="0"/>
                </a:spcBef>
                <a:spcAft>
                  <a:spcPts val="800"/>
                </a:spcAft>
              </a:pPr>
              <a:r>
                <a:rPr lang="zh-CN" altLang="en-US" sz="3200" b="1" kern="0" spc="240">
                  <a:solidFill>
                    <a:schemeClr val="lt1"/>
                  </a:solidFill>
                  <a:effectLst>
                    <a:outerShdw blurRad="38100" dist="38100" dir="2700000" algn="tl">
                      <a:srgbClr val="000000">
                        <a:alpha val="43137"/>
                      </a:srgbClr>
                    </a:outerShdw>
                  </a:effectLst>
                  <a:latin typeface="华文中宋" panose="02010600040101010101" charset="-122"/>
                  <a:ea typeface="华文中宋" panose="02010600040101010101" charset="-122"/>
                  <a:sym typeface="Arial" panose="020B0604020202020204" pitchFamily="34" charset="0"/>
                </a:rPr>
                <a:t>构想</a:t>
              </a:r>
              <a:endParaRPr lang="zh-CN" altLang="en-US" sz="3200" b="1" kern="0" spc="240">
                <a:solidFill>
                  <a:schemeClr val="lt1"/>
                </a:solidFill>
                <a:effectLst>
                  <a:outerShdw blurRad="38100" dist="38100" dir="2700000" algn="tl">
                    <a:srgbClr val="000000">
                      <a:alpha val="43137"/>
                    </a:srgbClr>
                  </a:outerShdw>
                </a:effectLst>
                <a:latin typeface="华文中宋" panose="02010600040101010101" charset="-122"/>
                <a:ea typeface="华文中宋" panose="02010600040101010101" charset="-122"/>
                <a:sym typeface="Arial" panose="020B0604020202020204" pitchFamily="34" charset="0"/>
              </a:endParaRPr>
            </a:p>
          </p:txBody>
        </p:sp>
        <p:sp>
          <p:nvSpPr>
            <p:cNvPr id="37" name="AutoShape 521"/>
            <p:cNvSpPr>
              <a:spLocks noChangeArrowheads="1"/>
            </p:cNvSpPr>
            <p:nvPr>
              <p:custDataLst>
                <p:tags r:id="rId21"/>
              </p:custDataLst>
            </p:nvPr>
          </p:nvSpPr>
          <p:spPr bwMode="auto">
            <a:xfrm>
              <a:off x="8995" y="3939"/>
              <a:ext cx="1452" cy="1452"/>
            </a:xfrm>
            <a:custGeom>
              <a:avLst/>
              <a:gdLst>
                <a:gd name="T0" fmla="*/ 3 w 21600"/>
                <a:gd name="T1" fmla="*/ 0 h 21600"/>
                <a:gd name="T2" fmla="*/ 1 w 21600"/>
                <a:gd name="T3" fmla="*/ 1 h 21600"/>
                <a:gd name="T4" fmla="*/ 3 w 21600"/>
                <a:gd name="T5" fmla="*/ 1 h 21600"/>
                <a:gd name="T6" fmla="*/ 5 w 21600"/>
                <a:gd name="T7" fmla="*/ 1 h 21600"/>
                <a:gd name="T8" fmla="*/ 0 60000 65536"/>
                <a:gd name="T9" fmla="*/ 0 60000 65536"/>
                <a:gd name="T10" fmla="*/ 0 60000 65536"/>
                <a:gd name="T11" fmla="*/ 0 60000 65536"/>
                <a:gd name="T12" fmla="*/ 2425 w 21600"/>
                <a:gd name="T13" fmla="*/ 0 h 21600"/>
                <a:gd name="T14" fmla="*/ 19175 w 21600"/>
                <a:gd name="T15" fmla="*/ 5296 h 21600"/>
              </a:gdLst>
              <a:ahLst/>
              <a:cxnLst>
                <a:cxn ang="T8">
                  <a:pos x="T0" y="T1"/>
                </a:cxn>
                <a:cxn ang="T9">
                  <a:pos x="T2" y="T3"/>
                </a:cxn>
                <a:cxn ang="T10">
                  <a:pos x="T4" y="T5"/>
                </a:cxn>
                <a:cxn ang="T11">
                  <a:pos x="T6" y="T7"/>
                </a:cxn>
              </a:cxnLst>
              <a:rect l="T12" t="T13" r="T14" b="T15"/>
              <a:pathLst>
                <a:path w="21600" h="21600">
                  <a:moveTo>
                    <a:pt x="5311" y="4017"/>
                  </a:moveTo>
                  <a:cubicBezTo>
                    <a:pt x="6864" y="2760"/>
                    <a:pt x="8802" y="2074"/>
                    <a:pt x="10800" y="2075"/>
                  </a:cubicBezTo>
                  <a:cubicBezTo>
                    <a:pt x="12797" y="2075"/>
                    <a:pt x="14735" y="2760"/>
                    <a:pt x="16288" y="4017"/>
                  </a:cubicBezTo>
                  <a:lnTo>
                    <a:pt x="17593" y="2404"/>
                  </a:lnTo>
                  <a:cubicBezTo>
                    <a:pt x="15671" y="848"/>
                    <a:pt x="13273" y="-1"/>
                    <a:pt x="10799" y="0"/>
                  </a:cubicBezTo>
                  <a:cubicBezTo>
                    <a:pt x="8326" y="0"/>
                    <a:pt x="5928" y="848"/>
                    <a:pt x="4006" y="2404"/>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ormAutofit fontScale="45000" lnSpcReduction="20000"/>
            </a:bodyPr>
            <a:p>
              <a:endParaRPr lang="ko-KR" altLang="en-US" kern="0">
                <a:solidFill>
                  <a:schemeClr val="bg1"/>
                </a:solidFill>
                <a:latin typeface="Arial" panose="020B0604020202020204" pitchFamily="34" charset="0"/>
                <a:sym typeface="Arial" panose="020B0604020202020204" pitchFamily="34" charset="0"/>
              </a:endParaRPr>
            </a:p>
          </p:txBody>
        </p:sp>
        <p:sp>
          <p:nvSpPr>
            <p:cNvPr id="38" name="AutoShape 522"/>
            <p:cNvSpPr>
              <a:spLocks noChangeArrowheads="1"/>
            </p:cNvSpPr>
            <p:nvPr>
              <p:custDataLst>
                <p:tags r:id="rId22"/>
              </p:custDataLst>
            </p:nvPr>
          </p:nvSpPr>
          <p:spPr bwMode="auto">
            <a:xfrm rot="3527902">
              <a:off x="8995" y="3939"/>
              <a:ext cx="1452" cy="1452"/>
            </a:xfrm>
            <a:custGeom>
              <a:avLst/>
              <a:gdLst>
                <a:gd name="T0" fmla="*/ 3 w 21600"/>
                <a:gd name="T1" fmla="*/ 0 h 21600"/>
                <a:gd name="T2" fmla="*/ 2 w 21600"/>
                <a:gd name="T3" fmla="*/ 0 h 21600"/>
                <a:gd name="T4" fmla="*/ 3 w 21600"/>
                <a:gd name="T5" fmla="*/ 1 h 21600"/>
                <a:gd name="T6" fmla="*/ 4 w 21600"/>
                <a:gd name="T7" fmla="*/ 0 h 21600"/>
                <a:gd name="T8" fmla="*/ 0 60000 65536"/>
                <a:gd name="T9" fmla="*/ 0 60000 65536"/>
                <a:gd name="T10" fmla="*/ 0 60000 65536"/>
                <a:gd name="T11" fmla="*/ 0 60000 65536"/>
                <a:gd name="T12" fmla="*/ 6144 w 21600"/>
                <a:gd name="T13" fmla="*/ 0 h 21600"/>
                <a:gd name="T14" fmla="*/ 15456 w 21600"/>
                <a:gd name="T15" fmla="*/ 2871 h 21600"/>
              </a:gdLst>
              <a:ahLst/>
              <a:cxnLst>
                <a:cxn ang="T8">
                  <a:pos x="T0" y="T1"/>
                </a:cxn>
                <a:cxn ang="T9">
                  <a:pos x="T2" y="T3"/>
                </a:cxn>
                <a:cxn ang="T10">
                  <a:pos x="T4" y="T5"/>
                </a:cxn>
                <a:cxn ang="T11">
                  <a:pos x="T6" y="T7"/>
                </a:cxn>
              </a:cxnLst>
              <a:rect l="T12" t="T13" r="T14" b="T15"/>
              <a:pathLst>
                <a:path w="21600" h="21600">
                  <a:moveTo>
                    <a:pt x="8403" y="2334"/>
                  </a:moveTo>
                  <a:cubicBezTo>
                    <a:pt x="9183" y="2113"/>
                    <a:pt x="9989" y="2001"/>
                    <a:pt x="10800" y="2002"/>
                  </a:cubicBezTo>
                  <a:cubicBezTo>
                    <a:pt x="11610" y="2002"/>
                    <a:pt x="12416" y="2113"/>
                    <a:pt x="13196" y="2334"/>
                  </a:cubicBezTo>
                  <a:lnTo>
                    <a:pt x="13742" y="408"/>
                  </a:lnTo>
                  <a:cubicBezTo>
                    <a:pt x="12784" y="137"/>
                    <a:pt x="11794" y="-1"/>
                    <a:pt x="10799" y="0"/>
                  </a:cubicBezTo>
                  <a:cubicBezTo>
                    <a:pt x="9805" y="0"/>
                    <a:pt x="8815" y="137"/>
                    <a:pt x="7857" y="408"/>
                  </a:cubicBezTo>
                  <a:close/>
                </a:path>
              </a:pathLst>
            </a:custGeom>
            <a:solidFill>
              <a:srgbClr val="FFFFFF">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normAutofit fontScale="77500" lnSpcReduction="20000"/>
            </a:bodyPr>
            <a:p>
              <a:endParaRPr lang="ko-KR" altLang="en-US" kern="0">
                <a:solidFill>
                  <a:schemeClr val="bg1"/>
                </a:solidFill>
                <a:latin typeface="Arial" panose="020B0604020202020204" pitchFamily="34" charset="0"/>
                <a:sym typeface="Arial" panose="020B0604020202020204" pitchFamily="34" charset="0"/>
              </a:endParaRPr>
            </a:p>
          </p:txBody>
        </p:sp>
        <p:sp>
          <p:nvSpPr>
            <p:cNvPr id="39" name="AutoShape 539"/>
            <p:cNvSpPr>
              <a:spLocks noChangeArrowheads="1"/>
            </p:cNvSpPr>
            <p:nvPr>
              <p:custDataLst>
                <p:tags r:id="rId23"/>
              </p:custDataLst>
            </p:nvPr>
          </p:nvSpPr>
          <p:spPr bwMode="auto">
            <a:xfrm rot="17429801">
              <a:off x="4316" y="5295"/>
              <a:ext cx="2100" cy="21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48 w 21600"/>
                <a:gd name="T19" fmla="*/ 3148 h 21600"/>
                <a:gd name="T20" fmla="*/ 18452 w 21600"/>
                <a:gd name="T21" fmla="*/ 1845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2"/>
            </a:solidFill>
            <a:ln>
              <a:noFill/>
            </a:ln>
          </p:spPr>
          <p:txBody>
            <a:bodyPr vert="eaVert" wrap="none" anchor="ctr">
              <a:normAutofit/>
            </a:bodyPr>
            <a:p>
              <a:endParaRPr lang="ko-KR" altLang="en-US">
                <a:latin typeface="Arial" panose="020B0604020202020204" pitchFamily="34" charset="0"/>
                <a:sym typeface="Arial" panose="020B0604020202020204" pitchFamily="34" charset="0"/>
              </a:endParaRPr>
            </a:p>
          </p:txBody>
        </p:sp>
        <p:sp>
          <p:nvSpPr>
            <p:cNvPr id="42" name="任意多边形 41"/>
            <p:cNvSpPr/>
            <p:nvPr>
              <p:custDataLst>
                <p:tags r:id="rId24"/>
              </p:custDataLst>
            </p:nvPr>
          </p:nvSpPr>
          <p:spPr>
            <a:xfrm>
              <a:off x="5734" y="4328"/>
              <a:ext cx="5497" cy="4327"/>
            </a:xfrm>
            <a:custGeom>
              <a:avLst/>
              <a:gdLst>
                <a:gd name="connsiteX0" fmla="*/ 0 w 5878286"/>
                <a:gd name="connsiteY0" fmla="*/ 3222171 h 3222171"/>
                <a:gd name="connsiteX1" fmla="*/ 0 w 5878286"/>
                <a:gd name="connsiteY1" fmla="*/ 2612571 h 3222171"/>
                <a:gd name="connsiteX2" fmla="*/ 1277257 w 5878286"/>
                <a:gd name="connsiteY2" fmla="*/ 2612571 h 3222171"/>
                <a:gd name="connsiteX3" fmla="*/ 1277257 w 5878286"/>
                <a:gd name="connsiteY3" fmla="*/ 1944914 h 3222171"/>
                <a:gd name="connsiteX4" fmla="*/ 2452914 w 5878286"/>
                <a:gd name="connsiteY4" fmla="*/ 1944914 h 3222171"/>
                <a:gd name="connsiteX5" fmla="*/ 2452914 w 5878286"/>
                <a:gd name="connsiteY5" fmla="*/ 1291771 h 3222171"/>
                <a:gd name="connsiteX6" fmla="*/ 3585028 w 5878286"/>
                <a:gd name="connsiteY6" fmla="*/ 1291771 h 3222171"/>
                <a:gd name="connsiteX7" fmla="*/ 3585028 w 5878286"/>
                <a:gd name="connsiteY7" fmla="*/ 638629 h 3222171"/>
                <a:gd name="connsiteX8" fmla="*/ 4746171 w 5878286"/>
                <a:gd name="connsiteY8" fmla="*/ 638629 h 3222171"/>
                <a:gd name="connsiteX9" fmla="*/ 4746171 w 5878286"/>
                <a:gd name="connsiteY9" fmla="*/ 0 h 3222171"/>
                <a:gd name="connsiteX10" fmla="*/ 5878286 w 5878286"/>
                <a:gd name="connsiteY10" fmla="*/ 0 h 3222171"/>
                <a:gd name="connsiteX0-1" fmla="*/ 0 w 5878286"/>
                <a:gd name="connsiteY0-2" fmla="*/ 3222171 h 3222171"/>
                <a:gd name="connsiteX1-3" fmla="*/ 0 w 5878286"/>
                <a:gd name="connsiteY1-4" fmla="*/ 2612571 h 3222171"/>
                <a:gd name="connsiteX2-5" fmla="*/ 1277257 w 5878286"/>
                <a:gd name="connsiteY2-6" fmla="*/ 2612571 h 3222171"/>
                <a:gd name="connsiteX3-7" fmla="*/ 1277257 w 5878286"/>
                <a:gd name="connsiteY3-8" fmla="*/ 1944914 h 3222171"/>
                <a:gd name="connsiteX4-9" fmla="*/ 2452914 w 5878286"/>
                <a:gd name="connsiteY4-10" fmla="*/ 1944914 h 3222171"/>
                <a:gd name="connsiteX5-11" fmla="*/ 2452914 w 5878286"/>
                <a:gd name="connsiteY5-12" fmla="*/ 1291771 h 3222171"/>
                <a:gd name="connsiteX6-13" fmla="*/ 3585028 w 5878286"/>
                <a:gd name="connsiteY6-14" fmla="*/ 1291771 h 3222171"/>
                <a:gd name="connsiteX7-15" fmla="*/ 3585028 w 5878286"/>
                <a:gd name="connsiteY7-16" fmla="*/ 638629 h 3222171"/>
                <a:gd name="connsiteX8-17" fmla="*/ 4746171 w 5878286"/>
                <a:gd name="connsiteY8-18" fmla="*/ 638629 h 3222171"/>
                <a:gd name="connsiteX9-19" fmla="*/ 4746171 w 5878286"/>
                <a:gd name="connsiteY9-20" fmla="*/ 0 h 3222171"/>
                <a:gd name="connsiteX10-21" fmla="*/ 5820617 w 5878286"/>
                <a:gd name="connsiteY10-22" fmla="*/ 3064 h 3222171"/>
                <a:gd name="connsiteX11" fmla="*/ 5878286 w 5878286"/>
                <a:gd name="connsiteY11" fmla="*/ 0 h 3222171"/>
                <a:gd name="connsiteX0-23" fmla="*/ 0 w 5820617"/>
                <a:gd name="connsiteY0-24" fmla="*/ 4170127 h 4170127"/>
                <a:gd name="connsiteX1-25" fmla="*/ 0 w 5820617"/>
                <a:gd name="connsiteY1-26" fmla="*/ 3560527 h 4170127"/>
                <a:gd name="connsiteX2-27" fmla="*/ 1277257 w 5820617"/>
                <a:gd name="connsiteY2-28" fmla="*/ 3560527 h 4170127"/>
                <a:gd name="connsiteX3-29" fmla="*/ 1277257 w 5820617"/>
                <a:gd name="connsiteY3-30" fmla="*/ 2892870 h 4170127"/>
                <a:gd name="connsiteX4-31" fmla="*/ 2452914 w 5820617"/>
                <a:gd name="connsiteY4-32" fmla="*/ 2892870 h 4170127"/>
                <a:gd name="connsiteX5-33" fmla="*/ 2452914 w 5820617"/>
                <a:gd name="connsiteY5-34" fmla="*/ 2239727 h 4170127"/>
                <a:gd name="connsiteX6-35" fmla="*/ 3585028 w 5820617"/>
                <a:gd name="connsiteY6-36" fmla="*/ 2239727 h 4170127"/>
                <a:gd name="connsiteX7-37" fmla="*/ 3585028 w 5820617"/>
                <a:gd name="connsiteY7-38" fmla="*/ 1586585 h 4170127"/>
                <a:gd name="connsiteX8-39" fmla="*/ 4746171 w 5820617"/>
                <a:gd name="connsiteY8-40" fmla="*/ 1586585 h 4170127"/>
                <a:gd name="connsiteX9-41" fmla="*/ 4746171 w 5820617"/>
                <a:gd name="connsiteY9-42" fmla="*/ 947956 h 4170127"/>
                <a:gd name="connsiteX10-43" fmla="*/ 5820617 w 5820617"/>
                <a:gd name="connsiteY10-44" fmla="*/ 951020 h 4170127"/>
                <a:gd name="connsiteX11-45" fmla="*/ 5810376 w 5820617"/>
                <a:gd name="connsiteY11-46" fmla="*/ 0 h 4170127"/>
                <a:gd name="connsiteX0-47" fmla="*/ 0 w 5820617"/>
                <a:gd name="connsiteY0-48" fmla="*/ 4023007 h 4023007"/>
                <a:gd name="connsiteX1-49" fmla="*/ 0 w 5820617"/>
                <a:gd name="connsiteY1-50" fmla="*/ 3413407 h 4023007"/>
                <a:gd name="connsiteX2-51" fmla="*/ 1277257 w 5820617"/>
                <a:gd name="connsiteY2-52" fmla="*/ 3413407 h 4023007"/>
                <a:gd name="connsiteX3-53" fmla="*/ 1277257 w 5820617"/>
                <a:gd name="connsiteY3-54" fmla="*/ 2745750 h 4023007"/>
                <a:gd name="connsiteX4-55" fmla="*/ 2452914 w 5820617"/>
                <a:gd name="connsiteY4-56" fmla="*/ 2745750 h 4023007"/>
                <a:gd name="connsiteX5-57" fmla="*/ 2452914 w 5820617"/>
                <a:gd name="connsiteY5-58" fmla="*/ 2092607 h 4023007"/>
                <a:gd name="connsiteX6-59" fmla="*/ 3585028 w 5820617"/>
                <a:gd name="connsiteY6-60" fmla="*/ 2092607 h 4023007"/>
                <a:gd name="connsiteX7-61" fmla="*/ 3585028 w 5820617"/>
                <a:gd name="connsiteY7-62" fmla="*/ 1439465 h 4023007"/>
                <a:gd name="connsiteX8-63" fmla="*/ 4746171 w 5820617"/>
                <a:gd name="connsiteY8-64" fmla="*/ 1439465 h 4023007"/>
                <a:gd name="connsiteX9-65" fmla="*/ 4746171 w 5820617"/>
                <a:gd name="connsiteY9-66" fmla="*/ 800836 h 4023007"/>
                <a:gd name="connsiteX10-67" fmla="*/ 5820617 w 5820617"/>
                <a:gd name="connsiteY10-68" fmla="*/ 803900 h 4023007"/>
                <a:gd name="connsiteX11-69" fmla="*/ 5794025 w 5820617"/>
                <a:gd name="connsiteY11-70" fmla="*/ 0 h 4023007"/>
                <a:gd name="connsiteX0-71" fmla="*/ 0 w 5820617"/>
                <a:gd name="connsiteY0-72" fmla="*/ 3222172 h 3222172"/>
                <a:gd name="connsiteX1-73" fmla="*/ 0 w 5820617"/>
                <a:gd name="connsiteY1-74" fmla="*/ 2612572 h 3222172"/>
                <a:gd name="connsiteX2-75" fmla="*/ 1277257 w 5820617"/>
                <a:gd name="connsiteY2-76" fmla="*/ 2612572 h 3222172"/>
                <a:gd name="connsiteX3-77" fmla="*/ 1277257 w 5820617"/>
                <a:gd name="connsiteY3-78" fmla="*/ 1944915 h 3222172"/>
                <a:gd name="connsiteX4-79" fmla="*/ 2452914 w 5820617"/>
                <a:gd name="connsiteY4-80" fmla="*/ 1944915 h 3222172"/>
                <a:gd name="connsiteX5-81" fmla="*/ 2452914 w 5820617"/>
                <a:gd name="connsiteY5-82" fmla="*/ 1291772 h 3222172"/>
                <a:gd name="connsiteX6-83" fmla="*/ 3585028 w 5820617"/>
                <a:gd name="connsiteY6-84" fmla="*/ 1291772 h 3222172"/>
                <a:gd name="connsiteX7-85" fmla="*/ 3585028 w 5820617"/>
                <a:gd name="connsiteY7-86" fmla="*/ 638630 h 3222172"/>
                <a:gd name="connsiteX8-87" fmla="*/ 4746171 w 5820617"/>
                <a:gd name="connsiteY8-88" fmla="*/ 638630 h 3222172"/>
                <a:gd name="connsiteX9-89" fmla="*/ 4746171 w 5820617"/>
                <a:gd name="connsiteY9-90" fmla="*/ 1 h 3222172"/>
                <a:gd name="connsiteX10-91" fmla="*/ 5820617 w 5820617"/>
                <a:gd name="connsiteY10-92" fmla="*/ 3065 h 3222172"/>
                <a:gd name="connsiteX0-93" fmla="*/ 0 w 4746171"/>
                <a:gd name="connsiteY0-94" fmla="*/ 3222171 h 3222171"/>
                <a:gd name="connsiteX1-95" fmla="*/ 0 w 4746171"/>
                <a:gd name="connsiteY1-96" fmla="*/ 2612571 h 3222171"/>
                <a:gd name="connsiteX2-97" fmla="*/ 1277257 w 4746171"/>
                <a:gd name="connsiteY2-98" fmla="*/ 2612571 h 3222171"/>
                <a:gd name="connsiteX3-99" fmla="*/ 1277257 w 4746171"/>
                <a:gd name="connsiteY3-100" fmla="*/ 1944914 h 3222171"/>
                <a:gd name="connsiteX4-101" fmla="*/ 2452914 w 4746171"/>
                <a:gd name="connsiteY4-102" fmla="*/ 1944914 h 3222171"/>
                <a:gd name="connsiteX5-103" fmla="*/ 2452914 w 4746171"/>
                <a:gd name="connsiteY5-104" fmla="*/ 1291771 h 3222171"/>
                <a:gd name="connsiteX6-105" fmla="*/ 3585028 w 4746171"/>
                <a:gd name="connsiteY6-106" fmla="*/ 1291771 h 3222171"/>
                <a:gd name="connsiteX7-107" fmla="*/ 3585028 w 4746171"/>
                <a:gd name="connsiteY7-108" fmla="*/ 638629 h 3222171"/>
                <a:gd name="connsiteX8-109" fmla="*/ 4746171 w 4746171"/>
                <a:gd name="connsiteY8-110" fmla="*/ 638629 h 3222171"/>
                <a:gd name="connsiteX9-111" fmla="*/ 4746171 w 4746171"/>
                <a:gd name="connsiteY9-112" fmla="*/ 0 h 3222171"/>
                <a:gd name="connsiteX0-113" fmla="*/ 0 w 4746171"/>
                <a:gd name="connsiteY0-114" fmla="*/ 2583542 h 2583542"/>
                <a:gd name="connsiteX1-115" fmla="*/ 0 w 4746171"/>
                <a:gd name="connsiteY1-116" fmla="*/ 1973942 h 2583542"/>
                <a:gd name="connsiteX2-117" fmla="*/ 1277257 w 4746171"/>
                <a:gd name="connsiteY2-118" fmla="*/ 1973942 h 2583542"/>
                <a:gd name="connsiteX3-119" fmla="*/ 1277257 w 4746171"/>
                <a:gd name="connsiteY3-120" fmla="*/ 1306285 h 2583542"/>
                <a:gd name="connsiteX4-121" fmla="*/ 2452914 w 4746171"/>
                <a:gd name="connsiteY4-122" fmla="*/ 1306285 h 2583542"/>
                <a:gd name="connsiteX5-123" fmla="*/ 2452914 w 4746171"/>
                <a:gd name="connsiteY5-124" fmla="*/ 653142 h 2583542"/>
                <a:gd name="connsiteX6-125" fmla="*/ 3585028 w 4746171"/>
                <a:gd name="connsiteY6-126" fmla="*/ 653142 h 2583542"/>
                <a:gd name="connsiteX7-127" fmla="*/ 3585028 w 4746171"/>
                <a:gd name="connsiteY7-128" fmla="*/ 0 h 2583542"/>
                <a:gd name="connsiteX8-129" fmla="*/ 4746171 w 4746171"/>
                <a:gd name="connsiteY8-130" fmla="*/ 0 h 2583542"/>
                <a:gd name="connsiteX0-131" fmla="*/ 0 w 4664420"/>
                <a:gd name="connsiteY0-132" fmla="*/ 2583542 h 2583542"/>
                <a:gd name="connsiteX1-133" fmla="*/ 0 w 4664420"/>
                <a:gd name="connsiteY1-134" fmla="*/ 1973942 h 2583542"/>
                <a:gd name="connsiteX2-135" fmla="*/ 1277257 w 4664420"/>
                <a:gd name="connsiteY2-136" fmla="*/ 1973942 h 2583542"/>
                <a:gd name="connsiteX3-137" fmla="*/ 1277257 w 4664420"/>
                <a:gd name="connsiteY3-138" fmla="*/ 1306285 h 2583542"/>
                <a:gd name="connsiteX4-139" fmla="*/ 2452914 w 4664420"/>
                <a:gd name="connsiteY4-140" fmla="*/ 1306285 h 2583542"/>
                <a:gd name="connsiteX5-141" fmla="*/ 2452914 w 4664420"/>
                <a:gd name="connsiteY5-142" fmla="*/ 653142 h 2583542"/>
                <a:gd name="connsiteX6-143" fmla="*/ 3585028 w 4664420"/>
                <a:gd name="connsiteY6-144" fmla="*/ 653142 h 2583542"/>
                <a:gd name="connsiteX7-145" fmla="*/ 3585028 w 4664420"/>
                <a:gd name="connsiteY7-146" fmla="*/ 0 h 2583542"/>
                <a:gd name="connsiteX8-147" fmla="*/ 4664420 w 4664420"/>
                <a:gd name="connsiteY8-148" fmla="*/ 0 h 2583542"/>
                <a:gd name="connsiteX0-149" fmla="*/ 0 w 3585028"/>
                <a:gd name="connsiteY0-150" fmla="*/ 2583542 h 2583542"/>
                <a:gd name="connsiteX1-151" fmla="*/ 0 w 3585028"/>
                <a:gd name="connsiteY1-152" fmla="*/ 1973942 h 2583542"/>
                <a:gd name="connsiteX2-153" fmla="*/ 1277257 w 3585028"/>
                <a:gd name="connsiteY2-154" fmla="*/ 1973942 h 2583542"/>
                <a:gd name="connsiteX3-155" fmla="*/ 1277257 w 3585028"/>
                <a:gd name="connsiteY3-156" fmla="*/ 1306285 h 2583542"/>
                <a:gd name="connsiteX4-157" fmla="*/ 2452914 w 3585028"/>
                <a:gd name="connsiteY4-158" fmla="*/ 1306285 h 2583542"/>
                <a:gd name="connsiteX5-159" fmla="*/ 2452914 w 3585028"/>
                <a:gd name="connsiteY5-160" fmla="*/ 653142 h 2583542"/>
                <a:gd name="connsiteX6-161" fmla="*/ 3585028 w 3585028"/>
                <a:gd name="connsiteY6-162" fmla="*/ 653142 h 2583542"/>
                <a:gd name="connsiteX7-163" fmla="*/ 3585028 w 3585028"/>
                <a:gd name="connsiteY7-164" fmla="*/ 0 h 2583542"/>
                <a:gd name="connsiteX0-165" fmla="*/ 0 w 3585028"/>
                <a:gd name="connsiteY0-166" fmla="*/ 1930400 h 1930400"/>
                <a:gd name="connsiteX1-167" fmla="*/ 0 w 3585028"/>
                <a:gd name="connsiteY1-168" fmla="*/ 1320800 h 1930400"/>
                <a:gd name="connsiteX2-169" fmla="*/ 1277257 w 3585028"/>
                <a:gd name="connsiteY2-170" fmla="*/ 1320800 h 1930400"/>
                <a:gd name="connsiteX3-171" fmla="*/ 1277257 w 3585028"/>
                <a:gd name="connsiteY3-172" fmla="*/ 653143 h 1930400"/>
                <a:gd name="connsiteX4-173" fmla="*/ 2452914 w 3585028"/>
                <a:gd name="connsiteY4-174" fmla="*/ 653143 h 1930400"/>
                <a:gd name="connsiteX5-175" fmla="*/ 2452914 w 3585028"/>
                <a:gd name="connsiteY5-176" fmla="*/ 0 h 1930400"/>
                <a:gd name="connsiteX6-177" fmla="*/ 3585028 w 3585028"/>
                <a:gd name="connsiteY6-178" fmla="*/ 0 h 1930400"/>
                <a:gd name="connsiteX0-179" fmla="*/ 0 w 2452914"/>
                <a:gd name="connsiteY0-180" fmla="*/ 1930400 h 1930400"/>
                <a:gd name="connsiteX1-181" fmla="*/ 0 w 2452914"/>
                <a:gd name="connsiteY1-182" fmla="*/ 1320800 h 1930400"/>
                <a:gd name="connsiteX2-183" fmla="*/ 1277257 w 2452914"/>
                <a:gd name="connsiteY2-184" fmla="*/ 1320800 h 1930400"/>
                <a:gd name="connsiteX3-185" fmla="*/ 1277257 w 2452914"/>
                <a:gd name="connsiteY3-186" fmla="*/ 653143 h 1930400"/>
                <a:gd name="connsiteX4-187" fmla="*/ 2452914 w 2452914"/>
                <a:gd name="connsiteY4-188" fmla="*/ 653143 h 1930400"/>
                <a:gd name="connsiteX5-189" fmla="*/ 2452914 w 2452914"/>
                <a:gd name="connsiteY5-190" fmla="*/ 0 h 1930400"/>
              </a:gdLst>
              <a:ahLst/>
              <a:cxnLst>
                <a:cxn ang="0">
                  <a:pos x="connsiteX0-179" y="connsiteY0-180"/>
                </a:cxn>
                <a:cxn ang="0">
                  <a:pos x="connsiteX1-181" y="connsiteY1-182"/>
                </a:cxn>
                <a:cxn ang="0">
                  <a:pos x="connsiteX2-183" y="connsiteY2-184"/>
                </a:cxn>
                <a:cxn ang="0">
                  <a:pos x="connsiteX3-185" y="connsiteY3-186"/>
                </a:cxn>
                <a:cxn ang="0">
                  <a:pos x="connsiteX4-187" y="connsiteY4-188"/>
                </a:cxn>
                <a:cxn ang="0">
                  <a:pos x="connsiteX5-189" y="connsiteY5-190"/>
                </a:cxn>
              </a:cxnLst>
              <a:rect l="l" t="t" r="r" b="b"/>
              <a:pathLst>
                <a:path w="2452914" h="1930400">
                  <a:moveTo>
                    <a:pt x="0" y="1930400"/>
                  </a:moveTo>
                  <a:lnTo>
                    <a:pt x="0" y="1320800"/>
                  </a:lnTo>
                  <a:lnTo>
                    <a:pt x="1277257" y="1320800"/>
                  </a:lnTo>
                  <a:lnTo>
                    <a:pt x="1277257" y="653143"/>
                  </a:lnTo>
                  <a:lnTo>
                    <a:pt x="2452914" y="653143"/>
                  </a:lnTo>
                  <a:lnTo>
                    <a:pt x="2452914" y="0"/>
                  </a:lnTo>
                </a:path>
              </a:pathLst>
            </a:custGeom>
            <a:noFill/>
            <a:ln w="25400">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2"/>
            <p:cNvSpPr txBox="1"/>
            <p:nvPr>
              <p:custDataLst>
                <p:tags r:id="rId25"/>
              </p:custDataLst>
            </p:nvPr>
          </p:nvSpPr>
          <p:spPr>
            <a:xfrm>
              <a:off x="5280" y="7284"/>
              <a:ext cx="7210" cy="1340"/>
            </a:xfrm>
            <a:prstGeom prst="rect">
              <a:avLst/>
            </a:prstGeom>
            <a:noFill/>
          </p:spPr>
          <p:txBody>
            <a:bodyPr lIns="180000" tIns="0" rIns="0" bIns="0" anchor="ctr" anchorCtr="0">
              <a:noAutofit/>
            </a:bodyPr>
            <a:p>
              <a:pPr marL="330200" lvl="1" indent="0" algn="l">
                <a:lnSpc>
                  <a:spcPct val="120000"/>
                </a:lnSpc>
                <a:spcBef>
                  <a:spcPts val="0"/>
                </a:spcBef>
                <a:spcAft>
                  <a:spcPts val="800"/>
                </a:spcAft>
                <a:buSzPct val="100000"/>
                <a:buNone/>
              </a:pPr>
              <a:r>
                <a:rPr lang="zh-CN" sz="2800" b="1" spc="80" dirty="0">
                  <a:solidFill>
                    <a:schemeClr val="tx1"/>
                  </a:solidFill>
                  <a:latin typeface="华文中宋" panose="02010600040101010101" charset="-122"/>
                  <a:ea typeface="华文中宋" panose="02010600040101010101" charset="-122"/>
                  <a:sym typeface="华文中宋" panose="02010600040101010101" charset="-122"/>
                </a:rPr>
                <a:t>大单元与大通史构建</a:t>
              </a:r>
              <a:endParaRPr lang="zh-CN" sz="2800" b="1" spc="80" dirty="0">
                <a:solidFill>
                  <a:schemeClr val="tx1"/>
                </a:solidFill>
                <a:latin typeface="华文中宋" panose="02010600040101010101" charset="-122"/>
                <a:ea typeface="华文中宋" panose="02010600040101010101" charset="-122"/>
                <a:sym typeface="华文中宋" panose="02010600040101010101" charset="-122"/>
              </a:endParaRPr>
            </a:p>
          </p:txBody>
        </p:sp>
        <p:sp>
          <p:nvSpPr>
            <p:cNvPr id="43" name="TextBox 12"/>
            <p:cNvSpPr txBox="1"/>
            <p:nvPr>
              <p:custDataLst>
                <p:tags r:id="rId26"/>
              </p:custDataLst>
            </p:nvPr>
          </p:nvSpPr>
          <p:spPr>
            <a:xfrm>
              <a:off x="8624" y="5810"/>
              <a:ext cx="6390" cy="1340"/>
            </a:xfrm>
            <a:prstGeom prst="rect">
              <a:avLst/>
            </a:prstGeom>
            <a:noFill/>
          </p:spPr>
          <p:txBody>
            <a:bodyPr lIns="180000" tIns="0" rIns="0" bIns="0" anchor="ctr" anchorCtr="0">
              <a:noAutofit/>
            </a:bodyPr>
            <a:p>
              <a:pPr lvl="0" indent="0" algn="l" fontAlgn="ctr">
                <a:lnSpc>
                  <a:spcPct val="120000"/>
                </a:lnSpc>
                <a:spcBef>
                  <a:spcPts val="0"/>
                </a:spcBef>
                <a:spcAft>
                  <a:spcPts val="800"/>
                </a:spcAft>
                <a:buSzPct val="100000"/>
                <a:buFont typeface="Wingdings" panose="05000000000000000000" charset="0"/>
                <a:buNone/>
              </a:pPr>
              <a:r>
                <a:rPr lang="zh-CN" sz="2800" b="1" spc="100" dirty="0">
                  <a:solidFill>
                    <a:schemeClr val="tx1"/>
                  </a:solidFill>
                  <a:latin typeface="华文中宋" panose="02010600040101010101" charset="-122"/>
                  <a:ea typeface="华文中宋" panose="02010600040101010101" charset="-122"/>
                  <a:sym typeface="华文中宋" panose="02010600040101010101" charset="-122"/>
                </a:rPr>
                <a:t>教、学、评多措并举</a:t>
              </a:r>
              <a:endParaRPr lang="zh-CN" altLang="en-US" sz="2800" b="1" spc="100" dirty="0">
                <a:solidFill>
                  <a:schemeClr val="tx1"/>
                </a:solidFill>
                <a:latin typeface="华文中宋" panose="02010600040101010101" charset="-122"/>
                <a:ea typeface="华文中宋" panose="02010600040101010101" charset="-122"/>
                <a:sym typeface="华文中宋" panose="02010600040101010101" charset="-122"/>
              </a:endParaRPr>
            </a:p>
          </p:txBody>
        </p:sp>
        <p:sp>
          <p:nvSpPr>
            <p:cNvPr id="44" name="TextBox 12"/>
            <p:cNvSpPr txBox="1"/>
            <p:nvPr>
              <p:custDataLst>
                <p:tags r:id="rId27"/>
              </p:custDataLst>
            </p:nvPr>
          </p:nvSpPr>
          <p:spPr>
            <a:xfrm>
              <a:off x="11231" y="4336"/>
              <a:ext cx="5788" cy="1340"/>
            </a:xfrm>
            <a:prstGeom prst="rect">
              <a:avLst/>
            </a:prstGeom>
            <a:noFill/>
          </p:spPr>
          <p:txBody>
            <a:bodyPr lIns="180000" tIns="0" rIns="0" bIns="0" anchor="ctr" anchorCtr="0">
              <a:noAutofit/>
            </a:bodyPr>
            <a:p>
              <a:pPr lvl="0" indent="0" algn="l" fontAlgn="ctr">
                <a:lnSpc>
                  <a:spcPct val="120000"/>
                </a:lnSpc>
                <a:spcBef>
                  <a:spcPts val="0"/>
                </a:spcBef>
                <a:spcAft>
                  <a:spcPts val="800"/>
                </a:spcAft>
                <a:buSzPct val="100000"/>
                <a:buFont typeface="Wingdings" panose="05000000000000000000" charset="0"/>
                <a:buNone/>
              </a:pPr>
              <a:r>
                <a:rPr lang="zh-CN" sz="2800" b="1" spc="80" dirty="0">
                  <a:solidFill>
                    <a:schemeClr val="tx1"/>
                  </a:solidFill>
                  <a:latin typeface="华文中宋" panose="02010600040101010101" charset="-122"/>
                  <a:ea typeface="华文中宋" panose="02010600040101010101" charset="-122"/>
                  <a:sym typeface="华文中宋" panose="02010600040101010101" charset="-122"/>
                </a:rPr>
                <a:t>高考历史复习时间线</a:t>
              </a:r>
              <a:endParaRPr lang="zh-CN" sz="2800" b="1" spc="80" dirty="0">
                <a:solidFill>
                  <a:schemeClr val="tx1"/>
                </a:solidFill>
                <a:latin typeface="华文中宋" panose="02010600040101010101" charset="-122"/>
                <a:ea typeface="华文中宋" panose="02010600040101010101" charset="-122"/>
                <a:sym typeface="华文中宋" panose="02010600040101010101" charset="-122"/>
              </a:endParaRPr>
            </a:p>
          </p:txBody>
        </p:sp>
      </p:grpSp>
    </p:spTree>
    <p:custDataLst>
      <p:tags r:id="rId28"/>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13" name="任意多边形 1"/>
          <p:cNvSpPr/>
          <p:nvPr>
            <p:custDataLst>
              <p:tags r:id="rId2"/>
            </p:custDataLst>
          </p:nvPr>
        </p:nvSpPr>
        <p:spPr>
          <a:xfrm>
            <a:off x="9209405" y="0"/>
            <a:ext cx="2982595" cy="2950210"/>
          </a:xfrm>
          <a:custGeom>
            <a:avLst/>
            <a:gdLst/>
            <a:ahLst/>
            <a:cxnLst>
              <a:cxn ang="3">
                <a:pos x="hc" y="t"/>
              </a:cxn>
              <a:cxn ang="cd2">
                <a:pos x="l" y="vc"/>
              </a:cxn>
              <a:cxn ang="cd4">
                <a:pos x="hc" y="b"/>
              </a:cxn>
              <a:cxn ang="0">
                <a:pos x="r" y="vc"/>
              </a:cxn>
            </a:cxnLst>
            <a:rect l="l" t="t" r="r" b="b"/>
            <a:pathLst>
              <a:path w="4697" h="4646">
                <a:moveTo>
                  <a:pt x="290" y="0"/>
                </a:moveTo>
                <a:lnTo>
                  <a:pt x="4697" y="0"/>
                </a:lnTo>
                <a:lnTo>
                  <a:pt x="4697" y="4332"/>
                </a:lnTo>
                <a:lnTo>
                  <a:pt x="4683" y="4338"/>
                </a:lnTo>
                <a:cubicBezTo>
                  <a:pt x="4261" y="4536"/>
                  <a:pt x="3789" y="4646"/>
                  <a:pt x="3292" y="4646"/>
                </a:cubicBezTo>
                <a:cubicBezTo>
                  <a:pt x="1474" y="4646"/>
                  <a:pt x="0" y="3172"/>
                  <a:pt x="0" y="1354"/>
                </a:cubicBezTo>
                <a:cubicBezTo>
                  <a:pt x="0" y="885"/>
                  <a:pt x="98" y="439"/>
                  <a:pt x="275" y="36"/>
                </a:cubicBezTo>
                <a:lnTo>
                  <a:pt x="290" y="0"/>
                </a:lnTo>
                <a:close/>
              </a:path>
            </a:pathLst>
          </a:cu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solidFill>
                <a:schemeClr val="lt1"/>
              </a:solidFill>
              <a:latin typeface="微软雅黑" panose="020B0503020204020204" pitchFamily="34" charset="-122"/>
              <a:ea typeface="微软雅黑" panose="020B0503020204020204" pitchFamily="34" charset="-122"/>
            </a:endParaRPr>
          </a:p>
        </p:txBody>
      </p:sp>
      <p:grpSp>
        <p:nvGrpSpPr>
          <p:cNvPr id="14" name="组合 4"/>
          <p:cNvGrpSpPr/>
          <p:nvPr>
            <p:custDataLst>
              <p:tags r:id="rId3"/>
            </p:custDataLst>
          </p:nvPr>
        </p:nvGrpSpPr>
        <p:grpSpPr>
          <a:xfrm>
            <a:off x="283438" y="2720560"/>
            <a:ext cx="56916" cy="2614346"/>
            <a:chOff x="757242" y="1489086"/>
            <a:chExt cx="56916" cy="2614346"/>
          </a:xfrm>
        </p:grpSpPr>
        <p:cxnSp>
          <p:nvCxnSpPr>
            <p:cNvPr id="16" name="直接连接符 5"/>
            <p:cNvCxnSpPr/>
            <p:nvPr>
              <p:custDataLst>
                <p:tags r:id="rId4"/>
              </p:custDataLst>
            </p:nvPr>
          </p:nvCxnSpPr>
          <p:spPr>
            <a:xfrm>
              <a:off x="785700" y="1489086"/>
              <a:ext cx="0" cy="1798094"/>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nvGrpSpPr>
            <p:cNvPr id="18" name="组合 8"/>
            <p:cNvGrpSpPr/>
            <p:nvPr/>
          </p:nvGrpSpPr>
          <p:grpSpPr>
            <a:xfrm>
              <a:off x="757242" y="3628525"/>
              <a:ext cx="56916" cy="474907"/>
              <a:chOff x="1381783" y="1849459"/>
              <a:chExt cx="56916" cy="474907"/>
            </a:xfrm>
          </p:grpSpPr>
          <p:grpSp>
            <p:nvGrpSpPr>
              <p:cNvPr id="19" name="组合 11"/>
              <p:cNvGrpSpPr/>
              <p:nvPr/>
            </p:nvGrpSpPr>
            <p:grpSpPr>
              <a:xfrm flipV="1">
                <a:off x="1381783" y="2267450"/>
                <a:ext cx="56916" cy="56916"/>
                <a:chOff x="1988060" y="1995066"/>
                <a:chExt cx="108922" cy="108922"/>
              </a:xfrm>
            </p:grpSpPr>
            <p:cxnSp>
              <p:nvCxnSpPr>
                <p:cNvPr id="20" name="直接连接符 12"/>
                <p:cNvCxnSpPr/>
                <p:nvPr>
                  <p:custDataLst>
                    <p:tags r:id="rId5"/>
                  </p:custDataLst>
                </p:nvPr>
              </p:nvCxnSpPr>
              <p:spPr>
                <a:xfrm>
                  <a:off x="2042521" y="1995066"/>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13"/>
                <p:cNvCxnSpPr/>
                <p:nvPr>
                  <p:custDataLst>
                    <p:tags r:id="rId6"/>
                  </p:custDataLst>
                </p:nvPr>
              </p:nvCxnSpPr>
              <p:spPr>
                <a:xfrm rot="16200000">
                  <a:off x="2042521" y="1995067"/>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14"/>
              <p:cNvGrpSpPr/>
              <p:nvPr/>
            </p:nvGrpSpPr>
            <p:grpSpPr>
              <a:xfrm flipV="1">
                <a:off x="1381783" y="2060415"/>
                <a:ext cx="56916" cy="56916"/>
                <a:chOff x="1988060" y="1995066"/>
                <a:chExt cx="108922" cy="108922"/>
              </a:xfrm>
            </p:grpSpPr>
            <p:cxnSp>
              <p:nvCxnSpPr>
                <p:cNvPr id="24" name="直接连接符 15"/>
                <p:cNvCxnSpPr/>
                <p:nvPr>
                  <p:custDataLst>
                    <p:tags r:id="rId7"/>
                  </p:custDataLst>
                </p:nvPr>
              </p:nvCxnSpPr>
              <p:spPr>
                <a:xfrm>
                  <a:off x="2042521" y="1995066"/>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16"/>
                <p:cNvCxnSpPr/>
                <p:nvPr>
                  <p:custDataLst>
                    <p:tags r:id="rId8"/>
                  </p:custDataLst>
                </p:nvPr>
              </p:nvCxnSpPr>
              <p:spPr>
                <a:xfrm rot="16200000">
                  <a:off x="2042521" y="1995067"/>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17"/>
              <p:cNvGrpSpPr/>
              <p:nvPr/>
            </p:nvGrpSpPr>
            <p:grpSpPr>
              <a:xfrm flipV="1">
                <a:off x="1381783" y="1849459"/>
                <a:ext cx="56916" cy="56916"/>
                <a:chOff x="1988060" y="1995066"/>
                <a:chExt cx="108922" cy="108922"/>
              </a:xfrm>
            </p:grpSpPr>
            <p:cxnSp>
              <p:nvCxnSpPr>
                <p:cNvPr id="27" name="直接连接符 18"/>
                <p:cNvCxnSpPr/>
                <p:nvPr>
                  <p:custDataLst>
                    <p:tags r:id="rId9"/>
                  </p:custDataLst>
                </p:nvPr>
              </p:nvCxnSpPr>
              <p:spPr>
                <a:xfrm>
                  <a:off x="2042521" y="1995066"/>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19"/>
                <p:cNvCxnSpPr/>
                <p:nvPr>
                  <p:custDataLst>
                    <p:tags r:id="rId10"/>
                  </p:custDataLst>
                </p:nvPr>
              </p:nvCxnSpPr>
              <p:spPr>
                <a:xfrm rot="16200000">
                  <a:off x="2042521" y="1995067"/>
                  <a:ext cx="0" cy="108922"/>
                </a:xfrm>
                <a:prstGeom prst="line">
                  <a:avLst/>
                </a:prstGeom>
                <a:ln>
                  <a:solidFill>
                    <a:schemeClr val="accent1">
                      <a:alpha val="50000"/>
                    </a:schemeClr>
                  </a:solidFill>
                </a:ln>
              </p:spPr>
              <p:style>
                <a:lnRef idx="1">
                  <a:schemeClr val="accent1"/>
                </a:lnRef>
                <a:fillRef idx="0">
                  <a:schemeClr val="accent1"/>
                </a:fillRef>
                <a:effectRef idx="0">
                  <a:schemeClr val="accent1"/>
                </a:effectRef>
                <a:fontRef idx="minor">
                  <a:schemeClr val="tx1"/>
                </a:fontRef>
              </p:style>
            </p:cxnSp>
          </p:grpSp>
        </p:grpSp>
      </p:grpSp>
      <p:sp>
        <p:nvSpPr>
          <p:cNvPr id="22" name="矩形: 圆角 1128"/>
          <p:cNvSpPr/>
          <p:nvPr>
            <p:custDataLst>
              <p:tags r:id="rId11"/>
            </p:custDataLst>
          </p:nvPr>
        </p:nvSpPr>
        <p:spPr>
          <a:xfrm>
            <a:off x="609552" y="1667112"/>
            <a:ext cx="10972888" cy="4581413"/>
          </a:xfrm>
          <a:prstGeom prst="roundRect">
            <a:avLst>
              <a:gd name="adj" fmla="val 4386"/>
            </a:avLst>
          </a:prstGeom>
          <a:solidFill>
            <a:schemeClr val="lt1"/>
          </a:solidFill>
          <a:ln w="12700">
            <a:solidFill>
              <a:schemeClr val="accent1">
                <a:alpha val="50000"/>
              </a:schemeClr>
            </a:solidFill>
          </a:ln>
          <a:effectLst>
            <a:outerShdw blurRad="508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latin typeface="微软雅黑" panose="020B0503020204020204" pitchFamily="34" charset="-122"/>
              <a:ea typeface="微软雅黑" panose="020B0503020204020204" pitchFamily="34" charset="-122"/>
            </a:endParaRPr>
          </a:p>
        </p:txBody>
      </p:sp>
      <p:sp>
        <p:nvSpPr>
          <p:cNvPr id="29" name="文本框 2"/>
          <p:cNvSpPr txBox="1"/>
          <p:nvPr>
            <p:custDataLst>
              <p:tags r:id="rId12"/>
            </p:custDataLst>
          </p:nvPr>
        </p:nvSpPr>
        <p:spPr>
          <a:xfrm>
            <a:off x="609600" y="609480"/>
            <a:ext cx="8686864" cy="755649"/>
          </a:xfrm>
          <a:prstGeom prst="rect">
            <a:avLst/>
          </a:prstGeom>
          <a:noFill/>
        </p:spPr>
        <p:txBody>
          <a:bodyPr wrap="square" lIns="63500" tIns="25400" rIns="63500" bIns="25400" rtlCol="0" anchor="ctr" anchorCtr="0">
            <a:normAutofit/>
          </a:bodyPr>
          <a:p>
            <a:pPr marL="0" indent="0" algn="l">
              <a:lnSpc>
                <a:spcPct val="100000"/>
              </a:lnSpc>
              <a:spcBef>
                <a:spcPts val="0"/>
              </a:spcBef>
              <a:spcAft>
                <a:spcPts val="0"/>
              </a:spcAft>
              <a:buSzPct val="100000"/>
              <a:buNone/>
            </a:pPr>
            <a:r>
              <a:rPr lang="zh-CN" sz="4000" b="1" spc="160" dirty="0">
                <a:solidFill>
                  <a:srgbClr val="7E9A90"/>
                </a:solidFill>
                <a:uFillTx/>
                <a:latin typeface="微软雅黑" panose="020B0503020204020204" pitchFamily="34" charset="-122"/>
                <a:ea typeface="微软雅黑" panose="020B0503020204020204" pitchFamily="34" charset="-122"/>
                <a:sym typeface="华文中宋" panose="02010600040101010101" charset="-122"/>
              </a:rPr>
              <a:t>依据学情确立复习方案</a:t>
            </a:r>
            <a:endParaRPr lang="zh-CN" sz="4000" b="1" spc="160" dirty="0">
              <a:solidFill>
                <a:srgbClr val="7E9A90"/>
              </a:solidFill>
              <a:uFillTx/>
              <a:latin typeface="微软雅黑" panose="020B0503020204020204" pitchFamily="34" charset="-122"/>
              <a:ea typeface="微软雅黑" panose="020B0503020204020204" pitchFamily="34" charset="-122"/>
              <a:sym typeface="华文中宋" panose="02010600040101010101" charset="-122"/>
            </a:endParaRPr>
          </a:p>
        </p:txBody>
      </p:sp>
      <p:sp>
        <p:nvSpPr>
          <p:cNvPr id="3" name="文本框 2"/>
          <p:cNvSpPr txBox="1"/>
          <p:nvPr/>
        </p:nvSpPr>
        <p:spPr>
          <a:xfrm>
            <a:off x="861060" y="2296160"/>
            <a:ext cx="6048375" cy="3322955"/>
          </a:xfrm>
          <a:prstGeom prst="rect">
            <a:avLst/>
          </a:prstGeom>
          <a:noFill/>
        </p:spPr>
        <p:txBody>
          <a:bodyPr wrap="square" rtlCol="0">
            <a:spAutoFit/>
          </a:bodyPr>
          <a:p>
            <a:pPr>
              <a:lnSpc>
                <a:spcPct val="250000"/>
              </a:lnSpc>
            </a:pPr>
            <a:r>
              <a:rPr lang="zh-CN" altLang="en-US" sz="2800">
                <a:latin typeface="华文中宋" panose="02010600040101010101" charset="-122"/>
                <a:ea typeface="华文中宋" panose="02010600040101010101" charset="-122"/>
                <a:cs typeface="华文中宋" panose="02010600040101010101" charset="-122"/>
              </a:rPr>
              <a:t>我校历史学科学情简述：</a:t>
            </a:r>
            <a:endParaRPr lang="zh-CN" altLang="en-US" sz="2800">
              <a:latin typeface="华文中宋" panose="02010600040101010101" charset="-122"/>
              <a:ea typeface="华文中宋" panose="02010600040101010101" charset="-122"/>
              <a:cs typeface="华文中宋" panose="02010600040101010101" charset="-122"/>
            </a:endParaRPr>
          </a:p>
          <a:p>
            <a:pPr>
              <a:lnSpc>
                <a:spcPct val="250000"/>
              </a:lnSpc>
            </a:pPr>
            <a:r>
              <a:rPr lang="en-US" altLang="zh-CN" sz="2800">
                <a:latin typeface="华文中宋" panose="02010600040101010101" charset="-122"/>
                <a:ea typeface="华文中宋" panose="02010600040101010101" charset="-122"/>
                <a:cs typeface="华文中宋" panose="02010600040101010101" charset="-122"/>
              </a:rPr>
              <a:t>1.</a:t>
            </a:r>
            <a:r>
              <a:rPr lang="zh-CN" altLang="en-US" sz="2800">
                <a:latin typeface="华文中宋" panose="02010600040101010101" charset="-122"/>
                <a:ea typeface="华文中宋" panose="02010600040101010101" charset="-122"/>
                <a:cs typeface="华文中宋" panose="02010600040101010101" charset="-122"/>
              </a:rPr>
              <a:t>中考历史地位低，学生入学零基础</a:t>
            </a:r>
            <a:endParaRPr lang="zh-CN" altLang="en-US" sz="2800">
              <a:latin typeface="华文中宋" panose="02010600040101010101" charset="-122"/>
              <a:ea typeface="华文中宋" panose="02010600040101010101" charset="-122"/>
              <a:cs typeface="华文中宋" panose="02010600040101010101" charset="-122"/>
            </a:endParaRPr>
          </a:p>
          <a:p>
            <a:pPr>
              <a:lnSpc>
                <a:spcPct val="250000"/>
              </a:lnSpc>
            </a:pPr>
            <a:r>
              <a:rPr lang="en-US" altLang="zh-CN" sz="2800">
                <a:latin typeface="华文中宋" panose="02010600040101010101" charset="-122"/>
                <a:ea typeface="华文中宋" panose="02010600040101010101" charset="-122"/>
                <a:cs typeface="华文中宋" panose="02010600040101010101" charset="-122"/>
              </a:rPr>
              <a:t>2.</a:t>
            </a:r>
            <a:r>
              <a:rPr lang="zh-CN" altLang="en-US" sz="2800">
                <a:latin typeface="华文中宋" panose="02010600040101010101" charset="-122"/>
                <a:ea typeface="华文中宋" panose="02010600040101010101" charset="-122"/>
                <a:cs typeface="华文中宋" panose="02010600040101010101" charset="-122"/>
              </a:rPr>
              <a:t>历史选科人数少，学生学习能力弱</a:t>
            </a:r>
            <a:endParaRPr lang="zh-CN" altLang="en-US" sz="2800">
              <a:latin typeface="华文中宋" panose="02010600040101010101" charset="-122"/>
              <a:ea typeface="华文中宋" panose="02010600040101010101" charset="-122"/>
              <a:cs typeface="华文中宋" panose="02010600040101010101" charset="-122"/>
            </a:endParaRPr>
          </a:p>
        </p:txBody>
      </p:sp>
      <p:sp>
        <p:nvSpPr>
          <p:cNvPr id="4" name="圆角矩形 3"/>
          <p:cNvSpPr/>
          <p:nvPr/>
        </p:nvSpPr>
        <p:spPr>
          <a:xfrm>
            <a:off x="6999605" y="3843020"/>
            <a:ext cx="4253230" cy="6102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latin typeface="华文中宋" panose="02010600040101010101" charset="-122"/>
                <a:ea typeface="华文中宋" panose="02010600040101010101" charset="-122"/>
              </a:rPr>
              <a:t>纲要重基础，选必提素养</a:t>
            </a:r>
            <a:endParaRPr lang="zh-CN" altLang="en-US" sz="2800" b="1">
              <a:latin typeface="华文中宋" panose="02010600040101010101" charset="-122"/>
              <a:ea typeface="华文中宋" panose="02010600040101010101" charset="-122"/>
            </a:endParaRPr>
          </a:p>
        </p:txBody>
      </p:sp>
      <p:sp>
        <p:nvSpPr>
          <p:cNvPr id="5" name="圆角矩形 4"/>
          <p:cNvSpPr/>
          <p:nvPr/>
        </p:nvSpPr>
        <p:spPr>
          <a:xfrm>
            <a:off x="6999605" y="4909185"/>
            <a:ext cx="4253230" cy="61023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latin typeface="华文中宋" panose="02010600040101010101" charset="-122"/>
                <a:ea typeface="华文中宋" panose="02010600040101010101" charset="-122"/>
              </a:rPr>
              <a:t>知识背诵与素养提升并举</a:t>
            </a:r>
            <a:endParaRPr lang="zh-CN" altLang="en-US" sz="2800" b="1">
              <a:latin typeface="华文中宋" panose="02010600040101010101" charset="-122"/>
              <a:ea typeface="华文中宋" panose="02010600040101010101" charset="-122"/>
            </a:endParaRPr>
          </a:p>
        </p:txBody>
      </p:sp>
    </p:spTree>
    <p:custDataLst>
      <p:tags r:id="rId1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bldLvl="0" animBg="1"/>
      <p:bldP spid="5"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331152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高考历史评价体系</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100" name="图片 99"/>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280670" y="1669415"/>
            <a:ext cx="5017135" cy="5068570"/>
          </a:xfrm>
          <a:prstGeom prst="rect">
            <a:avLst/>
          </a:prstGeom>
          <a:noFill/>
          <a:ln w="9525">
            <a:noFill/>
          </a:ln>
        </p:spPr>
      </p:pic>
      <p:grpSp>
        <p:nvGrpSpPr>
          <p:cNvPr id="12" name="组合 11"/>
          <p:cNvGrpSpPr/>
          <p:nvPr>
            <p:custDataLst>
              <p:tags r:id="rId2"/>
            </p:custDataLst>
          </p:nvPr>
        </p:nvGrpSpPr>
        <p:grpSpPr>
          <a:xfrm rot="0">
            <a:off x="5285740" y="2287905"/>
            <a:ext cx="422275" cy="422275"/>
            <a:chOff x="6486114" y="1863244"/>
            <a:chExt cx="388800" cy="388800"/>
          </a:xfrm>
        </p:grpSpPr>
        <p:sp>
          <p:nvSpPr>
            <p:cNvPr id="8" name="椭圆 7"/>
            <p:cNvSpPr/>
            <p:nvPr>
              <p:custDataLst>
                <p:tags r:id="rId3"/>
              </p:custDataLst>
            </p:nvPr>
          </p:nvSpPr>
          <p:spPr>
            <a:xfrm>
              <a:off x="6486114" y="1863244"/>
              <a:ext cx="388800" cy="388800"/>
            </a:xfrm>
            <a:prstGeom prst="ellipse">
              <a:avLst/>
            </a:prstGeom>
            <a:solidFill>
              <a:srgbClr val="3B7DEB">
                <a:lumMod val="35000"/>
                <a:lumOff val="65000"/>
              </a:srgbClr>
            </a:solidFill>
            <a:ln>
              <a:noFill/>
            </a:ln>
          </p:spPr>
          <p:style>
            <a:lnRef idx="2">
              <a:srgbClr val="3B7DEB">
                <a:shade val="50000"/>
              </a:srgbClr>
            </a:lnRef>
            <a:fillRef idx="1">
              <a:srgbClr val="3B7DEB"/>
            </a:fillRef>
            <a:effectRef idx="0">
              <a:srgbClr val="3B7DEB"/>
            </a:effectRef>
            <a:fontRef idx="minor">
              <a:srgbClr val="FFFFFF"/>
            </a:fontRef>
          </p:style>
          <p:txBody>
            <a:bodyPr rtlCol="0" anchor="ctr"/>
            <a:p>
              <a:pPr algn="ctr"/>
              <a:endParaRPr lang="zh-CN" altLang="en-US" sz="2800">
                <a:latin typeface="华文中宋" panose="02010600040101010101" charset="-122"/>
                <a:ea typeface="华文中宋" panose="02010600040101010101" charset="-122"/>
                <a:sym typeface="华文中宋" panose="02010600040101010101" charset="-122"/>
              </a:endParaRPr>
            </a:p>
          </p:txBody>
        </p:sp>
        <p:sp>
          <p:nvSpPr>
            <p:cNvPr id="9" name="椭圆 8"/>
            <p:cNvSpPr/>
            <p:nvPr>
              <p:custDataLst>
                <p:tags r:id="rId4"/>
              </p:custDataLst>
            </p:nvPr>
          </p:nvSpPr>
          <p:spPr>
            <a:xfrm>
              <a:off x="6556314" y="1933444"/>
              <a:ext cx="248400" cy="248400"/>
            </a:xfrm>
            <a:prstGeom prst="ellipse">
              <a:avLst/>
            </a:prstGeom>
            <a:solidFill>
              <a:srgbClr val="3B7DEB"/>
            </a:solidFill>
            <a:ln>
              <a:noFill/>
            </a:ln>
          </p:spPr>
          <p:style>
            <a:lnRef idx="2">
              <a:srgbClr val="3B7DEB">
                <a:shade val="50000"/>
              </a:srgbClr>
            </a:lnRef>
            <a:fillRef idx="1">
              <a:srgbClr val="3B7DEB"/>
            </a:fillRef>
            <a:effectRef idx="0">
              <a:srgbClr val="3B7DEB"/>
            </a:effectRef>
            <a:fontRef idx="minor">
              <a:srgbClr val="FFFFFF"/>
            </a:fontRef>
          </p:style>
          <p:txBody>
            <a:bodyPr rtlCol="0" anchor="ctr"/>
            <a:p>
              <a:pPr algn="ctr"/>
              <a:endParaRPr lang="zh-CN" altLang="en-US" sz="2800">
                <a:latin typeface="华文中宋" panose="02010600040101010101" charset="-122"/>
                <a:ea typeface="华文中宋" panose="02010600040101010101" charset="-122"/>
                <a:sym typeface="华文中宋" panose="02010600040101010101" charset="-122"/>
              </a:endParaRPr>
            </a:p>
          </p:txBody>
        </p:sp>
      </p:grpSp>
      <p:sp>
        <p:nvSpPr>
          <p:cNvPr id="14" name="椭圆 13"/>
          <p:cNvSpPr/>
          <p:nvPr>
            <p:custDataLst>
              <p:tags r:id="rId5"/>
            </p:custDataLst>
          </p:nvPr>
        </p:nvSpPr>
        <p:spPr>
          <a:xfrm>
            <a:off x="5706745" y="3311525"/>
            <a:ext cx="422275" cy="422275"/>
          </a:xfrm>
          <a:prstGeom prst="ellipse">
            <a:avLst/>
          </a:prstGeom>
          <a:solidFill>
            <a:srgbClr val="3B7DEB">
              <a:lumMod val="35000"/>
              <a:lumOff val="65000"/>
            </a:srgbClr>
          </a:solidFill>
          <a:ln>
            <a:noFill/>
          </a:ln>
        </p:spPr>
        <p:style>
          <a:lnRef idx="2">
            <a:srgbClr val="3B7DEB">
              <a:shade val="50000"/>
            </a:srgbClr>
          </a:lnRef>
          <a:fillRef idx="1">
            <a:srgbClr val="3B7DEB"/>
          </a:fillRef>
          <a:effectRef idx="0">
            <a:srgbClr val="3B7DEB"/>
          </a:effectRef>
          <a:fontRef idx="minor">
            <a:srgbClr val="FFFFFF"/>
          </a:fontRef>
        </p:style>
        <p:txBody>
          <a:bodyPr rtlCol="0" anchor="ctr"/>
          <a:p>
            <a:pPr algn="ctr"/>
            <a:endParaRPr lang="zh-CN" altLang="en-US" sz="2800">
              <a:latin typeface="华文中宋" panose="02010600040101010101" charset="-122"/>
              <a:ea typeface="华文中宋" panose="02010600040101010101" charset="-122"/>
              <a:sym typeface="华文中宋" panose="02010600040101010101" charset="-122"/>
            </a:endParaRPr>
          </a:p>
        </p:txBody>
      </p:sp>
      <p:sp>
        <p:nvSpPr>
          <p:cNvPr id="15" name="椭圆 14"/>
          <p:cNvSpPr/>
          <p:nvPr>
            <p:custDataLst>
              <p:tags r:id="rId6"/>
            </p:custDataLst>
          </p:nvPr>
        </p:nvSpPr>
        <p:spPr>
          <a:xfrm>
            <a:off x="5782945" y="3387725"/>
            <a:ext cx="269875" cy="269875"/>
          </a:xfrm>
          <a:prstGeom prst="ellipse">
            <a:avLst/>
          </a:prstGeom>
          <a:solidFill>
            <a:srgbClr val="3B7DEB"/>
          </a:solidFill>
          <a:ln>
            <a:noFill/>
          </a:ln>
        </p:spPr>
        <p:style>
          <a:lnRef idx="2">
            <a:srgbClr val="3B7DEB">
              <a:shade val="50000"/>
            </a:srgbClr>
          </a:lnRef>
          <a:fillRef idx="1">
            <a:srgbClr val="3B7DEB"/>
          </a:fillRef>
          <a:effectRef idx="0">
            <a:srgbClr val="3B7DEB"/>
          </a:effectRef>
          <a:fontRef idx="minor">
            <a:srgbClr val="FFFFFF"/>
          </a:fontRef>
        </p:style>
        <p:txBody>
          <a:bodyPr rtlCol="0" anchor="ctr"/>
          <a:p>
            <a:pPr algn="ctr"/>
            <a:endParaRPr lang="zh-CN" altLang="en-US" sz="2800">
              <a:latin typeface="华文中宋" panose="02010600040101010101" charset="-122"/>
              <a:ea typeface="华文中宋" panose="02010600040101010101" charset="-122"/>
              <a:sym typeface="华文中宋" panose="02010600040101010101" charset="-122"/>
            </a:endParaRPr>
          </a:p>
        </p:txBody>
      </p:sp>
      <p:sp>
        <p:nvSpPr>
          <p:cNvPr id="19" name="椭圆 18"/>
          <p:cNvSpPr/>
          <p:nvPr>
            <p:custDataLst>
              <p:tags r:id="rId7"/>
            </p:custDataLst>
          </p:nvPr>
        </p:nvSpPr>
        <p:spPr>
          <a:xfrm>
            <a:off x="5706745" y="4445635"/>
            <a:ext cx="422275" cy="422275"/>
          </a:xfrm>
          <a:prstGeom prst="ellipse">
            <a:avLst/>
          </a:prstGeom>
          <a:solidFill>
            <a:srgbClr val="3B7DEB">
              <a:lumMod val="35000"/>
              <a:lumOff val="65000"/>
            </a:srgbClr>
          </a:solidFill>
          <a:ln>
            <a:noFill/>
          </a:ln>
        </p:spPr>
        <p:style>
          <a:lnRef idx="2">
            <a:srgbClr val="3B7DEB">
              <a:shade val="50000"/>
            </a:srgbClr>
          </a:lnRef>
          <a:fillRef idx="1">
            <a:srgbClr val="3B7DEB"/>
          </a:fillRef>
          <a:effectRef idx="0">
            <a:srgbClr val="3B7DEB"/>
          </a:effectRef>
          <a:fontRef idx="minor">
            <a:srgbClr val="FFFFFF"/>
          </a:fontRef>
        </p:style>
        <p:txBody>
          <a:bodyPr rtlCol="0" anchor="ctr"/>
          <a:p>
            <a:pPr algn="ctr"/>
            <a:endParaRPr lang="zh-CN" altLang="en-US" sz="2800">
              <a:latin typeface="华文中宋" panose="02010600040101010101" charset="-122"/>
              <a:ea typeface="华文中宋" panose="02010600040101010101" charset="-122"/>
              <a:sym typeface="华文中宋" panose="02010600040101010101" charset="-122"/>
            </a:endParaRPr>
          </a:p>
        </p:txBody>
      </p:sp>
      <p:sp>
        <p:nvSpPr>
          <p:cNvPr id="20" name="椭圆 19"/>
          <p:cNvSpPr/>
          <p:nvPr>
            <p:custDataLst>
              <p:tags r:id="rId8"/>
            </p:custDataLst>
          </p:nvPr>
        </p:nvSpPr>
        <p:spPr>
          <a:xfrm>
            <a:off x="5782945" y="4521835"/>
            <a:ext cx="269875" cy="269875"/>
          </a:xfrm>
          <a:prstGeom prst="ellipse">
            <a:avLst/>
          </a:prstGeom>
          <a:solidFill>
            <a:srgbClr val="3B7DEB"/>
          </a:solidFill>
          <a:ln>
            <a:noFill/>
          </a:ln>
        </p:spPr>
        <p:style>
          <a:lnRef idx="2">
            <a:srgbClr val="3B7DEB">
              <a:shade val="50000"/>
            </a:srgbClr>
          </a:lnRef>
          <a:fillRef idx="1">
            <a:srgbClr val="3B7DEB"/>
          </a:fillRef>
          <a:effectRef idx="0">
            <a:srgbClr val="3B7DEB"/>
          </a:effectRef>
          <a:fontRef idx="minor">
            <a:srgbClr val="FFFFFF"/>
          </a:fontRef>
        </p:style>
        <p:txBody>
          <a:bodyPr rtlCol="0" anchor="ctr"/>
          <a:p>
            <a:pPr algn="ctr"/>
            <a:endParaRPr lang="zh-CN" altLang="en-US" sz="2800">
              <a:latin typeface="华文中宋" panose="02010600040101010101" charset="-122"/>
              <a:ea typeface="华文中宋" panose="02010600040101010101" charset="-122"/>
              <a:sym typeface="华文中宋" panose="02010600040101010101" charset="-122"/>
            </a:endParaRPr>
          </a:p>
        </p:txBody>
      </p:sp>
      <p:grpSp>
        <p:nvGrpSpPr>
          <p:cNvPr id="16" name="组合 15"/>
          <p:cNvGrpSpPr/>
          <p:nvPr>
            <p:custDataLst>
              <p:tags r:id="rId9"/>
            </p:custDataLst>
          </p:nvPr>
        </p:nvGrpSpPr>
        <p:grpSpPr>
          <a:xfrm rot="0">
            <a:off x="5285740" y="5535930"/>
            <a:ext cx="422275" cy="422275"/>
            <a:chOff x="6506434" y="4854972"/>
            <a:chExt cx="388800" cy="388800"/>
          </a:xfrm>
        </p:grpSpPr>
        <p:sp>
          <p:nvSpPr>
            <p:cNvPr id="24" name="椭圆 23"/>
            <p:cNvSpPr/>
            <p:nvPr>
              <p:custDataLst>
                <p:tags r:id="rId10"/>
              </p:custDataLst>
            </p:nvPr>
          </p:nvSpPr>
          <p:spPr>
            <a:xfrm>
              <a:off x="6506434" y="4854972"/>
              <a:ext cx="388800" cy="388800"/>
            </a:xfrm>
            <a:prstGeom prst="ellipse">
              <a:avLst/>
            </a:prstGeom>
            <a:solidFill>
              <a:srgbClr val="3B7DEB">
                <a:lumMod val="35000"/>
                <a:lumOff val="65000"/>
              </a:srgbClr>
            </a:solidFill>
            <a:ln>
              <a:noFill/>
            </a:ln>
          </p:spPr>
          <p:style>
            <a:lnRef idx="2">
              <a:srgbClr val="3B7DEB">
                <a:shade val="50000"/>
              </a:srgbClr>
            </a:lnRef>
            <a:fillRef idx="1">
              <a:srgbClr val="3B7DEB"/>
            </a:fillRef>
            <a:effectRef idx="0">
              <a:srgbClr val="3B7DEB"/>
            </a:effectRef>
            <a:fontRef idx="minor">
              <a:srgbClr val="FFFFFF"/>
            </a:fontRef>
          </p:style>
          <p:txBody>
            <a:bodyPr rtlCol="0" anchor="ctr"/>
            <a:p>
              <a:pPr algn="ctr"/>
              <a:endParaRPr lang="zh-CN" altLang="en-US" sz="2800">
                <a:latin typeface="华文中宋" panose="02010600040101010101" charset="-122"/>
                <a:ea typeface="华文中宋" panose="02010600040101010101" charset="-122"/>
                <a:sym typeface="华文中宋" panose="02010600040101010101" charset="-122"/>
              </a:endParaRPr>
            </a:p>
          </p:txBody>
        </p:sp>
        <p:sp>
          <p:nvSpPr>
            <p:cNvPr id="25" name="椭圆 24"/>
            <p:cNvSpPr/>
            <p:nvPr>
              <p:custDataLst>
                <p:tags r:id="rId11"/>
              </p:custDataLst>
            </p:nvPr>
          </p:nvSpPr>
          <p:spPr>
            <a:xfrm>
              <a:off x="6576634" y="4925172"/>
              <a:ext cx="248400" cy="248400"/>
            </a:xfrm>
            <a:prstGeom prst="ellipse">
              <a:avLst/>
            </a:prstGeom>
            <a:solidFill>
              <a:srgbClr val="3B7DEB"/>
            </a:solidFill>
            <a:ln>
              <a:noFill/>
            </a:ln>
          </p:spPr>
          <p:style>
            <a:lnRef idx="2">
              <a:srgbClr val="3B7DEB">
                <a:shade val="50000"/>
              </a:srgbClr>
            </a:lnRef>
            <a:fillRef idx="1">
              <a:srgbClr val="3B7DEB"/>
            </a:fillRef>
            <a:effectRef idx="0">
              <a:srgbClr val="3B7DEB"/>
            </a:effectRef>
            <a:fontRef idx="minor">
              <a:srgbClr val="FFFFFF"/>
            </a:fontRef>
          </p:style>
          <p:txBody>
            <a:bodyPr rtlCol="0" anchor="ctr"/>
            <a:p>
              <a:pPr algn="ctr"/>
              <a:endParaRPr lang="zh-CN" altLang="en-US" sz="2800">
                <a:latin typeface="华文中宋" panose="02010600040101010101" charset="-122"/>
                <a:ea typeface="华文中宋" panose="02010600040101010101" charset="-122"/>
                <a:sym typeface="华文中宋" panose="02010600040101010101" charset="-122"/>
              </a:endParaRPr>
            </a:p>
          </p:txBody>
        </p:sp>
      </p:grpSp>
      <p:sp>
        <p:nvSpPr>
          <p:cNvPr id="41" name="文本框 40"/>
          <p:cNvSpPr txBox="1"/>
          <p:nvPr>
            <p:custDataLst>
              <p:tags r:id="rId12"/>
            </p:custDataLst>
          </p:nvPr>
        </p:nvSpPr>
        <p:spPr>
          <a:xfrm>
            <a:off x="5708015" y="2287905"/>
            <a:ext cx="6082030" cy="460375"/>
          </a:xfrm>
          <a:prstGeom prst="rect">
            <a:avLst/>
          </a:prstGeom>
          <a:noFill/>
        </p:spPr>
        <p:txBody>
          <a:bodyPr wrap="square" rtlCol="0" anchor="t">
            <a:spAutoFit/>
          </a:bodyPr>
          <a:p>
            <a:r>
              <a:rPr lang="zh-CN" altLang="en-US" sz="2400">
                <a:latin typeface="华文中宋" panose="02010600040101010101" charset="-122"/>
                <a:ea typeface="华文中宋" panose="02010600040101010101" charset="-122"/>
                <a:cs typeface="+mn-ea"/>
                <a:sym typeface="等线" panose="02010600030101010101" pitchFamily="2" charset="-122"/>
              </a:rPr>
              <a:t>必备知识：事件、线索、框架、特征</a:t>
            </a:r>
            <a:endParaRPr lang="zh-CN" altLang="en-US" sz="2400">
              <a:latin typeface="华文中宋" panose="02010600040101010101" charset="-122"/>
              <a:ea typeface="华文中宋" panose="02010600040101010101" charset="-122"/>
              <a:cs typeface="+mn-ea"/>
              <a:sym typeface="等线" panose="02010600030101010101" pitchFamily="2" charset="-122"/>
            </a:endParaRPr>
          </a:p>
        </p:txBody>
      </p:sp>
      <p:sp>
        <p:nvSpPr>
          <p:cNvPr id="43" name="文本框 42"/>
          <p:cNvSpPr txBox="1"/>
          <p:nvPr>
            <p:custDataLst>
              <p:tags r:id="rId13"/>
            </p:custDataLst>
          </p:nvPr>
        </p:nvSpPr>
        <p:spPr>
          <a:xfrm>
            <a:off x="6167120" y="3103245"/>
            <a:ext cx="5781675" cy="829945"/>
          </a:xfrm>
          <a:prstGeom prst="rect">
            <a:avLst/>
          </a:prstGeom>
          <a:noFill/>
        </p:spPr>
        <p:txBody>
          <a:bodyPr wrap="square" rtlCol="0" anchor="t">
            <a:spAutoFit/>
          </a:bodyPr>
          <a:p>
            <a:pPr algn="just"/>
            <a:r>
              <a:rPr lang="zh-CN" altLang="en-US" sz="2400">
                <a:latin typeface="华文中宋" panose="02010600040101010101" charset="-122"/>
                <a:ea typeface="华文中宋" panose="02010600040101010101" charset="-122"/>
                <a:cs typeface="+mn-ea"/>
                <a:sym typeface="等线" panose="02010600030101010101" pitchFamily="2" charset="-122"/>
              </a:rPr>
              <a:t>关键能力：获取和解读信息、调动和运用知识、描述和阐释事物、论证和探讨问题</a:t>
            </a:r>
            <a:endParaRPr lang="zh-CN" altLang="en-US" sz="2400">
              <a:latin typeface="华文中宋" panose="02010600040101010101" charset="-122"/>
              <a:ea typeface="华文中宋" panose="02010600040101010101" charset="-122"/>
              <a:cs typeface="+mn-ea"/>
              <a:sym typeface="等线" panose="02010600030101010101" pitchFamily="2" charset="-122"/>
            </a:endParaRPr>
          </a:p>
        </p:txBody>
      </p:sp>
      <p:sp>
        <p:nvSpPr>
          <p:cNvPr id="45" name="文本框 44"/>
          <p:cNvSpPr txBox="1"/>
          <p:nvPr>
            <p:custDataLst>
              <p:tags r:id="rId14"/>
            </p:custDataLst>
          </p:nvPr>
        </p:nvSpPr>
        <p:spPr>
          <a:xfrm>
            <a:off x="6167120" y="4241800"/>
            <a:ext cx="5622925" cy="829945"/>
          </a:xfrm>
          <a:prstGeom prst="rect">
            <a:avLst/>
          </a:prstGeom>
          <a:noFill/>
        </p:spPr>
        <p:txBody>
          <a:bodyPr wrap="square" rtlCol="0" anchor="t">
            <a:spAutoFit/>
          </a:bodyPr>
          <a:p>
            <a:pPr algn="just"/>
            <a:r>
              <a:rPr lang="zh-CN" altLang="en-US" sz="2400">
                <a:latin typeface="华文中宋" panose="02010600040101010101" charset="-122"/>
                <a:ea typeface="华文中宋" panose="02010600040101010101" charset="-122"/>
                <a:cs typeface="+mn-ea"/>
                <a:sym typeface="等线" panose="02010600030101010101" pitchFamily="2" charset="-122"/>
              </a:rPr>
              <a:t>学科素养：唯物史观、时空观念、史料实证、历史解释、家国情怀</a:t>
            </a:r>
            <a:endParaRPr lang="zh-CN" altLang="en-US" sz="2400">
              <a:latin typeface="华文中宋" panose="02010600040101010101" charset="-122"/>
              <a:ea typeface="华文中宋" panose="02010600040101010101" charset="-122"/>
              <a:cs typeface="+mn-ea"/>
              <a:sym typeface="等线" panose="02010600030101010101" pitchFamily="2" charset="-122"/>
            </a:endParaRPr>
          </a:p>
        </p:txBody>
      </p:sp>
      <p:sp>
        <p:nvSpPr>
          <p:cNvPr id="10" name="文本框 9"/>
          <p:cNvSpPr txBox="1"/>
          <p:nvPr>
            <p:custDataLst>
              <p:tags r:id="rId15"/>
            </p:custDataLst>
          </p:nvPr>
        </p:nvSpPr>
        <p:spPr>
          <a:xfrm>
            <a:off x="5726430" y="5516880"/>
            <a:ext cx="5260340" cy="460375"/>
          </a:xfrm>
          <a:prstGeom prst="rect">
            <a:avLst/>
          </a:prstGeom>
          <a:noFill/>
        </p:spPr>
        <p:txBody>
          <a:bodyPr wrap="square" rtlCol="0" anchor="t">
            <a:spAutoFit/>
          </a:bodyPr>
          <a:p>
            <a:r>
              <a:rPr lang="zh-CN" altLang="en-US" sz="2400">
                <a:latin typeface="华文中宋" panose="02010600040101010101" charset="-122"/>
                <a:ea typeface="华文中宋" panose="02010600040101010101" charset="-122"/>
                <a:cs typeface="+mn-ea"/>
                <a:sym typeface="等线" panose="02010600030101010101" pitchFamily="2" charset="-122"/>
              </a:rPr>
              <a:t>核心价值</a:t>
            </a:r>
            <a:endParaRPr lang="zh-CN" altLang="en-US" sz="2400">
              <a:latin typeface="华文中宋" panose="02010600040101010101" charset="-122"/>
              <a:ea typeface="华文中宋" panose="02010600040101010101" charset="-122"/>
              <a:cs typeface="+mn-ea"/>
              <a:sym typeface="等线" panose="02010600030101010101" pitchFamily="2" charset="-122"/>
            </a:endParaRPr>
          </a:p>
        </p:txBody>
      </p:sp>
    </p:spTree>
    <p:custDataLst>
      <p:tags r:id="rId16"/>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41"/>
                                        </p:tgtEl>
                                        <p:attrNameLst>
                                          <p:attrName>style.opacity</p:attrName>
                                        </p:attrNameLst>
                                      </p:cBhvr>
                                      <p:to>
                                        <p:strVal val="0.3"/>
                                      </p:to>
                                    </p:set>
                                    <p:animEffect filter="image" prLst="opacity: 0.5">
                                      <p:cBhvr rctx="IE">
                                        <p:cTn id="7" dur="indefinite"/>
                                        <p:tgtEl>
                                          <p:spTgt spid="41"/>
                                        </p:tgtEl>
                                      </p:cBhvr>
                                    </p:animEffect>
                                  </p:childTnLst>
                                </p:cTn>
                              </p:par>
                              <p:par>
                                <p:cTn id="8" presetID="9" presetClass="emph" presetSubtype="0" grpId="0" nodeType="withEffect">
                                  <p:stCondLst>
                                    <p:cond delay="0"/>
                                  </p:stCondLst>
                                  <p:childTnLst>
                                    <p:set>
                                      <p:cBhvr rctx="PPT">
                                        <p:cTn id="9" dur="indefinite"/>
                                        <p:tgtEl>
                                          <p:spTgt spid="43"/>
                                        </p:tgtEl>
                                        <p:attrNameLst>
                                          <p:attrName>style.opacity</p:attrName>
                                        </p:attrNameLst>
                                      </p:cBhvr>
                                      <p:to>
                                        <p:strVal val="0.3"/>
                                      </p:to>
                                    </p:set>
                                    <p:animEffect filter="image" prLst="opacity: 0.5">
                                      <p:cBhvr rctx="IE">
                                        <p:cTn id="10" dur="indefinite"/>
                                        <p:tgtEl>
                                          <p:spTgt spid="43"/>
                                        </p:tgtEl>
                                      </p:cBhvr>
                                    </p:animEffect>
                                  </p:childTnLst>
                                </p:cTn>
                              </p:par>
                              <p:par>
                                <p:cTn id="11" presetID="9" presetClass="emph" presetSubtype="0" grpId="0" nodeType="withEffect">
                                  <p:stCondLst>
                                    <p:cond delay="0"/>
                                  </p:stCondLst>
                                  <p:childTnLst>
                                    <p:set>
                                      <p:cBhvr rctx="PPT">
                                        <p:cTn id="12" dur="indefinite"/>
                                        <p:tgtEl>
                                          <p:spTgt spid="45"/>
                                        </p:tgtEl>
                                        <p:attrNameLst>
                                          <p:attrName>style.opacity</p:attrName>
                                        </p:attrNameLst>
                                      </p:cBhvr>
                                      <p:to>
                                        <p:strVal val="0.3"/>
                                      </p:to>
                                    </p:set>
                                    <p:animEffect filter="image" prLst="opacity: 0.5">
                                      <p:cBhvr rctx="IE">
                                        <p:cTn id="13" dur="indefinite"/>
                                        <p:tgtEl>
                                          <p:spTgt spid="45"/>
                                        </p:tgtEl>
                                      </p:cBhvr>
                                    </p:animEffect>
                                  </p:childTnLst>
                                </p:cTn>
                              </p:par>
                              <p:par>
                                <p:cTn id="14" presetID="9" presetClass="emph" presetSubtype="0" grpId="0" nodeType="withEffect">
                                  <p:stCondLst>
                                    <p:cond delay="0"/>
                                  </p:stCondLst>
                                  <p:childTnLst>
                                    <p:set>
                                      <p:cBhvr rctx="PPT">
                                        <p:cTn id="15" dur="indefinite"/>
                                        <p:tgtEl>
                                          <p:spTgt spid="10"/>
                                        </p:tgtEl>
                                        <p:attrNameLst>
                                          <p:attrName>style.opacity</p:attrName>
                                        </p:attrNameLst>
                                      </p:cBhvr>
                                      <p:to>
                                        <p:strVal val="0.3"/>
                                      </p:to>
                                    </p:set>
                                    <p:animEffect filter="image" prLst="opacity: 0.5">
                                      <p:cBhvr rctx="IE">
                                        <p:cTn id="16" dur="indefinite"/>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mph" presetSubtype="0" grpId="1" nodeType="clickEffect">
                                  <p:stCondLst>
                                    <p:cond delay="0"/>
                                  </p:stCondLst>
                                  <p:childTnLst>
                                    <p:set>
                                      <p:cBhvr rctx="PPT">
                                        <p:cTn id="20" dur="indefinite"/>
                                        <p:tgtEl>
                                          <p:spTgt spid="41"/>
                                        </p:tgtEl>
                                        <p:attrNameLst>
                                          <p:attrName>style.opacity</p:attrName>
                                        </p:attrNameLst>
                                      </p:cBhvr>
                                      <p:to>
                                        <p:strVal val="1"/>
                                      </p:to>
                                    </p:set>
                                    <p:animEffect filter="image" prLst="opacity: 0.5">
                                      <p:cBhvr rctx="IE">
                                        <p:cTn id="21" dur="indefinite"/>
                                        <p:tgtEl>
                                          <p:spTgt spid="4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mph" presetSubtype="0" grpId="1" nodeType="clickEffect">
                                  <p:stCondLst>
                                    <p:cond delay="0"/>
                                  </p:stCondLst>
                                  <p:childTnLst>
                                    <p:set>
                                      <p:cBhvr rctx="PPT">
                                        <p:cTn id="25" dur="indefinite"/>
                                        <p:tgtEl>
                                          <p:spTgt spid="43"/>
                                        </p:tgtEl>
                                        <p:attrNameLst>
                                          <p:attrName>style.opacity</p:attrName>
                                        </p:attrNameLst>
                                      </p:cBhvr>
                                      <p:to>
                                        <p:strVal val="1"/>
                                      </p:to>
                                    </p:set>
                                    <p:animEffect filter="image" prLst="opacity: 0.5">
                                      <p:cBhvr rctx="IE">
                                        <p:cTn id="26" dur="indefinite"/>
                                        <p:tgtEl>
                                          <p:spTgt spid="43"/>
                                        </p:tgtEl>
                                      </p:cBhvr>
                                    </p:animEffect>
                                  </p:childTnLst>
                                </p:cTn>
                              </p:par>
                              <p:par>
                                <p:cTn id="27" presetID="9" presetClass="emph" presetSubtype="0" grpId="2" nodeType="withEffect">
                                  <p:stCondLst>
                                    <p:cond delay="0"/>
                                  </p:stCondLst>
                                  <p:childTnLst>
                                    <p:set>
                                      <p:cBhvr rctx="PPT">
                                        <p:cTn id="28" dur="indefinite"/>
                                        <p:tgtEl>
                                          <p:spTgt spid="41"/>
                                        </p:tgtEl>
                                        <p:attrNameLst>
                                          <p:attrName>style.opacity</p:attrName>
                                        </p:attrNameLst>
                                      </p:cBhvr>
                                      <p:to>
                                        <p:strVal val="0.3"/>
                                      </p:to>
                                    </p:set>
                                    <p:animEffect filter="image" prLst="opacity: 0.5">
                                      <p:cBhvr rctx="IE">
                                        <p:cTn id="29" dur="indefinite"/>
                                        <p:tgtEl>
                                          <p:spTgt spid="41"/>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mph" presetSubtype="0" grpId="1" nodeType="clickEffect">
                                  <p:stCondLst>
                                    <p:cond delay="0"/>
                                  </p:stCondLst>
                                  <p:childTnLst>
                                    <p:set>
                                      <p:cBhvr rctx="PPT">
                                        <p:cTn id="33" dur="indefinite"/>
                                        <p:tgtEl>
                                          <p:spTgt spid="45"/>
                                        </p:tgtEl>
                                        <p:attrNameLst>
                                          <p:attrName>style.opacity</p:attrName>
                                        </p:attrNameLst>
                                      </p:cBhvr>
                                      <p:to>
                                        <p:strVal val="1"/>
                                      </p:to>
                                    </p:set>
                                    <p:animEffect filter="image" prLst="opacity: 0.5">
                                      <p:cBhvr rctx="IE">
                                        <p:cTn id="34" dur="indefinite"/>
                                        <p:tgtEl>
                                          <p:spTgt spid="45"/>
                                        </p:tgtEl>
                                      </p:cBhvr>
                                    </p:animEffect>
                                  </p:childTnLst>
                                </p:cTn>
                              </p:par>
                              <p:par>
                                <p:cTn id="35" presetID="9" presetClass="emph" presetSubtype="0" grpId="2" nodeType="withEffect">
                                  <p:stCondLst>
                                    <p:cond delay="0"/>
                                  </p:stCondLst>
                                  <p:childTnLst>
                                    <p:set>
                                      <p:cBhvr rctx="PPT">
                                        <p:cTn id="36" dur="indefinite"/>
                                        <p:tgtEl>
                                          <p:spTgt spid="43"/>
                                        </p:tgtEl>
                                        <p:attrNameLst>
                                          <p:attrName>style.opacity</p:attrName>
                                        </p:attrNameLst>
                                      </p:cBhvr>
                                      <p:to>
                                        <p:strVal val="0.3"/>
                                      </p:to>
                                    </p:set>
                                    <p:animEffect filter="image" prLst="opacity: 0.5">
                                      <p:cBhvr rctx="IE">
                                        <p:cTn id="37" dur="indefinite"/>
                                        <p:tgtEl>
                                          <p:spTgt spid="43"/>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mph" presetSubtype="0" grpId="1" nodeType="clickEffect">
                                  <p:stCondLst>
                                    <p:cond delay="0"/>
                                  </p:stCondLst>
                                  <p:childTnLst>
                                    <p:set>
                                      <p:cBhvr rctx="PPT">
                                        <p:cTn id="41" dur="indefinite"/>
                                        <p:tgtEl>
                                          <p:spTgt spid="10"/>
                                        </p:tgtEl>
                                        <p:attrNameLst>
                                          <p:attrName>style.opacity</p:attrName>
                                        </p:attrNameLst>
                                      </p:cBhvr>
                                      <p:to>
                                        <p:strVal val="1"/>
                                      </p:to>
                                    </p:set>
                                    <p:animEffect filter="image" prLst="opacity: 0.5">
                                      <p:cBhvr rctx="IE">
                                        <p:cTn id="42" dur="indefinite"/>
                                        <p:tgtEl>
                                          <p:spTgt spid="10"/>
                                        </p:tgtEl>
                                      </p:cBhvr>
                                    </p:animEffect>
                                  </p:childTnLst>
                                </p:cTn>
                              </p:par>
                              <p:par>
                                <p:cTn id="43" presetID="9" presetClass="emph" presetSubtype="0" grpId="2" nodeType="withEffect">
                                  <p:stCondLst>
                                    <p:cond delay="0"/>
                                  </p:stCondLst>
                                  <p:childTnLst>
                                    <p:set>
                                      <p:cBhvr rctx="PPT">
                                        <p:cTn id="44" dur="indefinite"/>
                                        <p:tgtEl>
                                          <p:spTgt spid="45"/>
                                        </p:tgtEl>
                                        <p:attrNameLst>
                                          <p:attrName>style.opacity</p:attrName>
                                        </p:attrNameLst>
                                      </p:cBhvr>
                                      <p:to>
                                        <p:strVal val="0.3"/>
                                      </p:to>
                                    </p:set>
                                    <p:animEffect filter="image" prLst="opacity: 0.5">
                                      <p:cBhvr rctx="IE">
                                        <p:cTn id="45" dur="indefinite"/>
                                        <p:tgtEl>
                                          <p:spTgt spid="45"/>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mph" presetSubtype="0" grpId="2" nodeType="clickEffect">
                                  <p:stCondLst>
                                    <p:cond delay="0"/>
                                  </p:stCondLst>
                                  <p:childTnLst>
                                    <p:set>
                                      <p:cBhvr rctx="PPT">
                                        <p:cTn id="49" dur="indefinite"/>
                                        <p:tgtEl>
                                          <p:spTgt spid="10"/>
                                        </p:tgtEl>
                                        <p:attrNameLst>
                                          <p:attrName>style.opacity</p:attrName>
                                        </p:attrNameLst>
                                      </p:cBhvr>
                                      <p:to>
                                        <p:strVal val="0.3"/>
                                      </p:to>
                                    </p:set>
                                    <p:animEffect filter="image" prLst="opacity: 0.5">
                                      <p:cBhvr rctx="IE">
                                        <p:cTn id="50" dur="indefinite"/>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45" grpId="0"/>
      <p:bldP spid="10" grpId="0"/>
      <p:bldP spid="41" grpId="1"/>
      <p:bldP spid="43" grpId="1"/>
      <p:bldP spid="41" grpId="2"/>
      <p:bldP spid="45" grpId="1"/>
      <p:bldP spid="43" grpId="2"/>
      <p:bldP spid="10" grpId="1"/>
      <p:bldP spid="45" grpId="2"/>
      <p:bldP spid="10" grpId="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331152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just"/>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什么是</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大单元</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endPar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039870" y="2304415"/>
            <a:ext cx="7909560" cy="3415030"/>
          </a:xfrm>
          <a:prstGeom prst="rect">
            <a:avLst/>
          </a:prstGeom>
          <a:noFill/>
        </p:spPr>
        <p:txBody>
          <a:bodyPr wrap="square" rtlCol="0" anchor="t">
            <a:spAutoFit/>
          </a:bodyPr>
          <a:p>
            <a:pPr algn="just">
              <a:lnSpc>
                <a:spcPct val="150000"/>
              </a:lnSpc>
            </a:pPr>
            <a:r>
              <a:rPr lang="en-US" altLang="zh-CN" sz="2400">
                <a:latin typeface="楷体" panose="02010609060101010101" charset="-122"/>
                <a:ea typeface="楷体" panose="02010609060101010101" charset="-122"/>
                <a:cs typeface="楷体" panose="02010609060101010101" charset="-122"/>
              </a:rPr>
              <a:t>    </a:t>
            </a:r>
            <a:r>
              <a:rPr lang="zh-CN" altLang="en-US" sz="2400">
                <a:latin typeface="楷体" panose="02010609060101010101" charset="-122"/>
                <a:ea typeface="楷体" panose="02010609060101010101" charset="-122"/>
                <a:cs typeface="楷体" panose="02010609060101010101" charset="-122"/>
              </a:rPr>
              <a:t>教师要结合教科书对学习专题的内容进行梳理，明确该专题所涉及的范围及重要史事；在此基础上，概括和确定该专题中的关键问题，并将这些关键问题的解决与历史学科核心素养的发展建立起联系，</a:t>
            </a:r>
            <a:r>
              <a:rPr lang="zh-CN" altLang="en-US" sz="2400" b="1">
                <a:solidFill>
                  <a:srgbClr val="C00000"/>
                </a:solidFill>
                <a:latin typeface="楷体" panose="02010609060101010101" charset="-122"/>
                <a:ea typeface="楷体" panose="02010609060101010101" charset="-122"/>
                <a:cs typeface="楷体" panose="02010609060101010101" charset="-122"/>
              </a:rPr>
              <a:t>围绕关键问题对教学内容进行整合</a:t>
            </a:r>
            <a:r>
              <a:rPr lang="zh-CN" altLang="en-US" sz="2400">
                <a:latin typeface="楷体" panose="02010609060101010101" charset="-122"/>
                <a:ea typeface="楷体" panose="02010609060101010101" charset="-122"/>
                <a:cs typeface="楷体" panose="02010609060101010101" charset="-122"/>
              </a:rPr>
              <a:t>。</a:t>
            </a:r>
            <a:endParaRPr lang="zh-CN" altLang="en-US" sz="2400">
              <a:latin typeface="楷体" panose="02010609060101010101" charset="-122"/>
              <a:ea typeface="楷体" panose="02010609060101010101" charset="-122"/>
              <a:cs typeface="楷体" panose="02010609060101010101" charset="-122"/>
            </a:endParaRPr>
          </a:p>
          <a:p>
            <a:pPr algn="r">
              <a:lnSpc>
                <a:spcPct val="150000"/>
              </a:lnSpc>
            </a:pPr>
            <a:r>
              <a:rPr lang="en-US" altLang="zh-CN" sz="2400">
                <a:latin typeface="Times New Roman" panose="02020603050405020304" charset="0"/>
                <a:ea typeface="楷体" panose="02010609060101010101" charset="-122"/>
                <a:cs typeface="Times New Roman" panose="02020603050405020304" charset="0"/>
              </a:rPr>
              <a:t>——</a:t>
            </a:r>
            <a:r>
              <a:rPr lang="zh-CN" altLang="en-US" sz="2400">
                <a:latin typeface="Times New Roman" panose="02020603050405020304" charset="0"/>
                <a:ea typeface="楷体" panose="02010609060101010101" charset="-122"/>
                <a:cs typeface="Times New Roman" panose="02020603050405020304" charset="0"/>
              </a:rPr>
              <a:t>《普通高中历史课程标准</a:t>
            </a:r>
            <a:r>
              <a:rPr lang="zh-CN" altLang="en-US" sz="2400">
                <a:latin typeface="Times New Roman" panose="02020603050405020304" charset="0"/>
                <a:ea typeface="楷体" panose="02010609060101010101" charset="-122"/>
                <a:cs typeface="Times New Roman" panose="02020603050405020304" charset="0"/>
                <a:sym typeface="+mn-ea"/>
              </a:rPr>
              <a:t>（</a:t>
            </a:r>
            <a:r>
              <a:rPr lang="en-US" altLang="zh-CN" sz="2400">
                <a:latin typeface="Times New Roman" panose="02020603050405020304" charset="0"/>
                <a:ea typeface="楷体" panose="02010609060101010101" charset="-122"/>
                <a:cs typeface="Times New Roman" panose="02020603050405020304" charset="0"/>
                <a:sym typeface="+mn-ea"/>
              </a:rPr>
              <a:t>2017</a:t>
            </a:r>
            <a:r>
              <a:rPr lang="zh-CN" altLang="en-US" sz="2400">
                <a:latin typeface="Times New Roman" panose="02020603050405020304" charset="0"/>
                <a:ea typeface="楷体" panose="02010609060101010101" charset="-122"/>
                <a:cs typeface="Times New Roman" panose="02020603050405020304" charset="0"/>
                <a:sym typeface="+mn-ea"/>
              </a:rPr>
              <a:t>年版</a:t>
            </a:r>
            <a:r>
              <a:rPr lang="en-US" altLang="zh-CN" sz="2400">
                <a:latin typeface="Times New Roman" panose="02020603050405020304" charset="0"/>
                <a:ea typeface="楷体" panose="02010609060101010101" charset="-122"/>
                <a:cs typeface="Times New Roman" panose="02020603050405020304" charset="0"/>
                <a:sym typeface="+mn-ea"/>
              </a:rPr>
              <a:t>2020</a:t>
            </a:r>
            <a:r>
              <a:rPr lang="zh-CN" altLang="en-US" sz="2400">
                <a:latin typeface="Times New Roman" panose="02020603050405020304" charset="0"/>
                <a:ea typeface="楷体" panose="02010609060101010101" charset="-122"/>
                <a:cs typeface="Times New Roman" panose="02020603050405020304" charset="0"/>
                <a:sym typeface="+mn-ea"/>
              </a:rPr>
              <a:t>年修订）</a:t>
            </a:r>
            <a:r>
              <a:rPr lang="zh-CN" altLang="en-US" sz="2400">
                <a:latin typeface="Times New Roman" panose="02020603050405020304" charset="0"/>
                <a:ea typeface="楷体" panose="02010609060101010101" charset="-122"/>
                <a:cs typeface="Times New Roman" panose="02020603050405020304" charset="0"/>
              </a:rPr>
              <a:t>》</a:t>
            </a:r>
            <a:endParaRPr lang="zh-CN" altLang="en-US" sz="2400">
              <a:latin typeface="Times New Roman" panose="02020603050405020304" charset="0"/>
              <a:ea typeface="楷体" panose="02010609060101010101" charset="-122"/>
              <a:cs typeface="Times New Roman" panose="02020603050405020304" charset="0"/>
            </a:endParaRPr>
          </a:p>
        </p:txBody>
      </p:sp>
      <p:pic>
        <p:nvPicPr>
          <p:cNvPr id="2" name="图片 1"/>
          <p:cNvPicPr>
            <a:picLocks noChangeAspect="1"/>
          </p:cNvPicPr>
          <p:nvPr/>
        </p:nvPicPr>
        <p:blipFill>
          <a:blip r:embed="rId1"/>
          <a:srcRect/>
          <a:stretch>
            <a:fillRect/>
          </a:stretch>
        </p:blipFill>
        <p:spPr>
          <a:xfrm>
            <a:off x="377825" y="1669415"/>
            <a:ext cx="3528060" cy="4881245"/>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331152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just"/>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什么是</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大单元</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endPar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12750" y="1477010"/>
            <a:ext cx="11367135" cy="4225925"/>
          </a:xfrm>
          <a:prstGeom prst="rect">
            <a:avLst/>
          </a:prstGeom>
          <a:noFill/>
        </p:spPr>
        <p:txBody>
          <a:bodyPr wrap="square" rtlCol="0" anchor="t">
            <a:spAutoFit/>
          </a:bodyPr>
          <a:p>
            <a:pPr algn="just">
              <a:lnSpc>
                <a:spcPct val="140000"/>
              </a:lnSpc>
            </a:pPr>
            <a:r>
              <a:rPr lang="zh-CN" altLang="en-US" sz="2400" b="1">
                <a:solidFill>
                  <a:srgbClr val="C00000"/>
                </a:solidFill>
                <a:latin typeface="楷体" panose="02010609060101010101" charset="-122"/>
                <a:ea typeface="楷体" panose="02010609060101010101" charset="-122"/>
                <a:cs typeface="楷体" panose="02010609060101010101" charset="-122"/>
              </a:rPr>
              <a:t>基于单元主题学习整合教学内容</a:t>
            </a:r>
            <a:endParaRPr lang="zh-CN" altLang="en-US" sz="2400" b="1">
              <a:solidFill>
                <a:srgbClr val="C00000"/>
              </a:solidFill>
              <a:latin typeface="楷体" panose="02010609060101010101" charset="-122"/>
              <a:ea typeface="楷体" panose="02010609060101010101" charset="-122"/>
              <a:cs typeface="楷体" panose="02010609060101010101" charset="-122"/>
            </a:endParaRPr>
          </a:p>
          <a:p>
            <a:pPr algn="just">
              <a:lnSpc>
                <a:spcPct val="140000"/>
              </a:lnSpc>
            </a:pPr>
            <a:r>
              <a:rPr lang="en-US" altLang="zh-CN" sz="2400">
                <a:latin typeface="楷体" panose="02010609060101010101" charset="-122"/>
                <a:ea typeface="楷体" panose="02010609060101010101" charset="-122"/>
                <a:cs typeface="楷体" panose="02010609060101010101" charset="-122"/>
              </a:rPr>
              <a:t>    </a:t>
            </a:r>
            <a:r>
              <a:rPr lang="zh-CN" altLang="en-US" sz="2400">
                <a:latin typeface="楷体" panose="02010609060101010101" charset="-122"/>
                <a:ea typeface="楷体" panose="02010609060101010101" charset="-122"/>
                <a:cs typeface="楷体" panose="02010609060101010101" charset="-122"/>
              </a:rPr>
              <a:t>历史课程内容由若干个学习专题组成，这些专题是教材中学习单元的组成部分。教师在分析教材时，应</a:t>
            </a:r>
            <a:r>
              <a:rPr lang="zh-CN" altLang="en-US" sz="2400" b="1">
                <a:solidFill>
                  <a:srgbClr val="C00000"/>
                </a:solidFill>
                <a:latin typeface="楷体" panose="02010609060101010101" charset="-122"/>
                <a:ea typeface="楷体" panose="02010609060101010101" charset="-122"/>
                <a:cs typeface="楷体" panose="02010609060101010101" charset="-122"/>
              </a:rPr>
              <a:t>将教材中的单元作为一个整体通盘考虑</a:t>
            </a:r>
            <a:r>
              <a:rPr lang="zh-CN" altLang="en-US" sz="2400">
                <a:latin typeface="楷体" panose="02010609060101010101" charset="-122"/>
                <a:ea typeface="楷体" panose="02010609060101010101" charset="-122"/>
                <a:cs typeface="楷体" panose="02010609060101010101" charset="-122"/>
              </a:rPr>
              <a:t>。</a:t>
            </a:r>
            <a:r>
              <a:rPr lang="zh-CN" altLang="en-US" sz="2400" b="1">
                <a:solidFill>
                  <a:srgbClr val="C00000"/>
                </a:solidFill>
                <a:latin typeface="楷体" panose="02010609060101010101" charset="-122"/>
                <a:ea typeface="楷体" panose="02010609060101010101" charset="-122"/>
                <a:cs typeface="楷体" panose="02010609060101010101" charset="-122"/>
              </a:rPr>
              <a:t>单元的主题是围绕某个历史时期的核心内容或关键问题确定的</a:t>
            </a:r>
            <a:r>
              <a:rPr lang="zh-CN" altLang="en-US" sz="2400">
                <a:latin typeface="楷体" panose="02010609060101010101" charset="-122"/>
                <a:ea typeface="楷体" panose="02010609060101010101" charset="-122"/>
                <a:cs typeface="楷体" panose="02010609060101010101" charset="-122"/>
              </a:rPr>
              <a:t>，</a:t>
            </a: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单元内容的整合，需要将单元中的相关专题内容连为一条教学线索，并明确单元下各课的侧重和关联，尤其要发掘和梳理单元主题学习内容中蕴含的具有培育核心素养意义的要素，从而整体发挥单元学习的教育效果。</a:t>
            </a:r>
            <a:endParaRPr lang="zh-CN" altLang="en-US" sz="2400">
              <a:latin typeface="楷体" panose="02010609060101010101" charset="-122"/>
              <a:ea typeface="楷体" panose="02010609060101010101" charset="-122"/>
              <a:cs typeface="楷体" panose="02010609060101010101" charset="-122"/>
            </a:endParaRPr>
          </a:p>
          <a:p>
            <a:pPr algn="just">
              <a:lnSpc>
                <a:spcPct val="140000"/>
              </a:lnSpc>
            </a:pPr>
            <a:r>
              <a:rPr lang="en-US" altLang="zh-CN" sz="2400">
                <a:latin typeface="楷体" panose="02010609060101010101" charset="-122"/>
                <a:ea typeface="楷体" panose="02010609060101010101" charset="-122"/>
                <a:cs typeface="楷体" panose="02010609060101010101" charset="-122"/>
              </a:rPr>
              <a:t>            ——</a:t>
            </a:r>
            <a:r>
              <a:rPr lang="zh-CN" altLang="en-US" sz="2400">
                <a:latin typeface="楷体" panose="02010609060101010101" charset="-122"/>
                <a:ea typeface="楷体" panose="02010609060101010101" charset="-122"/>
                <a:cs typeface="楷体" panose="02010609060101010101" charset="-122"/>
              </a:rPr>
              <a:t>《义务教育历史课程标准</a:t>
            </a:r>
            <a:r>
              <a:rPr lang="zh-CN" altLang="en-US" sz="2400">
                <a:latin typeface="楷体" panose="02010609060101010101" charset="-122"/>
                <a:ea typeface="楷体" panose="02010609060101010101" charset="-122"/>
                <a:cs typeface="楷体" panose="02010609060101010101" charset="-122"/>
                <a:sym typeface="+mn-ea"/>
              </a:rPr>
              <a:t>（</a:t>
            </a:r>
            <a:r>
              <a:rPr lang="en-US" altLang="zh-CN" sz="2400">
                <a:latin typeface="Times New Roman" panose="02020603050405020304" charset="0"/>
                <a:ea typeface="楷体" panose="02010609060101010101" charset="-122"/>
                <a:cs typeface="Times New Roman" panose="02020603050405020304" charset="0"/>
                <a:sym typeface="+mn-ea"/>
              </a:rPr>
              <a:t>2022</a:t>
            </a:r>
            <a:r>
              <a:rPr lang="zh-CN" altLang="en-US" sz="2400">
                <a:latin typeface="楷体" panose="02010609060101010101" charset="-122"/>
                <a:ea typeface="楷体" panose="02010609060101010101" charset="-122"/>
                <a:cs typeface="楷体" panose="02010609060101010101" charset="-122"/>
                <a:sym typeface="+mn-ea"/>
              </a:rPr>
              <a:t>年版）</a:t>
            </a:r>
            <a:r>
              <a:rPr lang="zh-CN" altLang="en-US" sz="2400">
                <a:latin typeface="楷体" panose="02010609060101010101" charset="-122"/>
                <a:ea typeface="楷体" panose="02010609060101010101" charset="-122"/>
                <a:cs typeface="楷体" panose="02010609060101010101" charset="-122"/>
              </a:rPr>
              <a:t>》</a:t>
            </a:r>
            <a:endParaRPr lang="zh-CN" altLang="en-US" sz="2400">
              <a:latin typeface="楷体" panose="02010609060101010101" charset="-122"/>
              <a:ea typeface="楷体" panose="02010609060101010101" charset="-122"/>
              <a:cs typeface="楷体" panose="02010609060101010101" charset="-122"/>
            </a:endParaRPr>
          </a:p>
        </p:txBody>
      </p:sp>
      <p:pic>
        <p:nvPicPr>
          <p:cNvPr id="3" name="图片 2"/>
          <p:cNvPicPr>
            <a:picLocks noChangeAspect="1"/>
          </p:cNvPicPr>
          <p:nvPr/>
        </p:nvPicPr>
        <p:blipFill>
          <a:blip r:embed="rId1">
            <a:lum contrast="18000"/>
          </a:blip>
          <a:srcRect/>
          <a:stretch>
            <a:fillRect/>
          </a:stretch>
        </p:blipFill>
        <p:spPr>
          <a:xfrm>
            <a:off x="9244965" y="4288790"/>
            <a:ext cx="1998980" cy="2778125"/>
          </a:xfrm>
          <a:prstGeom prst="rect">
            <a:avLst/>
          </a:prstGeom>
          <a:scene3d>
            <a:camera prst="isometricBottomDown"/>
            <a:lightRig rig="threePt" dir="t"/>
          </a:scene3d>
        </p:spPr>
      </p:pic>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331152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just"/>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什么是</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大单元</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endPar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377825" y="1669415"/>
            <a:ext cx="11570970" cy="1753235"/>
          </a:xfrm>
          <a:prstGeom prst="rect">
            <a:avLst/>
          </a:prstGeom>
          <a:noFill/>
        </p:spPr>
        <p:txBody>
          <a:bodyPr wrap="square" rtlCol="0" anchor="t">
            <a:spAutoFit/>
          </a:bodyPr>
          <a:p>
            <a:pPr algn="just">
              <a:lnSpc>
                <a:spcPct val="150000"/>
              </a:lnSpc>
            </a:pPr>
            <a:r>
              <a:rPr lang="en-US" altLang="zh-CN" sz="2400">
                <a:latin typeface="楷体" panose="02010609060101010101" charset="-122"/>
                <a:ea typeface="楷体" panose="02010609060101010101" charset="-122"/>
                <a:cs typeface="楷体" panose="02010609060101010101" charset="-122"/>
              </a:rPr>
              <a:t>    </a:t>
            </a:r>
            <a:r>
              <a:rPr lang="zh-CN" altLang="en-US" sz="2400">
                <a:latin typeface="楷体" panose="02010609060101010101" charset="-122"/>
                <a:ea typeface="楷体" panose="02010609060101010101" charset="-122"/>
                <a:cs typeface="楷体" panose="02010609060101010101" charset="-122"/>
              </a:rPr>
              <a:t>探索大单元教学，积极开展主题化、项目式学习等综合性教学活动，促进学生举一反三、融会贯通，加强知识间的内在关联，促进</a:t>
            </a:r>
            <a:r>
              <a:rPr lang="zh-CN" altLang="en-US" sz="2400" b="1">
                <a:solidFill>
                  <a:srgbClr val="FF0000"/>
                </a:solidFill>
                <a:latin typeface="楷体" panose="02010609060101010101" charset="-122"/>
                <a:ea typeface="楷体" panose="02010609060101010101" charset="-122"/>
                <a:cs typeface="楷体" panose="02010609060101010101" charset="-122"/>
              </a:rPr>
              <a:t>知识结构化</a:t>
            </a:r>
            <a:r>
              <a:rPr lang="zh-CN" altLang="en-US" sz="2400">
                <a:latin typeface="楷体" panose="02010609060101010101" charset="-122"/>
                <a:ea typeface="楷体" panose="02010609060101010101" charset="-122"/>
                <a:cs typeface="楷体" panose="02010609060101010101" charset="-122"/>
              </a:rPr>
              <a:t>。</a:t>
            </a:r>
            <a:endParaRPr lang="zh-CN" altLang="en-US" sz="2400">
              <a:latin typeface="楷体" panose="02010609060101010101" charset="-122"/>
              <a:ea typeface="楷体" panose="02010609060101010101" charset="-122"/>
              <a:cs typeface="楷体" panose="02010609060101010101" charset="-122"/>
            </a:endParaRPr>
          </a:p>
          <a:p>
            <a:pPr algn="r">
              <a:lnSpc>
                <a:spcPct val="150000"/>
              </a:lnSpc>
            </a:pPr>
            <a:r>
              <a:rPr lang="en-US" altLang="zh-CN" sz="2400">
                <a:latin typeface="Times New Roman" panose="02020603050405020304" charset="0"/>
                <a:ea typeface="楷体" panose="02010609060101010101" charset="-122"/>
                <a:cs typeface="Times New Roman" panose="02020603050405020304" charset="0"/>
              </a:rPr>
              <a:t>——</a:t>
            </a:r>
            <a:r>
              <a:rPr lang="zh-CN" altLang="en-US" sz="2400">
                <a:latin typeface="Times New Roman" panose="02020603050405020304" charset="0"/>
                <a:ea typeface="楷体" panose="02010609060101010101" charset="-122"/>
                <a:cs typeface="Times New Roman" panose="02020603050405020304" charset="0"/>
              </a:rPr>
              <a:t>《义务教育课程方案</a:t>
            </a:r>
            <a:r>
              <a:rPr lang="zh-CN" altLang="en-US" sz="2400">
                <a:latin typeface="Times New Roman" panose="02020603050405020304" charset="0"/>
                <a:ea typeface="楷体" panose="02010609060101010101" charset="-122"/>
                <a:cs typeface="Times New Roman" panose="02020603050405020304" charset="0"/>
                <a:sym typeface="+mn-ea"/>
              </a:rPr>
              <a:t>（</a:t>
            </a:r>
            <a:r>
              <a:rPr lang="en-US" altLang="zh-CN" sz="2400">
                <a:latin typeface="Times New Roman" panose="02020603050405020304" charset="0"/>
                <a:ea typeface="楷体" panose="02010609060101010101" charset="-122"/>
                <a:cs typeface="Times New Roman" panose="02020603050405020304" charset="0"/>
                <a:sym typeface="+mn-ea"/>
              </a:rPr>
              <a:t>2022</a:t>
            </a:r>
            <a:r>
              <a:rPr lang="zh-CN" altLang="en-US" sz="2400">
                <a:latin typeface="Times New Roman" panose="02020603050405020304" charset="0"/>
                <a:ea typeface="楷体" panose="02010609060101010101" charset="-122"/>
                <a:cs typeface="Times New Roman" panose="02020603050405020304" charset="0"/>
                <a:sym typeface="+mn-ea"/>
              </a:rPr>
              <a:t>年版）</a:t>
            </a:r>
            <a:r>
              <a:rPr lang="zh-CN" altLang="en-US" sz="2400">
                <a:latin typeface="Times New Roman" panose="02020603050405020304" charset="0"/>
                <a:ea typeface="楷体" panose="02010609060101010101" charset="-122"/>
                <a:cs typeface="Times New Roman" panose="02020603050405020304" charset="0"/>
              </a:rPr>
              <a:t>》</a:t>
            </a:r>
            <a:endParaRPr lang="zh-CN" altLang="en-US" sz="2400">
              <a:latin typeface="Times New Roman" panose="02020603050405020304" charset="0"/>
              <a:ea typeface="楷体" panose="02010609060101010101" charset="-122"/>
              <a:cs typeface="Times New Roman" panose="02020603050405020304" charset="0"/>
            </a:endParaRPr>
          </a:p>
        </p:txBody>
      </p:sp>
      <p:pic>
        <p:nvPicPr>
          <p:cNvPr id="2" name="图片 1"/>
          <p:cNvPicPr>
            <a:picLocks noChangeAspect="1"/>
          </p:cNvPicPr>
          <p:nvPr>
            <p:custDataLst>
              <p:tags r:id="rId1"/>
            </p:custDataLst>
          </p:nvPr>
        </p:nvPicPr>
        <p:blipFill>
          <a:blip r:embed="rId2"/>
          <a:srcRect/>
          <a:stretch>
            <a:fillRect/>
          </a:stretch>
        </p:blipFill>
        <p:spPr>
          <a:xfrm rot="21360000">
            <a:off x="499110" y="3048000"/>
            <a:ext cx="4704080" cy="3649980"/>
          </a:xfrm>
          <a:prstGeom prst="rect">
            <a:avLst/>
          </a:prstGeom>
        </p:spPr>
      </p:pic>
      <p:sp>
        <p:nvSpPr>
          <p:cNvPr id="3" name="文本框 2"/>
          <p:cNvSpPr txBox="1"/>
          <p:nvPr/>
        </p:nvSpPr>
        <p:spPr>
          <a:xfrm>
            <a:off x="5059680" y="3928745"/>
            <a:ext cx="6889750" cy="2030095"/>
          </a:xfrm>
          <a:prstGeom prst="rect">
            <a:avLst/>
          </a:prstGeom>
          <a:noFill/>
        </p:spPr>
        <p:txBody>
          <a:bodyPr wrap="square" rtlCol="0" anchor="t">
            <a:spAutoFit/>
          </a:bodyPr>
          <a:p>
            <a:pPr indent="711200" algn="just" fontAlgn="auto">
              <a:lnSpc>
                <a:spcPct val="150000"/>
              </a:lnSpc>
              <a:extLst>
                <a:ext uri="{35155182-B16C-46BC-9424-99874614C6A1}">
                  <wpsdc:indentchars xmlns:wpsdc="http://www.wps.cn/officeDocument/2017/drawingmlCustomData" val="200" checksum="3773799597"/>
                </a:ext>
              </a:extLst>
            </a:pPr>
            <a:r>
              <a:rPr lang="zh-CN" sz="2800" u="sng">
                <a:solidFill>
                  <a:srgbClr val="FF0000"/>
                </a:solidFill>
                <a:latin typeface="华文中宋" panose="02010600040101010101" charset="-122"/>
                <a:ea typeface="华文中宋" panose="02010600040101010101" charset="-122"/>
                <a:cs typeface="华文中宋" panose="02010600040101010101" charset="-122"/>
              </a:rPr>
              <a:t>大单元是以核心内容或关键问题为线索，经过通盘考虑，使单元知识结构化，进而落实核心素养的一种教学理念。</a:t>
            </a:r>
            <a:endParaRPr lang="zh-CN" altLang="zh-CN" sz="2800" u="sng">
              <a:solidFill>
                <a:srgbClr val="FF0000"/>
              </a:solidFill>
              <a:latin typeface="华文中宋" panose="02010600040101010101" charset="-122"/>
              <a:ea typeface="华文中宋" panose="02010600040101010101" charset="-122"/>
              <a:cs typeface="华文中宋" panose="0201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p:nvPr/>
        </p:nvPicPr>
        <p:blipFill>
          <a:blip r:embed="rId1"/>
          <a:srcRect l="126" r="204" b="-524"/>
          <a:stretch>
            <a:fillRect/>
          </a:stretch>
        </p:blipFill>
        <p:spPr>
          <a:xfrm>
            <a:off x="9835515" y="2024380"/>
            <a:ext cx="1569600" cy="2239200"/>
          </a:xfrm>
          <a:prstGeom prst="rect">
            <a:avLst/>
          </a:prstGeom>
        </p:spPr>
      </p:pic>
      <p:pic>
        <p:nvPicPr>
          <p:cNvPr id="12" name="图片 11"/>
          <p:cNvPicPr/>
          <p:nvPr/>
        </p:nvPicPr>
        <p:blipFill>
          <a:blip r:embed="rId2"/>
          <a:srcRect/>
          <a:stretch>
            <a:fillRect/>
          </a:stretch>
        </p:blipFill>
        <p:spPr>
          <a:xfrm>
            <a:off x="7498715" y="1990090"/>
            <a:ext cx="1569600" cy="2239200"/>
          </a:xfrm>
          <a:prstGeom prst="rect">
            <a:avLst/>
          </a:prstGeom>
        </p:spPr>
      </p:pic>
      <p:sp>
        <p:nvSpPr>
          <p:cNvPr id="54" name="矩形: 圆角 53"/>
          <p:cNvSpPr/>
          <p:nvPr/>
        </p:nvSpPr>
        <p:spPr>
          <a:xfrm>
            <a:off x="377825" y="835025"/>
            <a:ext cx="2416810"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统编教材体系</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7" name="图片 6"/>
          <p:cNvPicPr/>
          <p:nvPr>
            <p:custDataLst>
              <p:tags r:id="rId3"/>
            </p:custDataLst>
          </p:nvPr>
        </p:nvPicPr>
        <p:blipFill>
          <a:blip r:embed="rId4"/>
          <a:srcRect/>
          <a:stretch>
            <a:fillRect/>
          </a:stretch>
        </p:blipFill>
        <p:spPr>
          <a:xfrm>
            <a:off x="2920365" y="1990090"/>
            <a:ext cx="1569600" cy="2239200"/>
          </a:xfrm>
          <a:prstGeom prst="rect">
            <a:avLst/>
          </a:prstGeom>
        </p:spPr>
      </p:pic>
      <p:pic>
        <p:nvPicPr>
          <p:cNvPr id="2" name="图片 1"/>
          <p:cNvPicPr>
            <a:picLocks noChangeAspect="1"/>
          </p:cNvPicPr>
          <p:nvPr>
            <p:custDataLst>
              <p:tags r:id="rId5"/>
            </p:custDataLst>
          </p:nvPr>
        </p:nvPicPr>
        <p:blipFill>
          <a:blip r:embed="rId6"/>
          <a:srcRect/>
          <a:stretch>
            <a:fillRect/>
          </a:stretch>
        </p:blipFill>
        <p:spPr>
          <a:xfrm>
            <a:off x="680720" y="1990090"/>
            <a:ext cx="1569600" cy="2240946"/>
          </a:xfrm>
          <a:prstGeom prst="rect">
            <a:avLst/>
          </a:prstGeom>
        </p:spPr>
      </p:pic>
      <p:pic>
        <p:nvPicPr>
          <p:cNvPr id="11" name="图片 10"/>
          <p:cNvPicPr>
            <a:picLocks noChangeAspect="1"/>
          </p:cNvPicPr>
          <p:nvPr/>
        </p:nvPicPr>
        <p:blipFill>
          <a:blip r:embed="rId7"/>
          <a:srcRect/>
          <a:stretch>
            <a:fillRect/>
          </a:stretch>
        </p:blipFill>
        <p:spPr>
          <a:xfrm>
            <a:off x="5161915" y="1973580"/>
            <a:ext cx="1569600" cy="2289561"/>
          </a:xfrm>
          <a:prstGeom prst="rect">
            <a:avLst/>
          </a:prstGeom>
        </p:spPr>
      </p:pic>
      <p:sp>
        <p:nvSpPr>
          <p:cNvPr id="14" name="Title 6"/>
          <p:cNvSpPr txBox="1"/>
          <p:nvPr>
            <p:custDataLst>
              <p:tags r:id="rId8"/>
            </p:custDataLst>
          </p:nvPr>
        </p:nvSpPr>
        <p:spPr>
          <a:xfrm>
            <a:off x="695325" y="4753610"/>
            <a:ext cx="3654425" cy="1607185"/>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fontAlgn="auto">
              <a:lnSpc>
                <a:spcPct val="150000"/>
              </a:lnSpc>
              <a:spcBef>
                <a:spcPts val="0"/>
              </a:spcBef>
              <a:spcAft>
                <a:spcPts val="800"/>
              </a:spcAft>
              <a:buSzPct val="100000"/>
              <a:buNone/>
            </a:pPr>
            <a:r>
              <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以</a:t>
            </a:r>
            <a:r>
              <a:rPr lang="zh-CN" altLang="en-US" sz="2800" b="1" spc="180" dirty="0">
                <a:ln w="3175">
                  <a:noFill/>
                  <a:prstDash val="dash"/>
                </a:ln>
                <a:solidFill>
                  <a:srgbClr val="FF0000"/>
                </a:solidFill>
                <a:uFillTx/>
                <a:latin typeface="华文中宋" panose="02010600040101010101" charset="-122"/>
                <a:ea typeface="华文中宋" panose="02010600040101010101" charset="-122"/>
                <a:cs typeface="微软雅黑" panose="020B0503020204020204" pitchFamily="34" charset="-122"/>
                <a:sym typeface="+mn-ea"/>
              </a:rPr>
              <a:t>时序</a:t>
            </a:r>
            <a:r>
              <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建构单元</a:t>
            </a:r>
            <a:endPar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endParaRPr>
          </a:p>
        </p:txBody>
      </p:sp>
      <p:sp>
        <p:nvSpPr>
          <p:cNvPr id="15" name="Title 6"/>
          <p:cNvSpPr txBox="1"/>
          <p:nvPr>
            <p:custDataLst>
              <p:tags r:id="rId9"/>
            </p:custDataLst>
          </p:nvPr>
        </p:nvSpPr>
        <p:spPr>
          <a:xfrm>
            <a:off x="6509385" y="4760595"/>
            <a:ext cx="3654425" cy="1593215"/>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fontAlgn="auto">
              <a:lnSpc>
                <a:spcPct val="150000"/>
              </a:lnSpc>
              <a:spcBef>
                <a:spcPts val="0"/>
              </a:spcBef>
              <a:spcAft>
                <a:spcPts val="800"/>
              </a:spcAft>
              <a:buSzPct val="100000"/>
              <a:buNone/>
            </a:pPr>
            <a:r>
              <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以专题建构单元</a:t>
            </a:r>
            <a:endPar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endParaRPr>
          </a:p>
          <a:p>
            <a:pPr marL="0" lvl="0" indent="0" algn="ctr" fontAlgn="auto">
              <a:lnSpc>
                <a:spcPct val="150000"/>
              </a:lnSpc>
              <a:spcBef>
                <a:spcPts val="0"/>
              </a:spcBef>
              <a:spcAft>
                <a:spcPts val="800"/>
              </a:spcAft>
              <a:buSzPct val="100000"/>
              <a:buNone/>
            </a:pPr>
            <a:r>
              <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以</a:t>
            </a:r>
            <a:r>
              <a:rPr lang="zh-CN" altLang="en-US" sz="2800" b="1" spc="180" dirty="0">
                <a:ln w="3175">
                  <a:noFill/>
                  <a:prstDash val="dash"/>
                </a:ln>
                <a:solidFill>
                  <a:srgbClr val="FF0000"/>
                </a:solidFill>
                <a:uFillTx/>
                <a:latin typeface="华文中宋" panose="02010600040101010101" charset="-122"/>
                <a:ea typeface="华文中宋" panose="02010600040101010101" charset="-122"/>
                <a:cs typeface="微软雅黑" panose="020B0503020204020204" pitchFamily="34" charset="-122"/>
                <a:sym typeface="+mn-ea"/>
              </a:rPr>
              <a:t>时序</a:t>
            </a:r>
            <a:r>
              <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连接课时</a:t>
            </a:r>
            <a:endPar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endParaRPr>
          </a:p>
        </p:txBody>
      </p:sp>
      <p:sp>
        <p:nvSpPr>
          <p:cNvPr id="16" name="左大括号 15"/>
          <p:cNvSpPr/>
          <p:nvPr/>
        </p:nvSpPr>
        <p:spPr>
          <a:xfrm rot="16200000">
            <a:off x="2350135" y="3428365"/>
            <a:ext cx="344805" cy="2464435"/>
          </a:xfrm>
          <a:prstGeom prst="leftBrace">
            <a:avLst>
              <a:gd name="adj1" fmla="val 8176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17" name="左大括号 16"/>
          <p:cNvSpPr/>
          <p:nvPr/>
        </p:nvSpPr>
        <p:spPr>
          <a:xfrm rot="16200000">
            <a:off x="8111490" y="2368550"/>
            <a:ext cx="344805" cy="4584065"/>
          </a:xfrm>
          <a:prstGeom prst="leftBrace">
            <a:avLst>
              <a:gd name="adj1" fmla="val 8176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Tree>
    <p:custDataLst>
      <p:tags r:id="rId10"/>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架构通史脉络</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5" name="图片 4" descr="中国古代史"/>
          <p:cNvPicPr>
            <a:picLocks noChangeAspect="1"/>
          </p:cNvPicPr>
          <p:nvPr>
            <p:custDataLst>
              <p:tags r:id="rId1"/>
            </p:custDataLst>
          </p:nvPr>
        </p:nvPicPr>
        <p:blipFill>
          <a:blip r:embed="rId2"/>
          <a:stretch>
            <a:fillRect/>
          </a:stretch>
        </p:blipFill>
        <p:spPr>
          <a:xfrm>
            <a:off x="776605" y="1264920"/>
            <a:ext cx="8216265" cy="5593080"/>
          </a:xfrm>
          <a:prstGeom prst="rect">
            <a:avLst/>
          </a:prstGeom>
        </p:spPr>
      </p:pic>
      <p:sp>
        <p:nvSpPr>
          <p:cNvPr id="7" name="矩形 6"/>
          <p:cNvSpPr/>
          <p:nvPr/>
        </p:nvSpPr>
        <p:spPr>
          <a:xfrm>
            <a:off x="3926840" y="6083935"/>
            <a:ext cx="337185" cy="246380"/>
          </a:xfrm>
          <a:prstGeom prst="rect">
            <a:avLst/>
          </a:prstGeom>
          <a:solidFill>
            <a:srgbClr val="879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右大括号 1"/>
          <p:cNvSpPr/>
          <p:nvPr/>
        </p:nvSpPr>
        <p:spPr>
          <a:xfrm>
            <a:off x="9027795" y="1675130"/>
            <a:ext cx="573405" cy="4827270"/>
          </a:xfrm>
          <a:prstGeom prst="rightBrace">
            <a:avLst>
              <a:gd name="adj1" fmla="val 78183"/>
              <a:gd name="adj2" fmla="val 50000"/>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 name="文本框 2"/>
          <p:cNvSpPr txBox="1"/>
          <p:nvPr/>
        </p:nvSpPr>
        <p:spPr>
          <a:xfrm>
            <a:off x="9731375" y="2534920"/>
            <a:ext cx="719455" cy="3107690"/>
          </a:xfrm>
          <a:prstGeom prst="rect">
            <a:avLst/>
          </a:prstGeom>
          <a:noFill/>
        </p:spPr>
        <p:txBody>
          <a:bodyPr wrap="square" rtlCol="0">
            <a:spAutoFit/>
          </a:bodyPr>
          <a:p>
            <a:pPr algn="ctr"/>
            <a:r>
              <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统一多民族国家</a:t>
            </a:r>
            <a:endPar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 grpId="1" animBg="1"/>
      <p:bldP spid="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架构通史脉络</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6" name="图片 5" descr="中国近现代史"/>
          <p:cNvPicPr>
            <a:picLocks noChangeAspect="1"/>
          </p:cNvPicPr>
          <p:nvPr/>
        </p:nvPicPr>
        <p:blipFill>
          <a:blip r:embed="rId1"/>
          <a:stretch>
            <a:fillRect/>
          </a:stretch>
        </p:blipFill>
        <p:spPr>
          <a:xfrm>
            <a:off x="0" y="1056640"/>
            <a:ext cx="10449560" cy="5701665"/>
          </a:xfrm>
          <a:prstGeom prst="rect">
            <a:avLst/>
          </a:prstGeom>
        </p:spPr>
      </p:pic>
      <p:sp>
        <p:nvSpPr>
          <p:cNvPr id="2" name="右大括号 1"/>
          <p:cNvSpPr/>
          <p:nvPr/>
        </p:nvSpPr>
        <p:spPr>
          <a:xfrm>
            <a:off x="10111740" y="1404620"/>
            <a:ext cx="338455" cy="3042285"/>
          </a:xfrm>
          <a:prstGeom prst="rightBrace">
            <a:avLst>
              <a:gd name="adj1" fmla="val 78183"/>
              <a:gd name="adj2" fmla="val 50000"/>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3" name="文本框 2"/>
          <p:cNvSpPr txBox="1"/>
          <p:nvPr/>
        </p:nvSpPr>
        <p:spPr>
          <a:xfrm>
            <a:off x="10601325" y="1524635"/>
            <a:ext cx="719455" cy="2802255"/>
          </a:xfrm>
          <a:prstGeom prst="rect">
            <a:avLst/>
          </a:prstGeom>
          <a:noFill/>
        </p:spPr>
        <p:txBody>
          <a:bodyPr wrap="square" rtlCol="0">
            <a:spAutoFit/>
          </a:bodyPr>
          <a:p>
            <a:pPr algn="ctr">
              <a:lnSpc>
                <a:spcPct val="90000"/>
              </a:lnSpc>
            </a:pPr>
            <a:r>
              <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民族独立与解放</a:t>
            </a:r>
            <a:endPar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 name="右大括号 3"/>
          <p:cNvSpPr/>
          <p:nvPr/>
        </p:nvSpPr>
        <p:spPr>
          <a:xfrm>
            <a:off x="10111105" y="4882515"/>
            <a:ext cx="338455" cy="1640205"/>
          </a:xfrm>
          <a:prstGeom prst="rightBrace">
            <a:avLst>
              <a:gd name="adj1" fmla="val 78183"/>
              <a:gd name="adj2" fmla="val 50000"/>
            </a:avLst>
          </a:prstGeom>
          <a:ln w="28575" cmpd="sng">
            <a:solidFill>
              <a:schemeClr val="accent1">
                <a:shade val="50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5" name="文本框 4"/>
          <p:cNvSpPr txBox="1"/>
          <p:nvPr/>
        </p:nvSpPr>
        <p:spPr>
          <a:xfrm>
            <a:off x="10601325" y="4624070"/>
            <a:ext cx="719455" cy="2157095"/>
          </a:xfrm>
          <a:prstGeom prst="rect">
            <a:avLst/>
          </a:prstGeom>
          <a:noFill/>
        </p:spPr>
        <p:txBody>
          <a:bodyPr wrap="square" rtlCol="0">
            <a:spAutoFit/>
          </a:bodyPr>
          <a:p>
            <a:pPr algn="ctr">
              <a:lnSpc>
                <a:spcPct val="80000"/>
              </a:lnSpc>
            </a:pPr>
            <a:r>
              <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社会主义发展</a:t>
            </a:r>
            <a:endPar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2" grpId="1" animBg="1"/>
      <p:bldP spid="3" grpId="1"/>
      <p:bldP spid="4" grpId="0" animBg="1"/>
      <p:bldP spid="5" grpId="0"/>
      <p:bldP spid="4" grpId="1" animBg="1"/>
      <p:bldP spid="5"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架构通史脉络</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3" name="图片 2" descr="世界史"/>
          <p:cNvPicPr>
            <a:picLocks noChangeAspect="1"/>
          </p:cNvPicPr>
          <p:nvPr/>
        </p:nvPicPr>
        <p:blipFill>
          <a:blip r:embed="rId1"/>
          <a:stretch>
            <a:fillRect/>
          </a:stretch>
        </p:blipFill>
        <p:spPr>
          <a:xfrm>
            <a:off x="0" y="2007870"/>
            <a:ext cx="12192000" cy="3662045"/>
          </a:xfrm>
          <a:prstGeom prst="rect">
            <a:avLst/>
          </a:prstGeom>
        </p:spPr>
      </p:pic>
      <p:sp>
        <p:nvSpPr>
          <p:cNvPr id="2" name="圆角矩形 1"/>
          <p:cNvSpPr/>
          <p:nvPr/>
        </p:nvSpPr>
        <p:spPr>
          <a:xfrm>
            <a:off x="861060" y="2139950"/>
            <a:ext cx="4052570" cy="965200"/>
          </a:xfrm>
          <a:prstGeom prst="roundRect">
            <a:avLst/>
          </a:prstGeom>
          <a:noFill/>
          <a:ln w="28575" cmpd="sng">
            <a:solidFill>
              <a:schemeClr val="accent1">
                <a:shade val="50000"/>
              </a:schemeClr>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b="1">
                <a:solidFill>
                  <a:srgbClr val="FF0000"/>
                </a:solidFill>
                <a:latin typeface="华文中宋" panose="02010600040101010101" charset="-122"/>
                <a:ea typeface="华文中宋" panose="02010600040101010101" charset="-122"/>
              </a:rPr>
              <a:t>文明的多元</a:t>
            </a:r>
            <a:endParaRPr lang="zh-CN" altLang="en-US" sz="3200" b="1">
              <a:solidFill>
                <a:srgbClr val="FF0000"/>
              </a:solidFill>
              <a:latin typeface="华文中宋" panose="02010600040101010101" charset="-122"/>
              <a:ea typeface="华文中宋" panose="02010600040101010101" charset="-122"/>
            </a:endParaRPr>
          </a:p>
        </p:txBody>
      </p:sp>
      <p:sp>
        <p:nvSpPr>
          <p:cNvPr id="4" name="圆角矩形 3"/>
          <p:cNvSpPr/>
          <p:nvPr/>
        </p:nvSpPr>
        <p:spPr>
          <a:xfrm>
            <a:off x="128905" y="3250565"/>
            <a:ext cx="4787265" cy="2323465"/>
          </a:xfrm>
          <a:prstGeom prst="roundRect">
            <a:avLst/>
          </a:prstGeom>
          <a:noFill/>
          <a:ln w="28575" cmpd="sng">
            <a:solidFill>
              <a:schemeClr val="accent1">
                <a:shade val="50000"/>
              </a:schemeClr>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b="1">
                <a:solidFill>
                  <a:srgbClr val="FF0000"/>
                </a:solidFill>
                <a:latin typeface="华文中宋" panose="02010600040101010101" charset="-122"/>
                <a:ea typeface="华文中宋" panose="02010600040101010101" charset="-122"/>
              </a:rPr>
              <a:t>资本主义发展</a:t>
            </a:r>
            <a:endParaRPr lang="zh-CN" altLang="en-US" sz="3200" b="1">
              <a:solidFill>
                <a:srgbClr val="FF0000"/>
              </a:solidFill>
              <a:latin typeface="华文中宋" panose="02010600040101010101" charset="-122"/>
              <a:ea typeface="华文中宋" panose="02010600040101010101" charset="-122"/>
            </a:endParaRPr>
          </a:p>
          <a:p>
            <a:pPr algn="ctr"/>
            <a:r>
              <a:rPr lang="zh-CN" altLang="en-US" sz="3200" b="1">
                <a:solidFill>
                  <a:srgbClr val="FF0000"/>
                </a:solidFill>
                <a:latin typeface="华文中宋" panose="02010600040101010101" charset="-122"/>
                <a:ea typeface="华文中宋" panose="02010600040101010101" charset="-122"/>
              </a:rPr>
              <a:t>社会主义运动</a:t>
            </a:r>
            <a:endParaRPr lang="zh-CN" altLang="en-US" sz="3200" b="1">
              <a:solidFill>
                <a:srgbClr val="FF0000"/>
              </a:solidFill>
              <a:latin typeface="华文中宋" panose="02010600040101010101" charset="-122"/>
              <a:ea typeface="华文中宋" panose="02010600040101010101" charset="-122"/>
            </a:endParaRPr>
          </a:p>
          <a:p>
            <a:pPr algn="ctr"/>
            <a:r>
              <a:rPr lang="zh-CN" altLang="en-US" sz="3200" b="1">
                <a:solidFill>
                  <a:srgbClr val="FF0000"/>
                </a:solidFill>
                <a:latin typeface="华文中宋" panose="02010600040101010101" charset="-122"/>
                <a:ea typeface="华文中宋" panose="02010600040101010101" charset="-122"/>
              </a:rPr>
              <a:t>民族独立与解放</a:t>
            </a:r>
            <a:endParaRPr lang="zh-CN" altLang="en-US" sz="3200" b="1">
              <a:solidFill>
                <a:srgbClr val="FF0000"/>
              </a:solidFill>
              <a:latin typeface="华文中宋" panose="02010600040101010101" charset="-122"/>
              <a:ea typeface="华文中宋" panose="02010600040101010101" charset="-122"/>
            </a:endParaRPr>
          </a:p>
        </p:txBody>
      </p:sp>
      <p:sp>
        <p:nvSpPr>
          <p:cNvPr id="5" name="圆角矩形 4"/>
          <p:cNvSpPr/>
          <p:nvPr/>
        </p:nvSpPr>
        <p:spPr>
          <a:xfrm>
            <a:off x="6819265" y="2285365"/>
            <a:ext cx="5209540" cy="3289300"/>
          </a:xfrm>
          <a:prstGeom prst="roundRect">
            <a:avLst/>
          </a:prstGeom>
          <a:noFill/>
          <a:ln w="28575" cmpd="sng">
            <a:solidFill>
              <a:schemeClr val="accent1">
                <a:shade val="50000"/>
              </a:schemeClr>
            </a:solidFill>
            <a:prstDash val="sysDash"/>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3200" b="1">
                <a:solidFill>
                  <a:srgbClr val="FF0000"/>
                </a:solidFill>
                <a:latin typeface="华文中宋" panose="02010600040101010101" charset="-122"/>
                <a:ea typeface="华文中宋" panose="02010600040101010101" charset="-122"/>
              </a:rPr>
              <a:t>战争与革命</a:t>
            </a:r>
            <a:endParaRPr lang="zh-CN" altLang="en-US" sz="3200" b="1">
              <a:solidFill>
                <a:srgbClr val="FF0000"/>
              </a:solidFill>
              <a:latin typeface="华文中宋" panose="02010600040101010101" charset="-122"/>
              <a:ea typeface="华文中宋" panose="02010600040101010101" charset="-122"/>
            </a:endParaRPr>
          </a:p>
          <a:p>
            <a:pPr algn="ctr"/>
            <a:endParaRPr lang="zh-CN" altLang="en-US" sz="3200" b="1">
              <a:solidFill>
                <a:srgbClr val="FF0000"/>
              </a:solidFill>
              <a:latin typeface="华文中宋" panose="02010600040101010101" charset="-122"/>
              <a:ea typeface="华文中宋" panose="02010600040101010101" charset="-122"/>
            </a:endParaRPr>
          </a:p>
          <a:p>
            <a:pPr algn="ctr"/>
            <a:endParaRPr lang="zh-CN" altLang="en-US" sz="3200" b="1">
              <a:solidFill>
                <a:srgbClr val="FF0000"/>
              </a:solidFill>
              <a:latin typeface="华文中宋" panose="02010600040101010101" charset="-122"/>
              <a:ea typeface="华文中宋" panose="02010600040101010101" charset="-122"/>
            </a:endParaRPr>
          </a:p>
          <a:p>
            <a:pPr algn="ctr"/>
            <a:r>
              <a:rPr lang="zh-CN" altLang="en-US" sz="3200" b="1">
                <a:solidFill>
                  <a:srgbClr val="FF0000"/>
                </a:solidFill>
                <a:latin typeface="华文中宋" panose="02010600040101010101" charset="-122"/>
                <a:ea typeface="华文中宋" panose="02010600040101010101" charset="-122"/>
              </a:rPr>
              <a:t>和平与发展</a:t>
            </a:r>
            <a:endParaRPr lang="zh-CN" altLang="en-US" sz="3200" b="1">
              <a:solidFill>
                <a:srgbClr val="FF0000"/>
              </a:solidFill>
              <a:latin typeface="华文中宋" panose="02010600040101010101" charset="-122"/>
              <a:ea typeface="华文中宋" panose="020106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linds(horizont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4" grpId="0" animBg="1"/>
      <p:bldP spid="4" grpId="1" animBg="1"/>
      <p:bldP spid="5" grpId="0" animBg="1"/>
      <p:bldP spid="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493077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大单元与一轮复习的有机整合</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489710" y="1870075"/>
            <a:ext cx="9163685" cy="4434205"/>
            <a:chOff x="2346" y="3323"/>
            <a:chExt cx="14431" cy="6983"/>
          </a:xfrm>
        </p:grpSpPr>
        <p:sp>
          <p:nvSpPr>
            <p:cNvPr id="7" name="Freeform 5"/>
            <p:cNvSpPr/>
            <p:nvPr>
              <p:custDataLst>
                <p:tags r:id="rId1"/>
              </p:custDataLst>
            </p:nvPr>
          </p:nvSpPr>
          <p:spPr bwMode="auto">
            <a:xfrm>
              <a:off x="2346" y="3323"/>
              <a:ext cx="3606" cy="1872"/>
            </a:xfrm>
            <a:custGeom>
              <a:avLst/>
              <a:gdLst>
                <a:gd name="T0" fmla="*/ 1117 w 1452"/>
                <a:gd name="T1" fmla="*/ 0 h 754"/>
                <a:gd name="T2" fmla="*/ 129 w 1452"/>
                <a:gd name="T3" fmla="*/ 0 h 754"/>
                <a:gd name="T4" fmla="*/ 0 w 1452"/>
                <a:gd name="T5" fmla="*/ 121 h 754"/>
                <a:gd name="T6" fmla="*/ 129 w 1452"/>
                <a:gd name="T7" fmla="*/ 121 h 754"/>
                <a:gd name="T8" fmla="*/ 412 w 1452"/>
                <a:gd name="T9" fmla="*/ 754 h 754"/>
                <a:gd name="T10" fmla="*/ 1452 w 1452"/>
                <a:gd name="T11" fmla="*/ 754 h 754"/>
                <a:gd name="T12" fmla="*/ 1117 w 1452"/>
                <a:gd name="T13" fmla="*/ 0 h 754"/>
              </a:gdLst>
              <a:ahLst/>
              <a:cxnLst>
                <a:cxn ang="0">
                  <a:pos x="T0" y="T1"/>
                </a:cxn>
                <a:cxn ang="0">
                  <a:pos x="T2" y="T3"/>
                </a:cxn>
                <a:cxn ang="0">
                  <a:pos x="T4" y="T5"/>
                </a:cxn>
                <a:cxn ang="0">
                  <a:pos x="T6" y="T7"/>
                </a:cxn>
                <a:cxn ang="0">
                  <a:pos x="T8" y="T9"/>
                </a:cxn>
                <a:cxn ang="0">
                  <a:pos x="T10" y="T11"/>
                </a:cxn>
                <a:cxn ang="0">
                  <a:pos x="T12" y="T13"/>
                </a:cxn>
              </a:cxnLst>
              <a:rect l="0" t="0" r="r" b="b"/>
              <a:pathLst>
                <a:path w="1452" h="754">
                  <a:moveTo>
                    <a:pt x="1117" y="0"/>
                  </a:moveTo>
                  <a:lnTo>
                    <a:pt x="129" y="0"/>
                  </a:lnTo>
                  <a:lnTo>
                    <a:pt x="0" y="121"/>
                  </a:lnTo>
                  <a:lnTo>
                    <a:pt x="129" y="121"/>
                  </a:lnTo>
                  <a:lnTo>
                    <a:pt x="412" y="754"/>
                  </a:lnTo>
                  <a:lnTo>
                    <a:pt x="1452" y="754"/>
                  </a:lnTo>
                  <a:lnTo>
                    <a:pt x="1117" y="0"/>
                  </a:lnTo>
                  <a:close/>
                </a:path>
              </a:pathLst>
            </a:custGeom>
            <a:solidFill>
              <a:srgbClr val="FFB44D">
                <a:lumMod val="50000"/>
              </a:srgbClr>
            </a:solidFill>
            <a:ln>
              <a:noFill/>
            </a:ln>
          </p:spPr>
          <p:txBody>
            <a:bodyPr vert="horz" wrap="square" lIns="68580" tIns="34290" rIns="68580" bIns="34290" numCol="1" anchor="t" anchorCtr="0" compatLnSpc="1"/>
            <a:p>
              <a:endParaRPr lang="zh-CN" altLang="en-US" sz="1350"/>
            </a:p>
          </p:txBody>
        </p:sp>
        <p:sp>
          <p:nvSpPr>
            <p:cNvPr id="8" name="Freeform 95"/>
            <p:cNvSpPr/>
            <p:nvPr>
              <p:custDataLst>
                <p:tags r:id="rId2"/>
              </p:custDataLst>
            </p:nvPr>
          </p:nvSpPr>
          <p:spPr bwMode="auto">
            <a:xfrm>
              <a:off x="4087" y="7707"/>
              <a:ext cx="333" cy="313"/>
            </a:xfrm>
            <a:custGeom>
              <a:avLst/>
              <a:gdLst>
                <a:gd name="T0" fmla="*/ 0 w 134"/>
                <a:gd name="T1" fmla="*/ 126 h 126"/>
                <a:gd name="T2" fmla="*/ 134 w 134"/>
                <a:gd name="T3" fmla="*/ 0 h 126"/>
                <a:gd name="T4" fmla="*/ 134 w 134"/>
                <a:gd name="T5" fmla="*/ 126 h 126"/>
                <a:gd name="T6" fmla="*/ 0 w 134"/>
                <a:gd name="T7" fmla="*/ 126 h 126"/>
              </a:gdLst>
              <a:ahLst/>
              <a:cxnLst>
                <a:cxn ang="0">
                  <a:pos x="T0" y="T1"/>
                </a:cxn>
                <a:cxn ang="0">
                  <a:pos x="T2" y="T3"/>
                </a:cxn>
                <a:cxn ang="0">
                  <a:pos x="T4" y="T5"/>
                </a:cxn>
                <a:cxn ang="0">
                  <a:pos x="T6" y="T7"/>
                </a:cxn>
              </a:cxnLst>
              <a:rect l="0" t="0" r="r" b="b"/>
              <a:pathLst>
                <a:path w="134" h="126">
                  <a:moveTo>
                    <a:pt x="0" y="126"/>
                  </a:moveTo>
                  <a:lnTo>
                    <a:pt x="134" y="0"/>
                  </a:lnTo>
                  <a:lnTo>
                    <a:pt x="134" y="126"/>
                  </a:lnTo>
                  <a:lnTo>
                    <a:pt x="0" y="126"/>
                  </a:lnTo>
                  <a:close/>
                </a:path>
              </a:pathLst>
            </a:custGeom>
            <a:solidFill>
              <a:srgbClr val="28A8A2">
                <a:lumMod val="75000"/>
              </a:srgbClr>
            </a:solidFill>
            <a:ln>
              <a:noFill/>
            </a:ln>
          </p:spPr>
          <p:txBody>
            <a:bodyPr vert="horz" wrap="square" lIns="68580" tIns="34290" rIns="68580" bIns="34290" numCol="1" anchor="t" anchorCtr="0" compatLnSpc="1"/>
            <a:p>
              <a:endParaRPr lang="zh-CN" altLang="en-US" sz="1350"/>
            </a:p>
          </p:txBody>
        </p:sp>
        <p:sp>
          <p:nvSpPr>
            <p:cNvPr id="9" name="Freeform 99"/>
            <p:cNvSpPr/>
            <p:nvPr>
              <p:custDataLst>
                <p:tags r:id="rId3"/>
              </p:custDataLst>
            </p:nvPr>
          </p:nvSpPr>
          <p:spPr bwMode="auto">
            <a:xfrm>
              <a:off x="3225" y="5342"/>
              <a:ext cx="333" cy="308"/>
            </a:xfrm>
            <a:custGeom>
              <a:avLst/>
              <a:gdLst>
                <a:gd name="T0" fmla="*/ 0 w 134"/>
                <a:gd name="T1" fmla="*/ 124 h 124"/>
                <a:gd name="T2" fmla="*/ 134 w 134"/>
                <a:gd name="T3" fmla="*/ 0 h 124"/>
                <a:gd name="T4" fmla="*/ 134 w 134"/>
                <a:gd name="T5" fmla="*/ 124 h 124"/>
                <a:gd name="T6" fmla="*/ 0 w 134"/>
                <a:gd name="T7" fmla="*/ 124 h 124"/>
              </a:gdLst>
              <a:ahLst/>
              <a:cxnLst>
                <a:cxn ang="0">
                  <a:pos x="T0" y="T1"/>
                </a:cxn>
                <a:cxn ang="0">
                  <a:pos x="T2" y="T3"/>
                </a:cxn>
                <a:cxn ang="0">
                  <a:pos x="T4" y="T5"/>
                </a:cxn>
                <a:cxn ang="0">
                  <a:pos x="T6" y="T7"/>
                </a:cxn>
              </a:cxnLst>
              <a:rect l="0" t="0" r="r" b="b"/>
              <a:pathLst>
                <a:path w="134" h="124">
                  <a:moveTo>
                    <a:pt x="0" y="124"/>
                  </a:moveTo>
                  <a:lnTo>
                    <a:pt x="134" y="0"/>
                  </a:lnTo>
                  <a:lnTo>
                    <a:pt x="134" y="124"/>
                  </a:lnTo>
                  <a:lnTo>
                    <a:pt x="0" y="124"/>
                  </a:lnTo>
                  <a:close/>
                </a:path>
              </a:pathLst>
            </a:custGeom>
            <a:solidFill>
              <a:srgbClr val="D22B40">
                <a:lumMod val="75000"/>
              </a:srgbClr>
            </a:solidFill>
            <a:ln>
              <a:noFill/>
            </a:ln>
          </p:spPr>
          <p:txBody>
            <a:bodyPr vert="horz" wrap="square" lIns="68580" tIns="34290" rIns="68580" bIns="34290" numCol="1" anchor="t" anchorCtr="0" compatLnSpc="1"/>
            <a:p>
              <a:endParaRPr lang="zh-CN" altLang="en-US" sz="1350">
                <a:latin typeface="微软雅黑" panose="020B0503020204020204" pitchFamily="34" charset="-122"/>
                <a:ea typeface="微软雅黑" panose="020B0503020204020204" pitchFamily="34" charset="-122"/>
              </a:endParaRPr>
            </a:p>
          </p:txBody>
        </p:sp>
        <p:sp>
          <p:nvSpPr>
            <p:cNvPr id="10" name="Freeform 29"/>
            <p:cNvSpPr/>
            <p:nvPr>
              <p:custDataLst>
                <p:tags r:id="rId4"/>
              </p:custDataLst>
            </p:nvPr>
          </p:nvSpPr>
          <p:spPr bwMode="auto">
            <a:xfrm>
              <a:off x="6245" y="8291"/>
              <a:ext cx="9568" cy="2006"/>
            </a:xfrm>
            <a:custGeom>
              <a:avLst/>
              <a:gdLst>
                <a:gd name="T0" fmla="*/ 3853 w 3853"/>
                <a:gd name="T1" fmla="*/ 808 h 808"/>
                <a:gd name="T2" fmla="*/ 3853 w 3853"/>
                <a:gd name="T3" fmla="*/ 0 h 808"/>
                <a:gd name="T4" fmla="*/ 466 w 3853"/>
                <a:gd name="T5" fmla="*/ 0 h 808"/>
                <a:gd name="T6" fmla="*/ 0 w 3853"/>
                <a:gd name="T7" fmla="*/ 808 h 808"/>
                <a:gd name="T8" fmla="*/ 3853 w 3853"/>
                <a:gd name="T9" fmla="*/ 808 h 808"/>
              </a:gdLst>
              <a:ahLst/>
              <a:cxnLst>
                <a:cxn ang="0">
                  <a:pos x="T0" y="T1"/>
                </a:cxn>
                <a:cxn ang="0">
                  <a:pos x="T2" y="T3"/>
                </a:cxn>
                <a:cxn ang="0">
                  <a:pos x="T4" y="T5"/>
                </a:cxn>
                <a:cxn ang="0">
                  <a:pos x="T6" y="T7"/>
                </a:cxn>
                <a:cxn ang="0">
                  <a:pos x="T8" y="T9"/>
                </a:cxn>
              </a:cxnLst>
              <a:rect l="0" t="0" r="r" b="b"/>
              <a:pathLst>
                <a:path w="3853" h="808">
                  <a:moveTo>
                    <a:pt x="3853" y="808"/>
                  </a:moveTo>
                  <a:lnTo>
                    <a:pt x="3853" y="0"/>
                  </a:lnTo>
                  <a:lnTo>
                    <a:pt x="466" y="0"/>
                  </a:lnTo>
                  <a:lnTo>
                    <a:pt x="0" y="808"/>
                  </a:lnTo>
                  <a:lnTo>
                    <a:pt x="3853" y="808"/>
                  </a:lnTo>
                  <a:close/>
                </a:path>
              </a:pathLst>
            </a:custGeom>
            <a:solidFill>
              <a:srgbClr val="28A8A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11" name="Freeform 33"/>
            <p:cNvSpPr/>
            <p:nvPr>
              <p:custDataLst>
                <p:tags r:id="rId5"/>
              </p:custDataLst>
            </p:nvPr>
          </p:nvSpPr>
          <p:spPr bwMode="auto">
            <a:xfrm>
              <a:off x="6245" y="6321"/>
              <a:ext cx="9568" cy="2002"/>
            </a:xfrm>
            <a:custGeom>
              <a:avLst/>
              <a:gdLst>
                <a:gd name="T0" fmla="*/ 3853 w 3853"/>
                <a:gd name="T1" fmla="*/ 806 h 806"/>
                <a:gd name="T2" fmla="*/ 3853 w 3853"/>
                <a:gd name="T3" fmla="*/ 0 h 806"/>
                <a:gd name="T4" fmla="*/ 466 w 3853"/>
                <a:gd name="T5" fmla="*/ 0 h 806"/>
                <a:gd name="T6" fmla="*/ 0 w 3853"/>
                <a:gd name="T7" fmla="*/ 806 h 806"/>
                <a:gd name="T8" fmla="*/ 3853 w 3853"/>
                <a:gd name="T9" fmla="*/ 806 h 806"/>
              </a:gdLst>
              <a:ahLst/>
              <a:cxnLst>
                <a:cxn ang="0">
                  <a:pos x="T0" y="T1"/>
                </a:cxn>
                <a:cxn ang="0">
                  <a:pos x="T2" y="T3"/>
                </a:cxn>
                <a:cxn ang="0">
                  <a:pos x="T4" y="T5"/>
                </a:cxn>
                <a:cxn ang="0">
                  <a:pos x="T6" y="T7"/>
                </a:cxn>
                <a:cxn ang="0">
                  <a:pos x="T8" y="T9"/>
                </a:cxn>
              </a:cxnLst>
              <a:rect l="0" t="0" r="r" b="b"/>
              <a:pathLst>
                <a:path w="3853" h="806">
                  <a:moveTo>
                    <a:pt x="3853" y="806"/>
                  </a:moveTo>
                  <a:lnTo>
                    <a:pt x="3853" y="0"/>
                  </a:lnTo>
                  <a:lnTo>
                    <a:pt x="466" y="0"/>
                  </a:lnTo>
                  <a:lnTo>
                    <a:pt x="0" y="806"/>
                  </a:lnTo>
                  <a:lnTo>
                    <a:pt x="3853" y="806"/>
                  </a:lnTo>
                  <a:close/>
                </a:path>
              </a:pathLst>
            </a:custGeom>
            <a:solidFill>
              <a:srgbClr val="D22B4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微软雅黑" panose="020B0503020204020204" pitchFamily="34" charset="-122"/>
                <a:ea typeface="微软雅黑" panose="020B0503020204020204" pitchFamily="34" charset="-122"/>
              </a:endParaRPr>
            </a:p>
          </p:txBody>
        </p:sp>
        <p:sp>
          <p:nvSpPr>
            <p:cNvPr id="12" name="Freeform 37"/>
            <p:cNvSpPr/>
            <p:nvPr>
              <p:custDataLst>
                <p:tags r:id="rId6"/>
              </p:custDataLst>
            </p:nvPr>
          </p:nvSpPr>
          <p:spPr bwMode="auto">
            <a:xfrm>
              <a:off x="6245" y="4317"/>
              <a:ext cx="9568" cy="2006"/>
            </a:xfrm>
            <a:custGeom>
              <a:avLst/>
              <a:gdLst>
                <a:gd name="T0" fmla="*/ 3853 w 3853"/>
                <a:gd name="T1" fmla="*/ 808 h 808"/>
                <a:gd name="T2" fmla="*/ 3853 w 3853"/>
                <a:gd name="T3" fmla="*/ 0 h 808"/>
                <a:gd name="T4" fmla="*/ 466 w 3853"/>
                <a:gd name="T5" fmla="*/ 0 h 808"/>
                <a:gd name="T6" fmla="*/ 0 w 3853"/>
                <a:gd name="T7" fmla="*/ 808 h 808"/>
                <a:gd name="T8" fmla="*/ 3853 w 3853"/>
                <a:gd name="T9" fmla="*/ 808 h 808"/>
              </a:gdLst>
              <a:ahLst/>
              <a:cxnLst>
                <a:cxn ang="0">
                  <a:pos x="T0" y="T1"/>
                </a:cxn>
                <a:cxn ang="0">
                  <a:pos x="T2" y="T3"/>
                </a:cxn>
                <a:cxn ang="0">
                  <a:pos x="T4" y="T5"/>
                </a:cxn>
                <a:cxn ang="0">
                  <a:pos x="T6" y="T7"/>
                </a:cxn>
                <a:cxn ang="0">
                  <a:pos x="T8" y="T9"/>
                </a:cxn>
              </a:cxnLst>
              <a:rect l="0" t="0" r="r" b="b"/>
              <a:pathLst>
                <a:path w="3853" h="808">
                  <a:moveTo>
                    <a:pt x="3853" y="808"/>
                  </a:moveTo>
                  <a:lnTo>
                    <a:pt x="3853" y="0"/>
                  </a:lnTo>
                  <a:lnTo>
                    <a:pt x="466" y="0"/>
                  </a:lnTo>
                  <a:lnTo>
                    <a:pt x="0" y="808"/>
                  </a:lnTo>
                  <a:lnTo>
                    <a:pt x="3853" y="808"/>
                  </a:lnTo>
                  <a:close/>
                </a:path>
              </a:pathLst>
            </a:custGeom>
            <a:solidFill>
              <a:srgbClr val="FFB4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13" name="Freeform 17"/>
            <p:cNvSpPr/>
            <p:nvPr>
              <p:custDataLst>
                <p:tags r:id="rId7"/>
              </p:custDataLst>
            </p:nvPr>
          </p:nvSpPr>
          <p:spPr bwMode="auto">
            <a:xfrm>
              <a:off x="4106" y="8020"/>
              <a:ext cx="5188" cy="2285"/>
            </a:xfrm>
            <a:custGeom>
              <a:avLst/>
              <a:gdLst>
                <a:gd name="T0" fmla="*/ 1621 w 2089"/>
                <a:gd name="T1" fmla="*/ 808 h 808"/>
                <a:gd name="T2" fmla="*/ 460 w 2089"/>
                <a:gd name="T3" fmla="*/ 808 h 808"/>
                <a:gd name="T4" fmla="*/ 0 w 2089"/>
                <a:gd name="T5" fmla="*/ 0 h 808"/>
                <a:gd name="T6" fmla="*/ 2089 w 2089"/>
                <a:gd name="T7" fmla="*/ 0 h 808"/>
                <a:gd name="T8" fmla="*/ 1621 w 2089"/>
                <a:gd name="T9" fmla="*/ 808 h 808"/>
              </a:gdLst>
              <a:ahLst/>
              <a:cxnLst>
                <a:cxn ang="0">
                  <a:pos x="T0" y="T1"/>
                </a:cxn>
                <a:cxn ang="0">
                  <a:pos x="T2" y="T3"/>
                </a:cxn>
                <a:cxn ang="0">
                  <a:pos x="T4" y="T5"/>
                </a:cxn>
                <a:cxn ang="0">
                  <a:pos x="T6" y="T7"/>
                </a:cxn>
                <a:cxn ang="0">
                  <a:pos x="T8" y="T9"/>
                </a:cxn>
              </a:cxnLst>
              <a:rect l="0" t="0" r="r" b="b"/>
              <a:pathLst>
                <a:path w="2089" h="808">
                  <a:moveTo>
                    <a:pt x="1621" y="808"/>
                  </a:moveTo>
                  <a:lnTo>
                    <a:pt x="460" y="808"/>
                  </a:lnTo>
                  <a:lnTo>
                    <a:pt x="0" y="0"/>
                  </a:lnTo>
                  <a:lnTo>
                    <a:pt x="2089" y="0"/>
                  </a:lnTo>
                  <a:lnTo>
                    <a:pt x="1621" y="808"/>
                  </a:lnTo>
                  <a:close/>
                </a:path>
              </a:pathLst>
            </a:custGeom>
            <a:solidFill>
              <a:srgbClr val="28A8A2"/>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14" name="Freeform 13"/>
            <p:cNvSpPr/>
            <p:nvPr>
              <p:custDataLst>
                <p:tags r:id="rId8"/>
              </p:custDataLst>
            </p:nvPr>
          </p:nvSpPr>
          <p:spPr bwMode="auto">
            <a:xfrm>
              <a:off x="3231" y="5631"/>
              <a:ext cx="7229" cy="2397"/>
            </a:xfrm>
            <a:custGeom>
              <a:avLst/>
              <a:gdLst>
                <a:gd name="T0" fmla="*/ 2437 w 2911"/>
                <a:gd name="T1" fmla="*/ 808 h 808"/>
                <a:gd name="T2" fmla="*/ 466 w 2911"/>
                <a:gd name="T3" fmla="*/ 808 h 808"/>
                <a:gd name="T4" fmla="*/ 0 w 2911"/>
                <a:gd name="T5" fmla="*/ 0 h 808"/>
                <a:gd name="T6" fmla="*/ 2911 w 2911"/>
                <a:gd name="T7" fmla="*/ 0 h 808"/>
                <a:gd name="T8" fmla="*/ 2437 w 2911"/>
                <a:gd name="T9" fmla="*/ 808 h 808"/>
              </a:gdLst>
              <a:ahLst/>
              <a:cxnLst>
                <a:cxn ang="0">
                  <a:pos x="T0" y="T1"/>
                </a:cxn>
                <a:cxn ang="0">
                  <a:pos x="T2" y="T3"/>
                </a:cxn>
                <a:cxn ang="0">
                  <a:pos x="T4" y="T5"/>
                </a:cxn>
                <a:cxn ang="0">
                  <a:pos x="T6" y="T7"/>
                </a:cxn>
                <a:cxn ang="0">
                  <a:pos x="T8" y="T9"/>
                </a:cxn>
              </a:cxnLst>
              <a:rect l="0" t="0" r="r" b="b"/>
              <a:pathLst>
                <a:path w="2911" h="808">
                  <a:moveTo>
                    <a:pt x="2437" y="808"/>
                  </a:moveTo>
                  <a:lnTo>
                    <a:pt x="466" y="808"/>
                  </a:lnTo>
                  <a:lnTo>
                    <a:pt x="0" y="0"/>
                  </a:lnTo>
                  <a:lnTo>
                    <a:pt x="2911" y="0"/>
                  </a:lnTo>
                  <a:lnTo>
                    <a:pt x="2437" y="808"/>
                  </a:lnTo>
                  <a:close/>
                </a:path>
              </a:pathLst>
            </a:custGeom>
            <a:solidFill>
              <a:srgbClr val="D22B4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15" name="Freeform 9"/>
            <p:cNvSpPr/>
            <p:nvPr>
              <p:custDataLst>
                <p:tags r:id="rId9"/>
              </p:custDataLst>
            </p:nvPr>
          </p:nvSpPr>
          <p:spPr bwMode="auto">
            <a:xfrm>
              <a:off x="2381" y="3629"/>
              <a:ext cx="9258" cy="2002"/>
            </a:xfrm>
            <a:custGeom>
              <a:avLst/>
              <a:gdLst>
                <a:gd name="T0" fmla="*/ 3244 w 3728"/>
                <a:gd name="T1" fmla="*/ 806 h 806"/>
                <a:gd name="T2" fmla="*/ 465 w 3728"/>
                <a:gd name="T3" fmla="*/ 806 h 806"/>
                <a:gd name="T4" fmla="*/ 0 w 3728"/>
                <a:gd name="T5" fmla="*/ 0 h 806"/>
                <a:gd name="T6" fmla="*/ 3728 w 3728"/>
                <a:gd name="T7" fmla="*/ 0 h 806"/>
                <a:gd name="T8" fmla="*/ 3244 w 3728"/>
                <a:gd name="T9" fmla="*/ 806 h 806"/>
              </a:gdLst>
              <a:ahLst/>
              <a:cxnLst>
                <a:cxn ang="0">
                  <a:pos x="T0" y="T1"/>
                </a:cxn>
                <a:cxn ang="0">
                  <a:pos x="T2" y="T3"/>
                </a:cxn>
                <a:cxn ang="0">
                  <a:pos x="T4" y="T5"/>
                </a:cxn>
                <a:cxn ang="0">
                  <a:pos x="T6" y="T7"/>
                </a:cxn>
                <a:cxn ang="0">
                  <a:pos x="T8" y="T9"/>
                </a:cxn>
              </a:cxnLst>
              <a:rect l="0" t="0" r="r" b="b"/>
              <a:pathLst>
                <a:path w="3728" h="806">
                  <a:moveTo>
                    <a:pt x="3244" y="806"/>
                  </a:moveTo>
                  <a:lnTo>
                    <a:pt x="465" y="806"/>
                  </a:lnTo>
                  <a:lnTo>
                    <a:pt x="0" y="0"/>
                  </a:lnTo>
                  <a:lnTo>
                    <a:pt x="3728" y="0"/>
                  </a:lnTo>
                  <a:lnTo>
                    <a:pt x="3244" y="806"/>
                  </a:lnTo>
                  <a:close/>
                </a:path>
              </a:pathLst>
            </a:custGeom>
            <a:solidFill>
              <a:srgbClr val="FFB4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dirty="0"/>
            </a:p>
          </p:txBody>
        </p:sp>
        <p:sp>
          <p:nvSpPr>
            <p:cNvPr id="64" name="Freeform 41"/>
            <p:cNvSpPr>
              <a:spLocks noEditPoints="1"/>
            </p:cNvSpPr>
            <p:nvPr>
              <p:custDataLst>
                <p:tags r:id="rId10"/>
              </p:custDataLst>
            </p:nvPr>
          </p:nvSpPr>
          <p:spPr bwMode="auto">
            <a:xfrm>
              <a:off x="8061" y="4199"/>
              <a:ext cx="3093" cy="5978"/>
            </a:xfrm>
            <a:custGeom>
              <a:avLst/>
              <a:gdLst>
                <a:gd name="T0" fmla="*/ 2007 w 2007"/>
                <a:gd name="T1" fmla="*/ 0 h 3212"/>
                <a:gd name="T2" fmla="*/ 1876 w 2007"/>
                <a:gd name="T3" fmla="*/ 0 h 3212"/>
                <a:gd name="T4" fmla="*/ 1401 w 2007"/>
                <a:gd name="T5" fmla="*/ 801 h 3212"/>
                <a:gd name="T6" fmla="*/ 935 w 2007"/>
                <a:gd name="T7" fmla="*/ 1605 h 3212"/>
                <a:gd name="T8" fmla="*/ 466 w 2007"/>
                <a:gd name="T9" fmla="*/ 2408 h 3212"/>
                <a:gd name="T10" fmla="*/ 0 w 2007"/>
                <a:gd name="T11" fmla="*/ 3212 h 3212"/>
                <a:gd name="T12" fmla="*/ 131 w 2007"/>
                <a:gd name="T13" fmla="*/ 3212 h 3212"/>
                <a:gd name="T14" fmla="*/ 597 w 2007"/>
                <a:gd name="T15" fmla="*/ 2408 h 3212"/>
                <a:gd name="T16" fmla="*/ 1066 w 2007"/>
                <a:gd name="T17" fmla="*/ 1605 h 3212"/>
                <a:gd name="T18" fmla="*/ 1532 w 2007"/>
                <a:gd name="T19" fmla="*/ 801 h 3212"/>
                <a:gd name="T20" fmla="*/ 2007 w 2007"/>
                <a:gd name="T21" fmla="*/ 0 h 3212"/>
                <a:gd name="T22" fmla="*/ 2007 w 2007"/>
                <a:gd name="T23" fmla="*/ 0 h 3212"/>
                <a:gd name="T24" fmla="*/ 2007 w 2007"/>
                <a:gd name="T25" fmla="*/ 0 h 3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7" h="3212">
                  <a:moveTo>
                    <a:pt x="2007" y="0"/>
                  </a:moveTo>
                  <a:lnTo>
                    <a:pt x="1876" y="0"/>
                  </a:lnTo>
                  <a:lnTo>
                    <a:pt x="1401" y="801"/>
                  </a:lnTo>
                  <a:lnTo>
                    <a:pt x="935" y="1605"/>
                  </a:lnTo>
                  <a:lnTo>
                    <a:pt x="466" y="2408"/>
                  </a:lnTo>
                  <a:lnTo>
                    <a:pt x="0" y="3212"/>
                  </a:lnTo>
                  <a:lnTo>
                    <a:pt x="131" y="3212"/>
                  </a:lnTo>
                  <a:lnTo>
                    <a:pt x="597" y="2408"/>
                  </a:lnTo>
                  <a:lnTo>
                    <a:pt x="1066" y="1605"/>
                  </a:lnTo>
                  <a:lnTo>
                    <a:pt x="1532" y="801"/>
                  </a:lnTo>
                  <a:lnTo>
                    <a:pt x="2007" y="0"/>
                  </a:lnTo>
                  <a:close/>
                  <a:moveTo>
                    <a:pt x="2007" y="0"/>
                  </a:moveTo>
                  <a:lnTo>
                    <a:pt x="2007" y="0"/>
                  </a:lnTo>
                  <a:close/>
                </a:path>
              </a:pathLst>
            </a:custGeom>
            <a:solidFill>
              <a:srgbClr val="FFFFFF">
                <a:lumMod val="75000"/>
                <a:alpha val="27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微软雅黑" panose="020B0503020204020204" pitchFamily="34" charset="-122"/>
                <a:ea typeface="微软雅黑" panose="020B0503020204020204" pitchFamily="34" charset="-122"/>
              </a:endParaRPr>
            </a:p>
          </p:txBody>
        </p:sp>
        <p:sp>
          <p:nvSpPr>
            <p:cNvPr id="62" name="Freeform 90"/>
            <p:cNvSpPr>
              <a:spLocks noEditPoints="1"/>
            </p:cNvSpPr>
            <p:nvPr>
              <p:custDataLst>
                <p:tags r:id="rId11"/>
              </p:custDataLst>
            </p:nvPr>
          </p:nvSpPr>
          <p:spPr bwMode="auto">
            <a:xfrm>
              <a:off x="7871" y="4292"/>
              <a:ext cx="3565" cy="5992"/>
            </a:xfrm>
            <a:custGeom>
              <a:avLst/>
              <a:gdLst>
                <a:gd name="T0" fmla="*/ 2204 w 2204"/>
                <a:gd name="T1" fmla="*/ 0 h 3211"/>
                <a:gd name="T2" fmla="*/ 2006 w 2204"/>
                <a:gd name="T3" fmla="*/ 0 h 3211"/>
                <a:gd name="T4" fmla="*/ 296 w 2204"/>
                <a:gd name="T5" fmla="*/ 2939 h 3211"/>
                <a:gd name="T6" fmla="*/ 0 w 2204"/>
                <a:gd name="T7" fmla="*/ 3211 h 3211"/>
                <a:gd name="T8" fmla="*/ 373 w 2204"/>
                <a:gd name="T9" fmla="*/ 3211 h 3211"/>
                <a:gd name="T10" fmla="*/ 2204 w 2204"/>
                <a:gd name="T11" fmla="*/ 0 h 3211"/>
                <a:gd name="T12" fmla="*/ 2204 w 2204"/>
                <a:gd name="T13" fmla="*/ 0 h 3211"/>
                <a:gd name="T14" fmla="*/ 2204 w 2204"/>
                <a:gd name="T15" fmla="*/ 0 h 3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4" h="3211">
                  <a:moveTo>
                    <a:pt x="2204" y="0"/>
                  </a:moveTo>
                  <a:lnTo>
                    <a:pt x="2006" y="0"/>
                  </a:lnTo>
                  <a:lnTo>
                    <a:pt x="296" y="2939"/>
                  </a:lnTo>
                  <a:lnTo>
                    <a:pt x="0" y="3211"/>
                  </a:lnTo>
                  <a:lnTo>
                    <a:pt x="373" y="3211"/>
                  </a:lnTo>
                  <a:lnTo>
                    <a:pt x="2204" y="0"/>
                  </a:lnTo>
                  <a:close/>
                  <a:moveTo>
                    <a:pt x="2204" y="0"/>
                  </a:moveTo>
                  <a:lnTo>
                    <a:pt x="2204" y="0"/>
                  </a:lnTo>
                  <a:close/>
                </a:path>
              </a:pathLst>
            </a:custGeom>
            <a:solidFill>
              <a:srgbClr val="FFFFFF">
                <a:lumMod val="50000"/>
                <a:alpha val="23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微软雅黑" panose="020B0503020204020204" pitchFamily="34" charset="-122"/>
                <a:ea typeface="微软雅黑" panose="020B0503020204020204" pitchFamily="34" charset="-122"/>
              </a:endParaRPr>
            </a:p>
          </p:txBody>
        </p:sp>
        <p:sp>
          <p:nvSpPr>
            <p:cNvPr id="63" name="Freeform 91"/>
            <p:cNvSpPr>
              <a:spLocks noEditPoints="1"/>
            </p:cNvSpPr>
            <p:nvPr>
              <p:custDataLst>
                <p:tags r:id="rId12"/>
              </p:custDataLst>
            </p:nvPr>
          </p:nvSpPr>
          <p:spPr bwMode="auto">
            <a:xfrm>
              <a:off x="7871" y="4292"/>
              <a:ext cx="3565" cy="5992"/>
            </a:xfrm>
            <a:custGeom>
              <a:avLst/>
              <a:gdLst>
                <a:gd name="T0" fmla="*/ 2204 w 2204"/>
                <a:gd name="T1" fmla="*/ 0 h 3211"/>
                <a:gd name="T2" fmla="*/ 2006 w 2204"/>
                <a:gd name="T3" fmla="*/ 0 h 3211"/>
                <a:gd name="T4" fmla="*/ 296 w 2204"/>
                <a:gd name="T5" fmla="*/ 2939 h 3211"/>
                <a:gd name="T6" fmla="*/ 0 w 2204"/>
                <a:gd name="T7" fmla="*/ 3211 h 3211"/>
                <a:gd name="T8" fmla="*/ 373 w 2204"/>
                <a:gd name="T9" fmla="*/ 3211 h 3211"/>
                <a:gd name="T10" fmla="*/ 2204 w 2204"/>
                <a:gd name="T11" fmla="*/ 0 h 3211"/>
                <a:gd name="T12" fmla="*/ 2204 w 2204"/>
                <a:gd name="T13" fmla="*/ 0 h 3211"/>
                <a:gd name="T14" fmla="*/ 2204 w 2204"/>
                <a:gd name="T15" fmla="*/ 0 h 3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4" h="3211">
                  <a:moveTo>
                    <a:pt x="2204" y="0"/>
                  </a:moveTo>
                  <a:lnTo>
                    <a:pt x="2006" y="0"/>
                  </a:lnTo>
                  <a:lnTo>
                    <a:pt x="296" y="2939"/>
                  </a:lnTo>
                  <a:lnTo>
                    <a:pt x="0" y="3211"/>
                  </a:lnTo>
                  <a:lnTo>
                    <a:pt x="373" y="3211"/>
                  </a:lnTo>
                  <a:lnTo>
                    <a:pt x="2204" y="0"/>
                  </a:lnTo>
                  <a:moveTo>
                    <a:pt x="2204" y="0"/>
                  </a:moveTo>
                  <a:lnTo>
                    <a:pt x="2204" y="0"/>
                  </a:lnTo>
                </a:path>
              </a:pathLst>
            </a:custGeom>
            <a:solidFill>
              <a:srgbClr val="FFFFFF">
                <a:lumMod val="50000"/>
                <a:alpha val="23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latin typeface="微软雅黑" panose="020B0503020204020204" pitchFamily="34" charset="-122"/>
                <a:ea typeface="微软雅黑" panose="020B0503020204020204" pitchFamily="34" charset="-122"/>
              </a:endParaRPr>
            </a:p>
          </p:txBody>
        </p:sp>
        <p:sp>
          <p:nvSpPr>
            <p:cNvPr id="20" name="Freeform 109"/>
            <p:cNvSpPr/>
            <p:nvPr>
              <p:custDataLst>
                <p:tags r:id="rId13"/>
              </p:custDataLst>
            </p:nvPr>
          </p:nvSpPr>
          <p:spPr bwMode="auto">
            <a:xfrm>
              <a:off x="14074" y="8915"/>
              <a:ext cx="1751" cy="1391"/>
            </a:xfrm>
            <a:custGeom>
              <a:avLst/>
              <a:gdLst>
                <a:gd name="T0" fmla="*/ 335 w 705"/>
                <a:gd name="T1" fmla="*/ 0 h 560"/>
                <a:gd name="T2" fmla="*/ 0 w 705"/>
                <a:gd name="T3" fmla="*/ 560 h 560"/>
                <a:gd name="T4" fmla="*/ 705 w 705"/>
                <a:gd name="T5" fmla="*/ 560 h 560"/>
                <a:gd name="T6" fmla="*/ 335 w 705"/>
                <a:gd name="T7" fmla="*/ 0 h 560"/>
              </a:gdLst>
              <a:ahLst/>
              <a:cxnLst>
                <a:cxn ang="0">
                  <a:pos x="T0" y="T1"/>
                </a:cxn>
                <a:cxn ang="0">
                  <a:pos x="T2" y="T3"/>
                </a:cxn>
                <a:cxn ang="0">
                  <a:pos x="T4" y="T5"/>
                </a:cxn>
                <a:cxn ang="0">
                  <a:pos x="T6" y="T7"/>
                </a:cxn>
              </a:cxnLst>
              <a:rect l="0" t="0" r="r" b="b"/>
              <a:pathLst>
                <a:path w="705" h="560">
                  <a:moveTo>
                    <a:pt x="335" y="0"/>
                  </a:moveTo>
                  <a:lnTo>
                    <a:pt x="0" y="560"/>
                  </a:lnTo>
                  <a:lnTo>
                    <a:pt x="705" y="560"/>
                  </a:lnTo>
                  <a:lnTo>
                    <a:pt x="335" y="0"/>
                  </a:lnTo>
                  <a:close/>
                </a:path>
              </a:pathLst>
            </a:custGeom>
            <a:solidFill>
              <a:srgbClr val="A49E9E">
                <a:alpha val="41000"/>
              </a:srgbClr>
            </a:solidFill>
            <a:ln w="9525">
              <a:noFill/>
              <a:round/>
            </a:ln>
          </p:spPr>
          <p:txBody>
            <a:bodyPr vert="horz" wrap="square" lIns="68580" tIns="34290" rIns="68580" bIns="34290" numCol="1" anchor="t" anchorCtr="0" compatLnSpc="1"/>
            <a:p>
              <a:endParaRPr lang="zh-CN" altLang="en-US" sz="1350"/>
            </a:p>
          </p:txBody>
        </p:sp>
        <p:sp>
          <p:nvSpPr>
            <p:cNvPr id="21" name="Freeform 110"/>
            <p:cNvSpPr/>
            <p:nvPr>
              <p:custDataLst>
                <p:tags r:id="rId14"/>
              </p:custDataLst>
            </p:nvPr>
          </p:nvSpPr>
          <p:spPr bwMode="auto">
            <a:xfrm>
              <a:off x="13999" y="8900"/>
              <a:ext cx="1751" cy="1391"/>
            </a:xfrm>
            <a:custGeom>
              <a:avLst/>
              <a:gdLst>
                <a:gd name="T0" fmla="*/ 335 w 705"/>
                <a:gd name="T1" fmla="*/ 0 h 560"/>
                <a:gd name="T2" fmla="*/ 0 w 705"/>
                <a:gd name="T3" fmla="*/ 560 h 560"/>
                <a:gd name="T4" fmla="*/ 705 w 705"/>
                <a:gd name="T5" fmla="*/ 560 h 560"/>
                <a:gd name="T6" fmla="*/ 335 w 705"/>
                <a:gd name="T7" fmla="*/ 0 h 560"/>
              </a:gdLst>
              <a:ahLst/>
              <a:cxnLst>
                <a:cxn ang="0">
                  <a:pos x="T0" y="T1"/>
                </a:cxn>
                <a:cxn ang="0">
                  <a:pos x="T2" y="T3"/>
                </a:cxn>
                <a:cxn ang="0">
                  <a:pos x="T4" y="T5"/>
                </a:cxn>
                <a:cxn ang="0">
                  <a:pos x="T6" y="T7"/>
                </a:cxn>
              </a:cxnLst>
              <a:rect l="0" t="0" r="r" b="b"/>
              <a:pathLst>
                <a:path w="705" h="560">
                  <a:moveTo>
                    <a:pt x="335" y="0"/>
                  </a:moveTo>
                  <a:lnTo>
                    <a:pt x="0" y="560"/>
                  </a:lnTo>
                  <a:lnTo>
                    <a:pt x="705" y="560"/>
                  </a:lnTo>
                  <a:lnTo>
                    <a:pt x="3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22" name="Freeform 111"/>
            <p:cNvSpPr/>
            <p:nvPr>
              <p:custDataLst>
                <p:tags r:id="rId15"/>
              </p:custDataLst>
            </p:nvPr>
          </p:nvSpPr>
          <p:spPr bwMode="auto">
            <a:xfrm>
              <a:off x="14074" y="6934"/>
              <a:ext cx="1751" cy="1393"/>
            </a:xfrm>
            <a:custGeom>
              <a:avLst/>
              <a:gdLst>
                <a:gd name="T0" fmla="*/ 335 w 705"/>
                <a:gd name="T1" fmla="*/ 0 h 561"/>
                <a:gd name="T2" fmla="*/ 0 w 705"/>
                <a:gd name="T3" fmla="*/ 561 h 561"/>
                <a:gd name="T4" fmla="*/ 705 w 705"/>
                <a:gd name="T5" fmla="*/ 561 h 561"/>
                <a:gd name="T6" fmla="*/ 335 w 705"/>
                <a:gd name="T7" fmla="*/ 0 h 561"/>
              </a:gdLst>
              <a:ahLst/>
              <a:cxnLst>
                <a:cxn ang="0">
                  <a:pos x="T0" y="T1"/>
                </a:cxn>
                <a:cxn ang="0">
                  <a:pos x="T2" y="T3"/>
                </a:cxn>
                <a:cxn ang="0">
                  <a:pos x="T4" y="T5"/>
                </a:cxn>
                <a:cxn ang="0">
                  <a:pos x="T6" y="T7"/>
                </a:cxn>
              </a:cxnLst>
              <a:rect l="0" t="0" r="r" b="b"/>
              <a:pathLst>
                <a:path w="705" h="561">
                  <a:moveTo>
                    <a:pt x="335" y="0"/>
                  </a:moveTo>
                  <a:lnTo>
                    <a:pt x="0" y="561"/>
                  </a:lnTo>
                  <a:lnTo>
                    <a:pt x="705" y="561"/>
                  </a:lnTo>
                  <a:lnTo>
                    <a:pt x="335" y="0"/>
                  </a:lnTo>
                  <a:close/>
                </a:path>
              </a:pathLst>
            </a:custGeom>
            <a:solidFill>
              <a:srgbClr val="A49E9E">
                <a:alpha val="41000"/>
              </a:srgbClr>
            </a:solidFill>
            <a:ln w="9525">
              <a:noFill/>
              <a:round/>
            </a:ln>
          </p:spPr>
          <p:txBody>
            <a:bodyPr vert="horz" wrap="square" lIns="68580" tIns="34290" rIns="68580" bIns="34290" numCol="1" anchor="t" anchorCtr="0" compatLnSpc="1"/>
            <a:p>
              <a:endParaRPr lang="zh-CN" altLang="en-US" sz="1350"/>
            </a:p>
          </p:txBody>
        </p:sp>
        <p:sp>
          <p:nvSpPr>
            <p:cNvPr id="23" name="Freeform 112"/>
            <p:cNvSpPr/>
            <p:nvPr>
              <p:custDataLst>
                <p:tags r:id="rId16"/>
              </p:custDataLst>
            </p:nvPr>
          </p:nvSpPr>
          <p:spPr bwMode="auto">
            <a:xfrm>
              <a:off x="13999" y="6904"/>
              <a:ext cx="1751" cy="1393"/>
            </a:xfrm>
            <a:custGeom>
              <a:avLst/>
              <a:gdLst>
                <a:gd name="T0" fmla="*/ 335 w 705"/>
                <a:gd name="T1" fmla="*/ 0 h 561"/>
                <a:gd name="T2" fmla="*/ 0 w 705"/>
                <a:gd name="T3" fmla="*/ 561 h 561"/>
                <a:gd name="T4" fmla="*/ 705 w 705"/>
                <a:gd name="T5" fmla="*/ 561 h 561"/>
                <a:gd name="T6" fmla="*/ 335 w 705"/>
                <a:gd name="T7" fmla="*/ 0 h 561"/>
              </a:gdLst>
              <a:ahLst/>
              <a:cxnLst>
                <a:cxn ang="0">
                  <a:pos x="T0" y="T1"/>
                </a:cxn>
                <a:cxn ang="0">
                  <a:pos x="T2" y="T3"/>
                </a:cxn>
                <a:cxn ang="0">
                  <a:pos x="T4" y="T5"/>
                </a:cxn>
                <a:cxn ang="0">
                  <a:pos x="T6" y="T7"/>
                </a:cxn>
              </a:cxnLst>
              <a:rect l="0" t="0" r="r" b="b"/>
              <a:pathLst>
                <a:path w="705" h="561">
                  <a:moveTo>
                    <a:pt x="335" y="0"/>
                  </a:moveTo>
                  <a:lnTo>
                    <a:pt x="0" y="561"/>
                  </a:lnTo>
                  <a:lnTo>
                    <a:pt x="705" y="561"/>
                  </a:lnTo>
                  <a:lnTo>
                    <a:pt x="3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24" name="Freeform 113"/>
            <p:cNvSpPr/>
            <p:nvPr>
              <p:custDataLst>
                <p:tags r:id="rId17"/>
              </p:custDataLst>
            </p:nvPr>
          </p:nvSpPr>
          <p:spPr bwMode="auto">
            <a:xfrm>
              <a:off x="14074" y="4925"/>
              <a:ext cx="1751" cy="1396"/>
            </a:xfrm>
            <a:custGeom>
              <a:avLst/>
              <a:gdLst>
                <a:gd name="T0" fmla="*/ 335 w 705"/>
                <a:gd name="T1" fmla="*/ 0 h 562"/>
                <a:gd name="T2" fmla="*/ 0 w 705"/>
                <a:gd name="T3" fmla="*/ 562 h 562"/>
                <a:gd name="T4" fmla="*/ 705 w 705"/>
                <a:gd name="T5" fmla="*/ 562 h 562"/>
                <a:gd name="T6" fmla="*/ 335 w 705"/>
                <a:gd name="T7" fmla="*/ 0 h 562"/>
              </a:gdLst>
              <a:ahLst/>
              <a:cxnLst>
                <a:cxn ang="0">
                  <a:pos x="T0" y="T1"/>
                </a:cxn>
                <a:cxn ang="0">
                  <a:pos x="T2" y="T3"/>
                </a:cxn>
                <a:cxn ang="0">
                  <a:pos x="T4" y="T5"/>
                </a:cxn>
                <a:cxn ang="0">
                  <a:pos x="T6" y="T7"/>
                </a:cxn>
              </a:cxnLst>
              <a:rect l="0" t="0" r="r" b="b"/>
              <a:pathLst>
                <a:path w="705" h="562">
                  <a:moveTo>
                    <a:pt x="335" y="0"/>
                  </a:moveTo>
                  <a:lnTo>
                    <a:pt x="0" y="562"/>
                  </a:lnTo>
                  <a:lnTo>
                    <a:pt x="705" y="562"/>
                  </a:lnTo>
                  <a:lnTo>
                    <a:pt x="335" y="0"/>
                  </a:lnTo>
                  <a:close/>
                </a:path>
              </a:pathLst>
            </a:custGeom>
            <a:solidFill>
              <a:srgbClr val="A49E9E">
                <a:alpha val="41000"/>
              </a:srgbClr>
            </a:solidFill>
            <a:ln w="9525">
              <a:noFill/>
              <a:round/>
            </a:ln>
          </p:spPr>
          <p:txBody>
            <a:bodyPr vert="horz" wrap="square" lIns="68580" tIns="34290" rIns="68580" bIns="34290" numCol="1" anchor="t" anchorCtr="0" compatLnSpc="1"/>
            <a:p>
              <a:endParaRPr lang="zh-CN" altLang="en-US" sz="1350"/>
            </a:p>
          </p:txBody>
        </p:sp>
        <p:sp>
          <p:nvSpPr>
            <p:cNvPr id="25" name="Freeform 114"/>
            <p:cNvSpPr/>
            <p:nvPr>
              <p:custDataLst>
                <p:tags r:id="rId18"/>
              </p:custDataLst>
            </p:nvPr>
          </p:nvSpPr>
          <p:spPr bwMode="auto">
            <a:xfrm>
              <a:off x="13999" y="4910"/>
              <a:ext cx="1751" cy="1396"/>
            </a:xfrm>
            <a:custGeom>
              <a:avLst/>
              <a:gdLst>
                <a:gd name="T0" fmla="*/ 335 w 705"/>
                <a:gd name="T1" fmla="*/ 0 h 562"/>
                <a:gd name="T2" fmla="*/ 0 w 705"/>
                <a:gd name="T3" fmla="*/ 562 h 562"/>
                <a:gd name="T4" fmla="*/ 705 w 705"/>
                <a:gd name="T5" fmla="*/ 562 h 562"/>
                <a:gd name="T6" fmla="*/ 335 w 705"/>
                <a:gd name="T7" fmla="*/ 0 h 562"/>
              </a:gdLst>
              <a:ahLst/>
              <a:cxnLst>
                <a:cxn ang="0">
                  <a:pos x="T0" y="T1"/>
                </a:cxn>
                <a:cxn ang="0">
                  <a:pos x="T2" y="T3"/>
                </a:cxn>
                <a:cxn ang="0">
                  <a:pos x="T4" y="T5"/>
                </a:cxn>
                <a:cxn ang="0">
                  <a:pos x="T6" y="T7"/>
                </a:cxn>
              </a:cxnLst>
              <a:rect l="0" t="0" r="r" b="b"/>
              <a:pathLst>
                <a:path w="705" h="562">
                  <a:moveTo>
                    <a:pt x="335" y="0"/>
                  </a:moveTo>
                  <a:lnTo>
                    <a:pt x="0" y="562"/>
                  </a:lnTo>
                  <a:lnTo>
                    <a:pt x="705" y="562"/>
                  </a:lnTo>
                  <a:lnTo>
                    <a:pt x="3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endParaRPr lang="zh-CN" altLang="en-US" sz="1350"/>
            </a:p>
          </p:txBody>
        </p:sp>
        <p:sp>
          <p:nvSpPr>
            <p:cNvPr id="56" name="Oval 50"/>
            <p:cNvSpPr>
              <a:spLocks noChangeArrowheads="1"/>
            </p:cNvSpPr>
            <p:nvPr>
              <p:custDataLst>
                <p:tags r:id="rId19"/>
              </p:custDataLst>
            </p:nvPr>
          </p:nvSpPr>
          <p:spPr bwMode="auto">
            <a:xfrm>
              <a:off x="14848" y="4314"/>
              <a:ext cx="1929" cy="1939"/>
            </a:xfrm>
            <a:prstGeom prst="ellipse">
              <a:avLst/>
            </a:prstGeom>
            <a:solidFill>
              <a:srgbClr val="FFFFFF"/>
            </a:solidFill>
            <a:ln w="9525">
              <a:solidFill>
                <a:srgbClr val="FFFFFF">
                  <a:lumMod val="85000"/>
                </a:srgbClr>
              </a:solidFill>
              <a:round/>
            </a:ln>
          </p:spPr>
          <p:txBody>
            <a:bodyPr vert="horz" wrap="square" lIns="68580" tIns="34290" rIns="68580" bIns="34290" numCol="1" anchor="t" anchorCtr="0" compatLnSpc="1"/>
            <a:p>
              <a:endParaRPr lang="zh-CN" altLang="en-US" sz="1350"/>
            </a:p>
          </p:txBody>
        </p:sp>
        <p:sp>
          <p:nvSpPr>
            <p:cNvPr id="36" name="Oval 50"/>
            <p:cNvSpPr>
              <a:spLocks noChangeArrowheads="1"/>
            </p:cNvSpPr>
            <p:nvPr>
              <p:custDataLst>
                <p:tags r:id="rId20"/>
              </p:custDataLst>
            </p:nvPr>
          </p:nvSpPr>
          <p:spPr bwMode="auto">
            <a:xfrm>
              <a:off x="14848" y="6326"/>
              <a:ext cx="1929" cy="1939"/>
            </a:xfrm>
            <a:prstGeom prst="ellipse">
              <a:avLst/>
            </a:prstGeom>
            <a:solidFill>
              <a:srgbClr val="FFFFFF"/>
            </a:solidFill>
            <a:ln w="9525">
              <a:solidFill>
                <a:srgbClr val="FFFFFF">
                  <a:lumMod val="85000"/>
                </a:srgbClr>
              </a:solidFill>
              <a:round/>
            </a:ln>
          </p:spPr>
          <p:txBody>
            <a:bodyPr vert="horz" wrap="square" lIns="68580" tIns="34290" rIns="68580" bIns="34290" numCol="1" anchor="t" anchorCtr="0" compatLnSpc="1"/>
            <a:p>
              <a:endParaRPr lang="zh-CN" altLang="en-US" sz="1350"/>
            </a:p>
          </p:txBody>
        </p:sp>
        <p:sp>
          <p:nvSpPr>
            <p:cNvPr id="30" name="Oval 50"/>
            <p:cNvSpPr>
              <a:spLocks noChangeArrowheads="1"/>
            </p:cNvSpPr>
            <p:nvPr>
              <p:custDataLst>
                <p:tags r:id="rId21"/>
              </p:custDataLst>
            </p:nvPr>
          </p:nvSpPr>
          <p:spPr bwMode="auto">
            <a:xfrm>
              <a:off x="14848" y="8337"/>
              <a:ext cx="1929" cy="1939"/>
            </a:xfrm>
            <a:prstGeom prst="ellipse">
              <a:avLst/>
            </a:prstGeom>
            <a:solidFill>
              <a:srgbClr val="FFFFFF"/>
            </a:solidFill>
            <a:ln w="9525">
              <a:solidFill>
                <a:srgbClr val="FFFFFF">
                  <a:lumMod val="85000"/>
                </a:srgbClr>
              </a:solidFill>
              <a:round/>
            </a:ln>
          </p:spPr>
          <p:txBody>
            <a:bodyPr vert="horz" wrap="square" lIns="68580" tIns="34290" rIns="68580" bIns="34290" numCol="1" anchor="t" anchorCtr="0" compatLnSpc="1"/>
            <a:p>
              <a:endParaRPr lang="zh-CN" altLang="en-US" sz="1350" dirty="0"/>
            </a:p>
          </p:txBody>
        </p:sp>
        <p:sp>
          <p:nvSpPr>
            <p:cNvPr id="67" name="文本框 66"/>
            <p:cNvSpPr txBox="1"/>
            <p:nvPr>
              <p:custDataLst>
                <p:tags r:id="rId22"/>
              </p:custDataLst>
            </p:nvPr>
          </p:nvSpPr>
          <p:spPr>
            <a:xfrm>
              <a:off x="4834" y="8593"/>
              <a:ext cx="3733" cy="1025"/>
            </a:xfrm>
            <a:prstGeom prst="rect">
              <a:avLst/>
            </a:prstGeom>
            <a:noFill/>
          </p:spPr>
          <p:txBody>
            <a:bodyPr wrap="square" rtlCol="0">
              <a:spAutoFit/>
            </a:bodyPr>
            <a:p>
              <a:pPr algn="ctr">
                <a:lnSpc>
                  <a:spcPct val="130000"/>
                </a:lnSpc>
              </a:pPr>
              <a:r>
                <a:rPr lang="zh-CN" altLang="en-US" sz="2800" b="1">
                  <a:solidFill>
                    <a:srgbClr val="FFFFFF"/>
                  </a:solidFill>
                  <a:latin typeface="华文中宋" panose="02010600040101010101" charset="-122"/>
                  <a:ea typeface="华文中宋" panose="02010600040101010101" charset="-122"/>
                  <a:cs typeface="+mn-ea"/>
                </a:rPr>
                <a:t>知识点整合</a:t>
              </a:r>
              <a:endParaRPr lang="zh-CN" altLang="en-US" sz="2800" b="1">
                <a:solidFill>
                  <a:srgbClr val="FFFFFF"/>
                </a:solidFill>
                <a:latin typeface="华文中宋" panose="02010600040101010101" charset="-122"/>
                <a:ea typeface="华文中宋" panose="02010600040101010101" charset="-122"/>
                <a:cs typeface="+mn-ea"/>
              </a:endParaRPr>
            </a:p>
          </p:txBody>
        </p:sp>
        <p:sp>
          <p:nvSpPr>
            <p:cNvPr id="69" name="文本框 68"/>
            <p:cNvSpPr txBox="1"/>
            <p:nvPr>
              <p:custDataLst>
                <p:tags r:id="rId23"/>
              </p:custDataLst>
            </p:nvPr>
          </p:nvSpPr>
          <p:spPr>
            <a:xfrm>
              <a:off x="4099" y="6411"/>
              <a:ext cx="5204" cy="1025"/>
            </a:xfrm>
            <a:prstGeom prst="rect">
              <a:avLst/>
            </a:prstGeom>
            <a:noFill/>
          </p:spPr>
          <p:txBody>
            <a:bodyPr wrap="square" rtlCol="0">
              <a:spAutoFit/>
            </a:bodyPr>
            <a:p>
              <a:pPr algn="ctr">
                <a:lnSpc>
                  <a:spcPct val="130000"/>
                </a:lnSpc>
              </a:pPr>
              <a:r>
                <a:rPr lang="zh-CN" altLang="en-US" sz="2800" b="1">
                  <a:solidFill>
                    <a:srgbClr val="FFFFFF"/>
                  </a:solidFill>
                  <a:latin typeface="华文中宋" panose="02010600040101010101" charset="-122"/>
                  <a:ea typeface="华文中宋" panose="02010600040101010101" charset="-122"/>
                  <a:cs typeface="+mn-ea"/>
                </a:rPr>
                <a:t>课标与教材整合</a:t>
              </a:r>
              <a:endParaRPr lang="zh-CN" altLang="en-US" sz="2800" b="1">
                <a:solidFill>
                  <a:srgbClr val="FFFFFF"/>
                </a:solidFill>
                <a:latin typeface="华文中宋" panose="02010600040101010101" charset="-122"/>
                <a:ea typeface="华文中宋" panose="02010600040101010101" charset="-122"/>
                <a:cs typeface="+mn-ea"/>
              </a:endParaRPr>
            </a:p>
          </p:txBody>
        </p:sp>
        <p:sp>
          <p:nvSpPr>
            <p:cNvPr id="71" name="文本框 70"/>
            <p:cNvSpPr txBox="1"/>
            <p:nvPr>
              <p:custDataLst>
                <p:tags r:id="rId24"/>
              </p:custDataLst>
            </p:nvPr>
          </p:nvSpPr>
          <p:spPr>
            <a:xfrm>
              <a:off x="3488" y="4170"/>
              <a:ext cx="6715" cy="1025"/>
            </a:xfrm>
            <a:prstGeom prst="rect">
              <a:avLst/>
            </a:prstGeom>
            <a:noFill/>
          </p:spPr>
          <p:txBody>
            <a:bodyPr wrap="square" rtlCol="0">
              <a:spAutoFit/>
            </a:bodyPr>
            <a:p>
              <a:pPr algn="ctr">
                <a:lnSpc>
                  <a:spcPct val="130000"/>
                </a:lnSpc>
              </a:pPr>
              <a:r>
                <a:rPr lang="zh-CN" altLang="en-US" sz="2800" b="1">
                  <a:solidFill>
                    <a:srgbClr val="FFFFFF"/>
                  </a:solidFill>
                  <a:latin typeface="华文中宋" panose="02010600040101010101" charset="-122"/>
                  <a:ea typeface="华文中宋" panose="02010600040101010101" charset="-122"/>
                  <a:cs typeface="+mn-ea"/>
                </a:rPr>
                <a:t>考点与高考真题整合</a:t>
              </a:r>
              <a:endParaRPr lang="zh-CN" altLang="en-US" sz="2800" b="1">
                <a:solidFill>
                  <a:srgbClr val="FFFFFF"/>
                </a:solidFill>
                <a:latin typeface="华文中宋" panose="02010600040101010101" charset="-122"/>
                <a:ea typeface="华文中宋" panose="02010600040101010101" charset="-122"/>
                <a:cs typeface="+mn-ea"/>
              </a:endParaRPr>
            </a:p>
          </p:txBody>
        </p:sp>
        <p:sp>
          <p:nvSpPr>
            <p:cNvPr id="75" name="文本框 74"/>
            <p:cNvSpPr txBox="1"/>
            <p:nvPr>
              <p:custDataLst>
                <p:tags r:id="rId25"/>
              </p:custDataLst>
            </p:nvPr>
          </p:nvSpPr>
          <p:spPr>
            <a:xfrm>
              <a:off x="10960" y="4456"/>
              <a:ext cx="3740" cy="1655"/>
            </a:xfrm>
            <a:prstGeom prst="rect">
              <a:avLst/>
            </a:prstGeom>
            <a:noFill/>
          </p:spPr>
          <p:txBody>
            <a:bodyPr wrap="square" rtlCol="0">
              <a:spAutoFit/>
            </a:bodyPr>
            <a:p>
              <a:pPr>
                <a:lnSpc>
                  <a:spcPct val="130000"/>
                </a:lnSpc>
              </a:pPr>
              <a:r>
                <a:rPr lang="zh-CN" altLang="en-US" sz="2400">
                  <a:solidFill>
                    <a:srgbClr val="FFFFFF"/>
                  </a:solidFill>
                  <a:latin typeface="华文中宋" panose="02010600040101010101" charset="-122"/>
                  <a:ea typeface="华文中宋" panose="02010600040101010101" charset="-122"/>
                </a:rPr>
                <a:t>迁移：方法技巧、知识转化</a:t>
              </a:r>
              <a:endParaRPr lang="zh-CN" altLang="en-US" sz="2400">
                <a:solidFill>
                  <a:srgbClr val="FFFFFF"/>
                </a:solidFill>
                <a:latin typeface="华文中宋" panose="02010600040101010101" charset="-122"/>
                <a:ea typeface="华文中宋" panose="02010600040101010101" charset="-122"/>
              </a:endParaRPr>
            </a:p>
          </p:txBody>
        </p:sp>
        <p:sp>
          <p:nvSpPr>
            <p:cNvPr id="76" name="文本框 75"/>
            <p:cNvSpPr txBox="1"/>
            <p:nvPr>
              <p:custDataLst>
                <p:tags r:id="rId26"/>
              </p:custDataLst>
            </p:nvPr>
          </p:nvSpPr>
          <p:spPr>
            <a:xfrm>
              <a:off x="10001" y="6460"/>
              <a:ext cx="4846" cy="1655"/>
            </a:xfrm>
            <a:prstGeom prst="rect">
              <a:avLst/>
            </a:prstGeom>
            <a:noFill/>
          </p:spPr>
          <p:txBody>
            <a:bodyPr wrap="square" rtlCol="0">
              <a:spAutoFit/>
            </a:bodyPr>
            <a:p>
              <a:pPr>
                <a:lnSpc>
                  <a:spcPct val="130000"/>
                </a:lnSpc>
              </a:pPr>
              <a:r>
                <a:rPr lang="zh-CN" altLang="en-US" sz="2400">
                  <a:solidFill>
                    <a:srgbClr val="FFFFFF"/>
                  </a:solidFill>
                  <a:latin typeface="华文中宋" panose="02010600040101010101" charset="-122"/>
                  <a:ea typeface="华文中宋" panose="02010600040101010101" charset="-122"/>
                </a:rPr>
                <a:t>知新：核心素养的再落实、再提升</a:t>
              </a:r>
              <a:endParaRPr lang="zh-CN" altLang="en-US" sz="2400">
                <a:solidFill>
                  <a:srgbClr val="FFFFFF"/>
                </a:solidFill>
                <a:latin typeface="华文中宋" panose="02010600040101010101" charset="-122"/>
                <a:ea typeface="华文中宋" panose="02010600040101010101" charset="-122"/>
              </a:endParaRPr>
            </a:p>
          </p:txBody>
        </p:sp>
        <p:sp>
          <p:nvSpPr>
            <p:cNvPr id="77" name="文本框 76"/>
            <p:cNvSpPr txBox="1"/>
            <p:nvPr>
              <p:custDataLst>
                <p:tags r:id="rId27"/>
              </p:custDataLst>
            </p:nvPr>
          </p:nvSpPr>
          <p:spPr>
            <a:xfrm>
              <a:off x="9228" y="8468"/>
              <a:ext cx="4846" cy="1655"/>
            </a:xfrm>
            <a:prstGeom prst="rect">
              <a:avLst/>
            </a:prstGeom>
            <a:noFill/>
          </p:spPr>
          <p:txBody>
            <a:bodyPr wrap="square" rtlCol="0">
              <a:spAutoFit/>
            </a:bodyPr>
            <a:p>
              <a:pPr>
                <a:lnSpc>
                  <a:spcPct val="130000"/>
                </a:lnSpc>
              </a:pPr>
              <a:r>
                <a:rPr lang="zh-CN" altLang="en-US" sz="2400">
                  <a:solidFill>
                    <a:srgbClr val="FFFFFF"/>
                  </a:solidFill>
                  <a:latin typeface="华文中宋" panose="02010600040101010101" charset="-122"/>
                  <a:ea typeface="华文中宋" panose="02010600040101010101" charset="-122"/>
                </a:rPr>
                <a:t>温故：对旧有知识记忆的深化</a:t>
              </a:r>
              <a:endParaRPr lang="zh-CN" altLang="en-US" sz="2400">
                <a:solidFill>
                  <a:srgbClr val="FFFFFF"/>
                </a:solidFill>
                <a:latin typeface="华文中宋" panose="02010600040101010101" charset="-122"/>
                <a:ea typeface="华文中宋" panose="02010600040101010101" charset="-122"/>
              </a:endParaRPr>
            </a:p>
          </p:txBody>
        </p:sp>
      </p:grpSp>
      <p:pic>
        <p:nvPicPr>
          <p:cNvPr id="18" name="图片 17" descr="343631313431363b32303033343232343bd6aacab6"/>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9716770" y="5339080"/>
            <a:ext cx="648000" cy="648000"/>
          </a:xfrm>
          <a:prstGeom prst="rect">
            <a:avLst/>
          </a:prstGeom>
        </p:spPr>
      </p:pic>
      <p:pic>
        <p:nvPicPr>
          <p:cNvPr id="19" name="图片 18" descr="32313539353039343b32313539343939343bc1b7cfb0b2be"/>
          <p:cNvPicPr>
            <a:picLocks noChangeAspect="1"/>
          </p:cNvPicPr>
          <p:nvPr/>
        </p:nvPicPr>
        <p:blipFill>
          <a:blip r:embed="rId30">
            <a:extLst>
              <a:ext uri="{96DAC541-7B7A-43D3-8B79-37D633B846F1}">
                <asvg:svgBlip xmlns:asvg="http://schemas.microsoft.com/office/drawing/2016/SVG/main" r:embed="rId31"/>
              </a:ext>
            </a:extLst>
          </a:blip>
          <a:stretch>
            <a:fillRect/>
          </a:stretch>
        </p:blipFill>
        <p:spPr>
          <a:xfrm>
            <a:off x="9716770" y="4068445"/>
            <a:ext cx="648000" cy="648000"/>
          </a:xfrm>
          <a:prstGeom prst="rect">
            <a:avLst/>
          </a:prstGeom>
        </p:spPr>
      </p:pic>
      <p:pic>
        <p:nvPicPr>
          <p:cNvPr id="26" name="图片 25" descr="32313535393338373b32313535393436323bbfbccad4c8d5c6da"/>
          <p:cNvPicPr>
            <a:picLocks noChangeAspect="1"/>
          </p:cNvPicPr>
          <p:nvPr/>
        </p:nvPicPr>
        <p:blipFill>
          <a:blip r:embed="rId32">
            <a:extLst>
              <a:ext uri="{96DAC541-7B7A-43D3-8B79-37D633B846F1}">
                <asvg:svgBlip xmlns:asvg="http://schemas.microsoft.com/office/drawing/2016/SVG/main" r:embed="rId33"/>
              </a:ext>
            </a:extLst>
          </a:blip>
          <a:stretch>
            <a:fillRect/>
          </a:stretch>
        </p:blipFill>
        <p:spPr>
          <a:xfrm>
            <a:off x="9717405" y="2832100"/>
            <a:ext cx="648000" cy="648000"/>
          </a:xfrm>
          <a:prstGeom prst="rect">
            <a:avLst/>
          </a:prstGeom>
        </p:spPr>
      </p:pic>
    </p:spTree>
    <p:custDataLst>
      <p:tags r:id="rId3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499427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体现</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大单元</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的一道高考题</a:t>
            </a:r>
            <a:endPar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endParaRPr>
          </a:p>
        </p:txBody>
      </p:sp>
      <p:sp>
        <p:nvSpPr>
          <p:cNvPr id="46" name="TextBox 2"/>
          <p:cNvSpPr txBox="1"/>
          <p:nvPr/>
        </p:nvSpPr>
        <p:spPr>
          <a:xfrm>
            <a:off x="377825" y="294640"/>
            <a:ext cx="4288790" cy="275590"/>
          </a:xfrm>
          <a:prstGeom prst="rect">
            <a:avLst/>
          </a:prstGeom>
          <a:noFill/>
        </p:spPr>
        <p:txBody>
          <a:bodyPr wrap="square" rtlCol="0">
            <a:spAutoFit/>
          </a:bodyPr>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77825" y="1614805"/>
            <a:ext cx="11571605" cy="4615815"/>
          </a:xfrm>
          <a:prstGeom prst="rect">
            <a:avLst/>
          </a:prstGeom>
          <a:noFill/>
        </p:spPr>
        <p:txBody>
          <a:bodyPr wrap="square" rtlCol="0" anchor="t">
            <a:spAutoFit/>
          </a:bodyPr>
          <a:p>
            <a:pPr>
              <a:lnSpc>
                <a:spcPct val="150000"/>
              </a:lnSpc>
            </a:pPr>
            <a:r>
              <a:rPr lang="zh-CN" altLang="en-US" sz="2800">
                <a:latin typeface="华文中宋" panose="02010600040101010101" charset="-122"/>
                <a:ea typeface="华文中宋" panose="02010600040101010101" charset="-122"/>
                <a:cs typeface="华文中宋" panose="02010600040101010101" charset="-122"/>
                <a:sym typeface="+mn-ea"/>
              </a:rPr>
              <a:t>（2020</a:t>
            </a:r>
            <a:r>
              <a:rPr lang="en-US" altLang="zh-CN" sz="2800">
                <a:latin typeface="华文中宋" panose="02010600040101010101" charset="-122"/>
                <a:ea typeface="华文中宋" panose="02010600040101010101" charset="-122"/>
                <a:cs typeface="华文中宋" panose="02010600040101010101" charset="-122"/>
                <a:sym typeface="+mn-ea"/>
              </a:rPr>
              <a:t>·</a:t>
            </a:r>
            <a:r>
              <a:rPr lang="zh-CN" altLang="en-US" sz="2800">
                <a:latin typeface="华文中宋" panose="02010600040101010101" charset="-122"/>
                <a:ea typeface="华文中宋" panose="02010600040101010101" charset="-122"/>
                <a:cs typeface="华文中宋" panose="02010600040101010101" charset="-122"/>
                <a:sym typeface="+mn-ea"/>
              </a:rPr>
              <a:t>全国</a:t>
            </a:r>
            <a:r>
              <a:rPr lang="en-US" altLang="zh-CN" sz="2800">
                <a:latin typeface="华文中宋" panose="02010600040101010101" charset="-122"/>
                <a:ea typeface="华文中宋" panose="02010600040101010101" charset="-122"/>
                <a:cs typeface="华文中宋" panose="02010600040101010101" charset="-122"/>
                <a:sym typeface="+mn-ea"/>
              </a:rPr>
              <a:t>II</a:t>
            </a:r>
            <a:r>
              <a:rPr lang="zh-CN" altLang="en-US" sz="2800">
                <a:latin typeface="华文中宋" panose="02010600040101010101" charset="-122"/>
                <a:ea typeface="华文中宋" panose="02010600040101010101" charset="-122"/>
                <a:cs typeface="华文中宋" panose="02010600040101010101" charset="-122"/>
                <a:sym typeface="+mn-ea"/>
              </a:rPr>
              <a:t>卷）</a:t>
            </a:r>
            <a:endParaRPr lang="zh-CN" altLang="en-US" sz="2800"/>
          </a:p>
          <a:p>
            <a:pPr indent="711200" fontAlgn="auto">
              <a:lnSpc>
                <a:spcPct val="150000"/>
              </a:lnSpc>
              <a:extLst>
                <a:ext uri="{35155182-B16C-46BC-9424-99874614C6A1}">
                  <wpsdc:indentchars xmlns:wpsdc="http://www.wps.cn/officeDocument/2017/drawingmlCustomData" val="200" checksum="3773799597"/>
                </a:ext>
              </a:extLst>
            </a:pPr>
            <a:r>
              <a:rPr lang="zh-CN" altLang="en-US" sz="2800">
                <a:latin typeface="华文中宋" panose="02010600040101010101" charset="-122"/>
                <a:ea typeface="华文中宋" panose="02010600040101010101" charset="-122"/>
              </a:rPr>
              <a:t>材料</a:t>
            </a:r>
            <a:r>
              <a:rPr lang="en-US" altLang="zh-CN" sz="2800">
                <a:latin typeface="楷体" panose="02010609060101010101" charset="-122"/>
                <a:ea typeface="楷体" panose="02010609060101010101" charset="-122"/>
                <a:cs typeface="楷体" panose="02010609060101010101" charset="-122"/>
              </a:rPr>
              <a:t>  </a:t>
            </a:r>
            <a:r>
              <a:rPr lang="zh-CN" altLang="en-US" sz="2800">
                <a:latin typeface="楷体" panose="02010609060101010101" charset="-122"/>
                <a:ea typeface="楷体" panose="02010609060101010101" charset="-122"/>
                <a:cs typeface="楷体" panose="02010609060101010101" charset="-122"/>
              </a:rPr>
              <a:t>关于宋代历史，海内外学者著述颇丰，叙述各有侧重，如《儒家统治的时代：宋的转型》《中国思想与宗教的奔流：宋朝》《宋史：文治昌盛与武功弱势》等，这些书名反映了作者对时代特征的理解。</a:t>
            </a:r>
            <a:endParaRPr lang="zh-CN" altLang="en-US" sz="2800">
              <a:latin typeface="楷体" panose="02010609060101010101" charset="-122"/>
              <a:ea typeface="楷体" panose="02010609060101010101" charset="-122"/>
              <a:cs typeface="楷体" panose="02010609060101010101" charset="-122"/>
            </a:endParaRPr>
          </a:p>
          <a:p>
            <a:pPr indent="711200" fontAlgn="auto">
              <a:lnSpc>
                <a:spcPct val="150000"/>
              </a:lnSpc>
              <a:extLst>
                <a:ext uri="{35155182-B16C-46BC-9424-99874614C6A1}">
                  <wpsdc:indentchars xmlns:wpsdc="http://www.wps.cn/officeDocument/2017/drawingmlCustomData" val="200" checksum="3773799597"/>
                </a:ext>
              </a:extLst>
            </a:pPr>
            <a:r>
              <a:rPr lang="zh-CN" altLang="en-US" sz="2800">
                <a:latin typeface="华文中宋" panose="02010600040101010101" charset="-122"/>
                <a:ea typeface="华文中宋" panose="02010600040101010101" charset="-122"/>
                <a:cs typeface="华文中宋" panose="02010600040101010101" charset="-122"/>
              </a:rPr>
              <a:t>结合所学知识，就中国古代某一历史时期，自拟一个能够反映其时代特征的书名，并运用具体史实予以论证。（要求∶论证充分，史实准确，表述清晰。）</a:t>
            </a:r>
            <a:endParaRPr lang="zh-CN" altLang="en-US" sz="2800">
              <a:latin typeface="华文中宋" panose="02010600040101010101" charset="-122"/>
              <a:ea typeface="华文中宋" panose="02010600040101010101" charset="-122"/>
              <a:cs typeface="华文中宋"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确立单元主题</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77825" y="1593850"/>
            <a:ext cx="6363335" cy="521970"/>
          </a:xfrm>
          <a:prstGeom prst="rect">
            <a:avLst/>
          </a:prstGeom>
          <a:noFill/>
        </p:spPr>
        <p:txBody>
          <a:bodyPr wrap="square" rtlCol="0">
            <a:spAutoFit/>
          </a:bodyPr>
          <a:p>
            <a:r>
              <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依据课标</a:t>
            </a:r>
            <a:endPar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7" name="文本框 6"/>
          <p:cNvSpPr txBox="1"/>
          <p:nvPr/>
        </p:nvSpPr>
        <p:spPr>
          <a:xfrm>
            <a:off x="359410" y="2305050"/>
            <a:ext cx="11473180" cy="3364230"/>
          </a:xfrm>
          <a:prstGeom prst="rect">
            <a:avLst/>
          </a:prstGeom>
          <a:noFill/>
        </p:spPr>
        <p:txBody>
          <a:bodyPr wrap="square" rtlCol="0" anchor="t">
            <a:spAutoFit/>
          </a:bodyPr>
          <a:p>
            <a:pPr indent="711200" algn="just" fontAlgn="auto">
              <a:lnSpc>
                <a:spcPct val="190000"/>
              </a:lnSpc>
              <a:extLst>
                <a:ext uri="{35155182-B16C-46BC-9424-99874614C6A1}">
                  <wpsdc:indentchars xmlns:wpsdc="http://www.wps.cn/officeDocument/2017/drawingmlCustomData" val="200" checksum="3773799597"/>
                </a:ext>
              </a:extLst>
            </a:pPr>
            <a:r>
              <a:rPr lang="zh-CN" altLang="en-US" sz="2800">
                <a:latin typeface="华文中宋" panose="02010600040101010101" charset="-122"/>
                <a:ea typeface="华文中宋" panose="02010600040101010101" charset="-122"/>
                <a:sym typeface="华文中宋" panose="02010600040101010101" charset="-122"/>
              </a:rPr>
              <a:t>通过了解</a:t>
            </a:r>
            <a:r>
              <a:rPr lang="zh-CN" altLang="en-US" sz="2800">
                <a:solidFill>
                  <a:srgbClr val="FF0000"/>
                </a:solidFill>
                <a:latin typeface="华文中宋" panose="02010600040101010101" charset="-122"/>
                <a:ea typeface="华文中宋" panose="02010600040101010101" charset="-122"/>
                <a:sym typeface="华文中宋" panose="02010600040101010101" charset="-122"/>
              </a:rPr>
              <a:t>两宋的政治和军事</a:t>
            </a:r>
            <a:r>
              <a:rPr lang="zh-CN" altLang="en-US" sz="2800">
                <a:latin typeface="华文中宋" panose="02010600040101010101" charset="-122"/>
                <a:ea typeface="华文中宋" panose="02010600040101010101" charset="-122"/>
                <a:sym typeface="华文中宋" panose="02010600040101010101" charset="-122"/>
              </a:rPr>
              <a:t>，认识这一时期在</a:t>
            </a:r>
            <a:r>
              <a:rPr lang="zh-CN" altLang="en-US" sz="2800">
                <a:solidFill>
                  <a:srgbClr val="FF0000"/>
                </a:solidFill>
                <a:latin typeface="华文中宋" panose="02010600040101010101" charset="-122"/>
                <a:ea typeface="华文中宋" panose="02010600040101010101" charset="-122"/>
                <a:sym typeface="华文中宋" panose="02010600040101010101" charset="-122"/>
              </a:rPr>
              <a:t>政治、经济、文化与社会等方面的新变化</a:t>
            </a:r>
            <a:r>
              <a:rPr lang="zh-CN" altLang="en-US" sz="2800">
                <a:latin typeface="华文中宋" panose="02010600040101010101" charset="-122"/>
                <a:ea typeface="华文中宋" panose="02010600040101010101" charset="-122"/>
                <a:sym typeface="华文中宋" panose="02010600040101010101" charset="-122"/>
              </a:rPr>
              <a:t>；通过了解</a:t>
            </a:r>
            <a:r>
              <a:rPr lang="zh-CN" altLang="en-US" sz="2800">
                <a:solidFill>
                  <a:srgbClr val="FF0000"/>
                </a:solidFill>
                <a:latin typeface="华文中宋" panose="02010600040101010101" charset="-122"/>
                <a:ea typeface="华文中宋" panose="02010600040101010101" charset="-122"/>
                <a:sym typeface="华文中宋" panose="02010600040101010101" charset="-122"/>
              </a:rPr>
              <a:t>辽夏金元诸政权的建立、发展和相关制度建设</a:t>
            </a:r>
            <a:r>
              <a:rPr lang="zh-CN" altLang="en-US" sz="2800">
                <a:latin typeface="华文中宋" panose="02010600040101010101" charset="-122"/>
                <a:ea typeface="华文中宋" panose="02010600040101010101" charset="-122"/>
                <a:sym typeface="华文中宋" panose="02010600040101010101" charset="-122"/>
              </a:rPr>
              <a:t>，</a:t>
            </a:r>
            <a:r>
              <a:rPr lang="zh-CN" altLang="en-US" sz="2800" b="1">
                <a:solidFill>
                  <a:srgbClr val="0070C0"/>
                </a:solidFill>
                <a:latin typeface="华文中宋" panose="02010600040101010101" charset="-122"/>
                <a:ea typeface="华文中宋" panose="02010600040101010101" charset="-122"/>
                <a:sym typeface="华文中宋" panose="02010600040101010101" charset="-122"/>
              </a:rPr>
              <a:t>认识北方少数民族政权在统一多民族国家发展中的重要作用</a:t>
            </a:r>
            <a:r>
              <a:rPr lang="zh-CN" altLang="en-US" sz="2800">
                <a:latin typeface="华文中宋" panose="02010600040101010101" charset="-122"/>
                <a:ea typeface="华文中宋" panose="02010600040101010101" charset="-122"/>
                <a:sym typeface="华文中宋" panose="02010600040101010101" charset="-122"/>
              </a:rPr>
              <a:t>。</a:t>
            </a:r>
            <a:endParaRPr lang="zh-CN" altLang="en-US" sz="2800">
              <a:latin typeface="华文中宋" panose="02010600040101010101" charset="-122"/>
              <a:ea typeface="华文中宋" panose="02010600040101010101" charset="-122"/>
              <a:sym typeface="华文中宋" panose="02010600040101010101" charset="-122"/>
            </a:endParaRPr>
          </a:p>
          <a:p>
            <a:pPr indent="711200" algn="r" fontAlgn="auto">
              <a:lnSpc>
                <a:spcPct val="190000"/>
              </a:lnSpc>
              <a:extLst>
                <a:ext uri="{35155182-B16C-46BC-9424-99874614C6A1}">
                  <wpsdc:indentchars xmlns:wpsdc="http://www.wps.cn/officeDocument/2017/drawingmlCustomData" val="200" checksum="3773799597"/>
                </a:ext>
              </a:extLst>
            </a:pPr>
            <a:r>
              <a:rPr lang="en-US" altLang="zh-CN" sz="2800">
                <a:latin typeface="华文中宋" panose="02010600040101010101" charset="-122"/>
                <a:ea typeface="华文中宋" panose="02010600040101010101" charset="-122"/>
                <a:sym typeface="华文中宋" panose="02010600040101010101" charset="-122"/>
              </a:rPr>
              <a:t>——</a:t>
            </a:r>
            <a:r>
              <a:rPr lang="zh-CN" altLang="en-US" sz="2800">
                <a:latin typeface="华文中宋" panose="02010600040101010101" charset="-122"/>
                <a:ea typeface="华文中宋" panose="02010600040101010101" charset="-122"/>
                <a:sym typeface="华文中宋" panose="02010600040101010101" charset="-122"/>
              </a:rPr>
              <a:t>《普通高中历史课程标准（2017年版2020年修订）》</a:t>
            </a:r>
            <a:endParaRPr lang="zh-CN" altLang="en-US" sz="2800">
              <a:latin typeface="华文中宋" panose="02010600040101010101" charset="-122"/>
              <a:ea typeface="华文中宋" panose="02010600040101010101" charset="-122"/>
              <a:sym typeface="华文中宋"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确立单元主题</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7825" y="1593850"/>
            <a:ext cx="9504680" cy="521970"/>
          </a:xfrm>
          <a:prstGeom prst="rect">
            <a:avLst/>
          </a:prstGeom>
          <a:noFill/>
        </p:spPr>
        <p:txBody>
          <a:bodyPr wrap="square" rtlCol="0">
            <a:spAutoFit/>
          </a:bodyPr>
          <a:p>
            <a:r>
              <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依据教材：宏观、中观、微观，从学习聚焦中把握重点</a:t>
            </a:r>
            <a:endPar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5" name="文本框 4"/>
          <p:cNvSpPr txBox="1"/>
          <p:nvPr/>
        </p:nvSpPr>
        <p:spPr>
          <a:xfrm>
            <a:off x="359410" y="2115820"/>
            <a:ext cx="11473180" cy="4742815"/>
          </a:xfrm>
          <a:prstGeom prst="rect">
            <a:avLst/>
          </a:prstGeom>
          <a:noFill/>
        </p:spPr>
        <p:txBody>
          <a:bodyPr wrap="square" rtlCol="0" anchor="t">
            <a:spAutoFit/>
          </a:bodyPr>
          <a:p>
            <a:pPr indent="609600" fontAlgn="auto">
              <a:lnSpc>
                <a:spcPct val="140000"/>
              </a:lnSpc>
              <a:extLst>
                <a:ext uri="{35155182-B16C-46BC-9424-99874614C6A1}">
                  <wpsdc:indentchars xmlns:wpsdc="http://www.wps.cn/officeDocument/2017/drawingmlCustomData" val="200" checksum="4158780845"/>
                </a:ext>
              </a:extLst>
            </a:pPr>
            <a:r>
              <a:rPr lang="zh-CN" altLang="en-US" sz="2400">
                <a:latin typeface="华文中宋" panose="02010600040101010101" charset="-122"/>
                <a:ea typeface="华文中宋" panose="02010600040101010101" charset="-122"/>
                <a:sym typeface="华文中宋" panose="02010600040101010101" charset="-122"/>
              </a:rPr>
              <a:t>①宋初统治者大力</a:t>
            </a:r>
            <a:r>
              <a:rPr lang="zh-CN" altLang="en-US" sz="2400">
                <a:solidFill>
                  <a:srgbClr val="FF0000"/>
                </a:solidFill>
                <a:latin typeface="华文中宋" panose="02010600040101010101" charset="-122"/>
                <a:ea typeface="华文中宋" panose="02010600040101010101" charset="-122"/>
                <a:sym typeface="华文中宋" panose="02010600040101010101" charset="-122"/>
              </a:rPr>
              <a:t>加强中央集权</a:t>
            </a:r>
            <a:r>
              <a:rPr lang="zh-CN" altLang="en-US" sz="2400">
                <a:latin typeface="华文中宋" panose="02010600040101010101" charset="-122"/>
                <a:ea typeface="华文中宋" panose="02010600040101010101" charset="-122"/>
                <a:sym typeface="华文中宋" panose="02010600040101010101" charset="-122"/>
              </a:rPr>
              <a:t>，成功地维护了政权的稳定。</a:t>
            </a:r>
            <a:endParaRPr lang="zh-CN" altLang="en-US" sz="2400">
              <a:latin typeface="华文中宋" panose="02010600040101010101" charset="-122"/>
              <a:ea typeface="华文中宋" panose="02010600040101010101" charset="-122"/>
              <a:sym typeface="华文中宋" panose="02010600040101010101" charset="-122"/>
            </a:endParaRPr>
          </a:p>
          <a:p>
            <a:pPr indent="609600" fontAlgn="auto">
              <a:lnSpc>
                <a:spcPct val="140000"/>
              </a:lnSpc>
              <a:extLst>
                <a:ext uri="{35155182-B16C-46BC-9424-99874614C6A1}">
                  <wpsdc:indentchars xmlns:wpsdc="http://www.wps.cn/officeDocument/2017/drawingmlCustomData" val="200" checksum="4158780845"/>
                </a:ext>
              </a:extLst>
            </a:pPr>
            <a:r>
              <a:rPr lang="zh-CN" altLang="en-US" sz="2400">
                <a:latin typeface="华文中宋" panose="02010600040101010101" charset="-122"/>
                <a:ea typeface="华文中宋" panose="02010600040101010101" charset="-122"/>
                <a:sym typeface="华文中宋" panose="02010600040101010101" charset="-122"/>
              </a:rPr>
              <a:t>②北宋的</a:t>
            </a:r>
            <a:r>
              <a:rPr lang="zh-CN" altLang="en-US" sz="2400">
                <a:solidFill>
                  <a:srgbClr val="FF0000"/>
                </a:solidFill>
                <a:latin typeface="华文中宋" panose="02010600040101010101" charset="-122"/>
                <a:ea typeface="华文中宋" panose="02010600040101010101" charset="-122"/>
                <a:sym typeface="华文中宋" panose="02010600040101010101" charset="-122"/>
              </a:rPr>
              <a:t>统治危机</a:t>
            </a:r>
            <a:r>
              <a:rPr lang="zh-CN" altLang="en-US" sz="2400">
                <a:latin typeface="华文中宋" panose="02010600040101010101" charset="-122"/>
                <a:ea typeface="华文中宋" panose="02010600040101010101" charset="-122"/>
                <a:sym typeface="华文中宋" panose="02010600040101010101" charset="-122"/>
              </a:rPr>
              <a:t>主要表现在</a:t>
            </a:r>
            <a:r>
              <a:rPr lang="zh-CN" altLang="en-US" sz="2400">
                <a:solidFill>
                  <a:schemeClr val="tx1"/>
                </a:solidFill>
                <a:latin typeface="华文中宋" panose="02010600040101010101" charset="-122"/>
                <a:ea typeface="华文中宋" panose="02010600040101010101" charset="-122"/>
                <a:sym typeface="华文中宋" panose="02010600040101010101" charset="-122"/>
              </a:rPr>
              <a:t>军事和财政两</a:t>
            </a:r>
            <a:r>
              <a:rPr lang="zh-CN" altLang="en-US" sz="2400">
                <a:latin typeface="华文中宋" panose="02010600040101010101" charset="-122"/>
                <a:ea typeface="华文中宋" panose="02010600040101010101" charset="-122"/>
                <a:sym typeface="华文中宋" panose="02010600040101010101" charset="-122"/>
              </a:rPr>
              <a:t>个方面。</a:t>
            </a:r>
            <a:endParaRPr lang="zh-CN" altLang="en-US" sz="2400">
              <a:latin typeface="华文中宋" panose="02010600040101010101" charset="-122"/>
              <a:ea typeface="华文中宋" panose="02010600040101010101" charset="-122"/>
              <a:sym typeface="华文中宋" panose="02010600040101010101" charset="-122"/>
            </a:endParaRPr>
          </a:p>
          <a:p>
            <a:pPr indent="609600" fontAlgn="auto">
              <a:lnSpc>
                <a:spcPct val="140000"/>
              </a:lnSpc>
              <a:extLst>
                <a:ext uri="{35155182-B16C-46BC-9424-99874614C6A1}">
                  <wpsdc:indentchars xmlns:wpsdc="http://www.wps.cn/officeDocument/2017/drawingmlCustomData" val="200" checksum="4158780845"/>
                </a:ext>
              </a:extLst>
            </a:pPr>
            <a:r>
              <a:rPr lang="zh-CN" altLang="en-US" sz="2400">
                <a:latin typeface="华文中宋" panose="02010600040101010101" charset="-122"/>
                <a:ea typeface="华文中宋" panose="02010600040101010101" charset="-122"/>
                <a:sym typeface="华文中宋" panose="02010600040101010101" charset="-122"/>
              </a:rPr>
              <a:t>③</a:t>
            </a:r>
            <a:r>
              <a:rPr lang="zh-CN" altLang="en-US" sz="2400">
                <a:solidFill>
                  <a:srgbClr val="FF0000"/>
                </a:solidFill>
                <a:latin typeface="华文中宋" panose="02010600040101010101" charset="-122"/>
                <a:ea typeface="华文中宋" panose="02010600040101010101" charset="-122"/>
                <a:sym typeface="华文中宋" panose="02010600040101010101" charset="-122"/>
              </a:rPr>
              <a:t>王安石变法</a:t>
            </a:r>
            <a:r>
              <a:rPr lang="zh-CN" altLang="en-US" sz="2400">
                <a:latin typeface="华文中宋" panose="02010600040101010101" charset="-122"/>
                <a:ea typeface="华文中宋" panose="02010600040101010101" charset="-122"/>
                <a:sym typeface="华文中宋" panose="02010600040101010101" charset="-122"/>
              </a:rPr>
              <a:t>取得一些成果，但并未挽救北宋衰亡的命运。</a:t>
            </a:r>
            <a:endParaRPr lang="zh-CN" altLang="en-US" sz="2400">
              <a:latin typeface="华文中宋" panose="02010600040101010101" charset="-122"/>
              <a:ea typeface="华文中宋" panose="02010600040101010101" charset="-122"/>
              <a:sym typeface="华文中宋" panose="02010600040101010101" charset="-122"/>
            </a:endParaRPr>
          </a:p>
          <a:p>
            <a:pPr indent="609600" fontAlgn="auto">
              <a:lnSpc>
                <a:spcPct val="140000"/>
              </a:lnSpc>
              <a:extLst>
                <a:ext uri="{35155182-B16C-46BC-9424-99874614C6A1}">
                  <wpsdc:indentchars xmlns:wpsdc="http://www.wps.cn/officeDocument/2017/drawingmlCustomData" val="200" checksum="4158780845"/>
                </a:ext>
              </a:extLst>
            </a:pPr>
            <a:r>
              <a:rPr lang="zh-CN" altLang="en-US" sz="2400">
                <a:latin typeface="华文中宋" panose="02010600040101010101" charset="-122"/>
                <a:ea typeface="华文中宋" panose="02010600040101010101" charset="-122"/>
                <a:sym typeface="华文中宋" panose="02010600040101010101" charset="-122"/>
              </a:rPr>
              <a:t>④</a:t>
            </a:r>
            <a:r>
              <a:rPr lang="zh-CN" altLang="en-US" sz="2400">
                <a:solidFill>
                  <a:srgbClr val="FF0000"/>
                </a:solidFill>
                <a:latin typeface="华文中宋" panose="02010600040101010101" charset="-122"/>
                <a:ea typeface="华文中宋" panose="02010600040101010101" charset="-122"/>
                <a:sym typeface="华文中宋" panose="02010600040101010101" charset="-122"/>
              </a:rPr>
              <a:t>南宋偏安</a:t>
            </a:r>
            <a:r>
              <a:rPr lang="zh-CN" altLang="en-US" sz="2400">
                <a:latin typeface="华文中宋" panose="02010600040101010101" charset="-122"/>
                <a:ea typeface="华文中宋" panose="02010600040101010101" charset="-122"/>
                <a:sym typeface="华文中宋" panose="02010600040101010101" charset="-122"/>
              </a:rPr>
              <a:t>半壁的局面维持了较长时间。</a:t>
            </a:r>
            <a:endParaRPr lang="zh-CN" altLang="en-US" sz="2400">
              <a:latin typeface="华文中宋" panose="02010600040101010101" charset="-122"/>
              <a:ea typeface="华文中宋" panose="02010600040101010101" charset="-122"/>
              <a:sym typeface="华文中宋" panose="02010600040101010101" charset="-122"/>
            </a:endParaRPr>
          </a:p>
          <a:p>
            <a:pPr indent="609600" fontAlgn="auto">
              <a:lnSpc>
                <a:spcPct val="140000"/>
              </a:lnSpc>
              <a:extLst>
                <a:ext uri="{35155182-B16C-46BC-9424-99874614C6A1}">
                  <wpsdc:indentchars xmlns:wpsdc="http://www.wps.cn/officeDocument/2017/drawingmlCustomData" val="200" checksum="4158780845"/>
                </a:ext>
              </a:extLst>
            </a:pPr>
            <a:r>
              <a:rPr lang="zh-CN" altLang="en-US" sz="2400">
                <a:latin typeface="华文中宋" panose="02010600040101010101" charset="-122"/>
                <a:ea typeface="华文中宋" panose="02010600040101010101" charset="-122"/>
                <a:sym typeface="华文中宋" panose="02010600040101010101" charset="-122"/>
              </a:rPr>
              <a:t>⑤</a:t>
            </a:r>
            <a:r>
              <a:rPr lang="zh-CN" altLang="en-US" sz="2400">
                <a:solidFill>
                  <a:srgbClr val="FF0000"/>
                </a:solidFill>
                <a:latin typeface="华文中宋" panose="02010600040101010101" charset="-122"/>
                <a:ea typeface="华文中宋" panose="02010600040101010101" charset="-122"/>
                <a:sym typeface="华文中宋" panose="02010600040101010101" charset="-122"/>
              </a:rPr>
              <a:t>辽和西夏与北宋</a:t>
            </a:r>
            <a:r>
              <a:rPr lang="zh-CN" altLang="en-US" sz="2400">
                <a:latin typeface="华文中宋" panose="02010600040101010101" charset="-122"/>
                <a:ea typeface="华文中宋" panose="02010600040101010101" charset="-122"/>
                <a:sym typeface="华文中宋" panose="02010600040101010101" charset="-122"/>
              </a:rPr>
              <a:t>鼎峙，都维持了较长时间统治的稳定。</a:t>
            </a:r>
            <a:endParaRPr lang="zh-CN" altLang="en-US" sz="2400">
              <a:latin typeface="华文中宋" panose="02010600040101010101" charset="-122"/>
              <a:ea typeface="华文中宋" panose="02010600040101010101" charset="-122"/>
              <a:sym typeface="华文中宋" panose="02010600040101010101" charset="-122"/>
            </a:endParaRPr>
          </a:p>
          <a:p>
            <a:pPr indent="609600" fontAlgn="auto">
              <a:lnSpc>
                <a:spcPct val="140000"/>
              </a:lnSpc>
              <a:extLst>
                <a:ext uri="{35155182-B16C-46BC-9424-99874614C6A1}">
                  <wpsdc:indentchars xmlns:wpsdc="http://www.wps.cn/officeDocument/2017/drawingmlCustomData" val="200" checksum="4158780845"/>
                </a:ext>
              </a:extLst>
            </a:pPr>
            <a:r>
              <a:rPr lang="zh-CN" altLang="en-US" sz="2400">
                <a:latin typeface="华文中宋" panose="02010600040101010101" charset="-122"/>
                <a:ea typeface="华文中宋" panose="02010600040101010101" charset="-122"/>
                <a:sym typeface="华文中宋" panose="02010600040101010101" charset="-122"/>
              </a:rPr>
              <a:t>⑥</a:t>
            </a:r>
            <a:r>
              <a:rPr lang="zh-CN" altLang="en-US" sz="2400">
                <a:solidFill>
                  <a:srgbClr val="FF0000"/>
                </a:solidFill>
                <a:latin typeface="华文中宋" panose="02010600040101010101" charset="-122"/>
                <a:ea typeface="华文中宋" panose="02010600040101010101" charset="-122"/>
                <a:sym typeface="华文中宋" panose="02010600040101010101" charset="-122"/>
              </a:rPr>
              <a:t>金朝</a:t>
            </a:r>
            <a:r>
              <a:rPr lang="zh-CN" altLang="en-US" sz="2400">
                <a:latin typeface="华文中宋" panose="02010600040101010101" charset="-122"/>
                <a:ea typeface="华文中宋" panose="02010600040101010101" charset="-122"/>
                <a:sym typeface="华文中宋" panose="02010600040101010101" charset="-122"/>
              </a:rPr>
              <a:t>由东北入主中原，一度出现盛世。</a:t>
            </a:r>
            <a:endParaRPr lang="zh-CN" altLang="en-US" sz="2400">
              <a:latin typeface="华文中宋" panose="02010600040101010101" charset="-122"/>
              <a:ea typeface="华文中宋" panose="02010600040101010101" charset="-122"/>
              <a:sym typeface="华文中宋" panose="02010600040101010101" charset="-122"/>
            </a:endParaRPr>
          </a:p>
          <a:p>
            <a:pPr indent="609600" fontAlgn="auto">
              <a:lnSpc>
                <a:spcPct val="140000"/>
              </a:lnSpc>
              <a:extLst>
                <a:ext uri="{35155182-B16C-46BC-9424-99874614C6A1}">
                  <wpsdc:indentchars xmlns:wpsdc="http://www.wps.cn/officeDocument/2017/drawingmlCustomData" val="200" checksum="4158780845"/>
                </a:ext>
              </a:extLst>
            </a:pPr>
            <a:r>
              <a:rPr lang="zh-CN" altLang="en-US" sz="2400">
                <a:latin typeface="华文中宋" panose="02010600040101010101" charset="-122"/>
                <a:ea typeface="华文中宋" panose="02010600040101010101" charset="-122"/>
                <a:sym typeface="华文中宋" panose="02010600040101010101" charset="-122"/>
              </a:rPr>
              <a:t>⑦崛起于漠北的蒙古，建立元朝，完成了全国的大统一。</a:t>
            </a:r>
            <a:endParaRPr lang="zh-CN" altLang="en-US" sz="2400">
              <a:latin typeface="华文中宋" panose="02010600040101010101" charset="-122"/>
              <a:ea typeface="华文中宋" panose="02010600040101010101" charset="-122"/>
              <a:sym typeface="华文中宋" panose="02010600040101010101" charset="-122"/>
            </a:endParaRPr>
          </a:p>
          <a:p>
            <a:pPr indent="609600" fontAlgn="auto">
              <a:lnSpc>
                <a:spcPct val="140000"/>
              </a:lnSpc>
              <a:extLst>
                <a:ext uri="{35155182-B16C-46BC-9424-99874614C6A1}">
                  <wpsdc:indentchars xmlns:wpsdc="http://www.wps.cn/officeDocument/2017/drawingmlCustomData" val="200" checksum="4158780845"/>
                </a:ext>
              </a:extLst>
            </a:pPr>
            <a:r>
              <a:rPr lang="zh-CN" altLang="en-US" sz="2400">
                <a:latin typeface="华文中宋" panose="02010600040101010101" charset="-122"/>
                <a:ea typeface="华文中宋" panose="02010600040101010101" charset="-122"/>
                <a:sym typeface="华文中宋" panose="02010600040101010101" charset="-122"/>
              </a:rPr>
              <a:t>⑧</a:t>
            </a:r>
            <a:r>
              <a:rPr lang="zh-CN" altLang="en-US" sz="2400">
                <a:solidFill>
                  <a:srgbClr val="FF0000"/>
                </a:solidFill>
                <a:latin typeface="华文中宋" panose="02010600040101010101" charset="-122"/>
                <a:ea typeface="华文中宋" panose="02010600040101010101" charset="-122"/>
                <a:sym typeface="华文中宋" panose="02010600040101010101" charset="-122"/>
              </a:rPr>
              <a:t>元朝</a:t>
            </a:r>
            <a:r>
              <a:rPr lang="zh-CN" altLang="en-US" sz="2400">
                <a:latin typeface="华文中宋" panose="02010600040101010101" charset="-122"/>
                <a:ea typeface="华文中宋" panose="02010600040101010101" charset="-122"/>
                <a:sym typeface="华文中宋" panose="02010600040101010101" charset="-122"/>
              </a:rPr>
              <a:t>存在民族矛盾，但</a:t>
            </a:r>
            <a:r>
              <a:rPr lang="zh-CN" altLang="en-US" sz="2400">
                <a:solidFill>
                  <a:srgbClr val="FF0000"/>
                </a:solidFill>
                <a:latin typeface="华文中宋" panose="02010600040101010101" charset="-122"/>
                <a:ea typeface="华文中宋" panose="02010600040101010101" charset="-122"/>
                <a:sym typeface="华文中宋" panose="02010600040101010101" charset="-122"/>
              </a:rPr>
              <a:t>不同民族的交往交流交融</a:t>
            </a:r>
            <a:r>
              <a:rPr lang="zh-CN" altLang="en-US" sz="2400">
                <a:latin typeface="华文中宋" panose="02010600040101010101" charset="-122"/>
                <a:ea typeface="华文中宋" panose="02010600040101010101" charset="-122"/>
                <a:sym typeface="华文中宋" panose="02010600040101010101" charset="-122"/>
              </a:rPr>
              <a:t>也得到进一步加强。</a:t>
            </a:r>
            <a:endParaRPr lang="zh-CN" altLang="en-US" sz="2400">
              <a:latin typeface="华文中宋" panose="02010600040101010101" charset="-122"/>
              <a:ea typeface="华文中宋" panose="02010600040101010101" charset="-122"/>
              <a:sym typeface="华文中宋" panose="02010600040101010101" charset="-122"/>
            </a:endParaRPr>
          </a:p>
          <a:p>
            <a:pPr indent="609600" algn="r" fontAlgn="auto">
              <a:lnSpc>
                <a:spcPct val="140000"/>
              </a:lnSpc>
              <a:extLst>
                <a:ext uri="{35155182-B16C-46BC-9424-99874614C6A1}">
                  <wpsdc:indentchars xmlns:wpsdc="http://www.wps.cn/officeDocument/2017/drawingmlCustomData" val="200" checksum="4158780845"/>
                </a:ext>
              </a:extLst>
            </a:pPr>
            <a:r>
              <a:rPr lang="en-US" altLang="zh-CN" sz="2400">
                <a:latin typeface="华文中宋" panose="02010600040101010101" charset="-122"/>
                <a:ea typeface="华文中宋" panose="02010600040101010101" charset="-122"/>
                <a:sym typeface="华文中宋" panose="02010600040101010101" charset="-122"/>
              </a:rPr>
              <a:t>——</a:t>
            </a:r>
            <a:r>
              <a:rPr lang="zh-CN" altLang="en-US" sz="2400">
                <a:latin typeface="华文中宋" panose="02010600040101010101" charset="-122"/>
                <a:ea typeface="华文中宋" panose="02010600040101010101" charset="-122"/>
                <a:sym typeface="华文中宋" panose="02010600040101010101" charset="-122"/>
              </a:rPr>
              <a:t>《中外历史纲要（上）》第</a:t>
            </a:r>
            <a:r>
              <a:rPr lang="en-US" altLang="zh-CN" sz="2400">
                <a:latin typeface="华文中宋" panose="02010600040101010101" charset="-122"/>
                <a:ea typeface="华文中宋" panose="02010600040101010101" charset="-122"/>
                <a:sym typeface="华文中宋" panose="02010600040101010101" charset="-122"/>
              </a:rPr>
              <a:t>49-58</a:t>
            </a:r>
            <a:r>
              <a:rPr lang="zh-CN" altLang="en-US" sz="2400">
                <a:latin typeface="华文中宋" panose="02010600040101010101" charset="-122"/>
                <a:ea typeface="华文中宋" panose="02010600040101010101" charset="-122"/>
                <a:sym typeface="华文中宋" panose="02010600040101010101" charset="-122"/>
              </a:rPr>
              <a:t>页</a:t>
            </a:r>
            <a:endParaRPr lang="zh-CN" altLang="en-US" sz="2400">
              <a:latin typeface="华文中宋" panose="02010600040101010101" charset="-122"/>
              <a:ea typeface="华文中宋" panose="02010600040101010101" charset="-122"/>
              <a:sym typeface="华文中宋"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确立单元主题</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1"/>
          <a:srcRect l="1064" t="1258" r="671" b="708"/>
          <a:stretch>
            <a:fillRect/>
          </a:stretch>
        </p:blipFill>
        <p:spPr>
          <a:xfrm>
            <a:off x="184785" y="2869565"/>
            <a:ext cx="3643882" cy="2808000"/>
          </a:xfrm>
          <a:prstGeom prst="rect">
            <a:avLst/>
          </a:prstGeom>
          <a:ln w="12700">
            <a:solidFill>
              <a:schemeClr val="tx1"/>
            </a:solidFill>
          </a:ln>
        </p:spPr>
      </p:pic>
      <p:pic>
        <p:nvPicPr>
          <p:cNvPr id="45085" name="图片 8"/>
          <p:cNvPicPr>
            <a:picLocks noChangeAspect="1"/>
          </p:cNvPicPr>
          <p:nvPr/>
        </p:nvPicPr>
        <p:blipFill>
          <a:blip r:embed="rId2"/>
          <a:srcRect t="792"/>
          <a:stretch>
            <a:fillRect/>
          </a:stretch>
        </p:blipFill>
        <p:spPr>
          <a:xfrm>
            <a:off x="3975735" y="2869565"/>
            <a:ext cx="4051211" cy="2808000"/>
          </a:xfrm>
          <a:prstGeom prst="rect">
            <a:avLst/>
          </a:prstGeom>
          <a:noFill/>
          <a:ln w="9525" cap="flat" cmpd="sng">
            <a:solidFill>
              <a:schemeClr val="tx1"/>
            </a:solidFill>
            <a:prstDash val="solid"/>
            <a:round/>
            <a:headEnd type="none" w="med" len="med"/>
            <a:tailEnd type="none" w="med" len="med"/>
          </a:ln>
        </p:spPr>
      </p:pic>
      <p:pic>
        <p:nvPicPr>
          <p:cNvPr id="6" name="图片 5"/>
          <p:cNvPicPr>
            <a:picLocks noChangeAspect="1"/>
          </p:cNvPicPr>
          <p:nvPr/>
        </p:nvPicPr>
        <p:blipFill>
          <a:blip r:embed="rId3"/>
          <a:srcRect b="352"/>
          <a:stretch>
            <a:fillRect/>
          </a:stretch>
        </p:blipFill>
        <p:spPr>
          <a:xfrm>
            <a:off x="8174355" y="2869565"/>
            <a:ext cx="3847241" cy="2808000"/>
          </a:xfrm>
          <a:prstGeom prst="rect">
            <a:avLst/>
          </a:prstGeom>
          <a:ln>
            <a:solidFill>
              <a:schemeClr val="tx1"/>
            </a:solidFill>
          </a:ln>
        </p:spPr>
      </p:pic>
      <p:sp>
        <p:nvSpPr>
          <p:cNvPr id="7" name="Title 6"/>
          <p:cNvSpPr txBox="1"/>
          <p:nvPr>
            <p:custDataLst>
              <p:tags r:id="rId4"/>
            </p:custDataLst>
          </p:nvPr>
        </p:nvSpPr>
        <p:spPr>
          <a:xfrm>
            <a:off x="3253105" y="1732280"/>
            <a:ext cx="5685155" cy="733425"/>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fontAlgn="auto">
              <a:lnSpc>
                <a:spcPct val="150000"/>
              </a:lnSpc>
              <a:spcBef>
                <a:spcPts val="0"/>
              </a:spcBef>
              <a:spcAft>
                <a:spcPts val="800"/>
              </a:spcAft>
              <a:buSzPct val="100000"/>
              <a:buNone/>
            </a:pPr>
            <a:r>
              <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从</a:t>
            </a:r>
            <a:r>
              <a:rPr altLang="zh-CN"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a:t>
            </a:r>
            <a:r>
              <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小中国</a:t>
            </a:r>
            <a:r>
              <a:rPr altLang="zh-CN"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a:t>
            </a:r>
            <a:r>
              <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到</a:t>
            </a:r>
            <a:r>
              <a:rPr altLang="zh-CN"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a:t>
            </a:r>
            <a:r>
              <a:rPr lang="zh-CN" altLang="en-US"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大中国</a:t>
            </a:r>
            <a:r>
              <a:rPr altLang="zh-CN"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a:t>
            </a:r>
            <a:endParaRPr altLang="zh-CN" sz="28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p:nvPr/>
        </p:nvGraphicFramePr>
        <p:xfrm>
          <a:off x="309880" y="1518285"/>
          <a:ext cx="11572240" cy="5109845"/>
        </p:xfrm>
        <a:graphic>
          <a:graphicData uri="http://schemas.openxmlformats.org/drawingml/2006/chart">
            <c:chart xmlns:c="http://schemas.openxmlformats.org/drawingml/2006/chart" xmlns:r="http://schemas.openxmlformats.org/officeDocument/2006/relationships" r:id="rId1"/>
          </a:graphicData>
        </a:graphic>
      </p:graphicFrame>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聚焦高考形势</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聚焦高考形势</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4" name="图片 3" descr="【课件】两宋的政治与军事_06"/>
          <p:cNvPicPr>
            <a:picLocks noChangeAspect="1"/>
          </p:cNvPicPr>
          <p:nvPr/>
        </p:nvPicPr>
        <p:blipFill>
          <a:blip r:embed="rId1"/>
          <a:stretch>
            <a:fillRect/>
          </a:stretch>
        </p:blipFill>
        <p:spPr>
          <a:xfrm>
            <a:off x="1616075" y="1660525"/>
            <a:ext cx="8960000" cy="50400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聚焦高考形势</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6" name="矩形 5"/>
          <p:cNvSpPr/>
          <p:nvPr>
            <p:custDataLst>
              <p:tags r:id="rId1"/>
            </p:custDataLst>
          </p:nvPr>
        </p:nvSpPr>
        <p:spPr>
          <a:xfrm>
            <a:off x="372854" y="3377937"/>
            <a:ext cx="2002934" cy="245974"/>
          </a:xfrm>
          <a:prstGeom prst="rect">
            <a:avLst/>
          </a:prstGeom>
          <a:solidFill>
            <a:srgbClr val="35C5AE"/>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7" name="任意多边形 8"/>
          <p:cNvSpPr/>
          <p:nvPr>
            <p:custDataLst>
              <p:tags r:id="rId2"/>
            </p:custDataLst>
          </p:nvPr>
        </p:nvSpPr>
        <p:spPr>
          <a:xfrm flipV="1">
            <a:off x="2375789" y="3377936"/>
            <a:ext cx="1370427" cy="640493"/>
          </a:xfrm>
          <a:custGeom>
            <a:avLst/>
            <a:gdLst>
              <a:gd name="connsiteX0" fmla="*/ 0 w 742949"/>
              <a:gd name="connsiteY0" fmla="*/ 347230 h 347230"/>
              <a:gd name="connsiteX1" fmla="*/ 371475 w 742949"/>
              <a:gd name="connsiteY1" fmla="*/ 133350 h 347230"/>
              <a:gd name="connsiteX2" fmla="*/ 742949 w 742949"/>
              <a:gd name="connsiteY2" fmla="*/ 347229 h 347230"/>
              <a:gd name="connsiteX3" fmla="*/ 742949 w 742949"/>
              <a:gd name="connsiteY3" fmla="*/ 213879 h 347230"/>
              <a:gd name="connsiteX4" fmla="*/ 371475 w 742949"/>
              <a:gd name="connsiteY4" fmla="*/ 0 h 347230"/>
              <a:gd name="connsiteX5" fmla="*/ 0 w 742949"/>
              <a:gd name="connsiteY5" fmla="*/ 213879 h 34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2949" h="347230">
                <a:moveTo>
                  <a:pt x="0" y="347230"/>
                </a:moveTo>
                <a:lnTo>
                  <a:pt x="371475" y="133350"/>
                </a:lnTo>
                <a:lnTo>
                  <a:pt x="742949" y="347229"/>
                </a:lnTo>
                <a:lnTo>
                  <a:pt x="742949" y="213879"/>
                </a:lnTo>
                <a:lnTo>
                  <a:pt x="371475" y="0"/>
                </a:lnTo>
                <a:lnTo>
                  <a:pt x="0" y="213879"/>
                </a:lnTo>
                <a:close/>
              </a:path>
            </a:pathLst>
          </a:custGeom>
          <a:solidFill>
            <a:srgbClr val="35C5AE"/>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8" name="矩形 7"/>
          <p:cNvSpPr/>
          <p:nvPr>
            <p:custDataLst>
              <p:tags r:id="rId3"/>
            </p:custDataLst>
          </p:nvPr>
        </p:nvSpPr>
        <p:spPr>
          <a:xfrm>
            <a:off x="3746500" y="3378200"/>
            <a:ext cx="8198485" cy="245745"/>
          </a:xfrm>
          <a:prstGeom prst="rect">
            <a:avLst/>
          </a:prstGeom>
          <a:solidFill>
            <a:srgbClr val="35C5AE"/>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9" name="矩形 8"/>
          <p:cNvSpPr/>
          <p:nvPr>
            <p:custDataLst>
              <p:tags r:id="rId4"/>
            </p:custDataLst>
          </p:nvPr>
        </p:nvSpPr>
        <p:spPr>
          <a:xfrm>
            <a:off x="2424098" y="1812491"/>
            <a:ext cx="755490" cy="1721819"/>
          </a:xfrm>
          <a:prstGeom prst="rect">
            <a:avLst/>
          </a:prstGeom>
          <a:solidFill>
            <a:srgbClr val="D9D9D9"/>
          </a:solidFill>
          <a:ln>
            <a:noFill/>
          </a:ln>
          <a:scene3d>
            <a:camera prst="isometricLeftDown"/>
            <a:lightRig rig="threePt" dir="t"/>
          </a:scene3d>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0" name="矩形 9"/>
          <p:cNvSpPr/>
          <p:nvPr>
            <p:custDataLst>
              <p:tags r:id="rId5"/>
            </p:custDataLst>
          </p:nvPr>
        </p:nvSpPr>
        <p:spPr>
          <a:xfrm>
            <a:off x="2942410" y="1812491"/>
            <a:ext cx="755490" cy="1721819"/>
          </a:xfrm>
          <a:prstGeom prst="rect">
            <a:avLst/>
          </a:prstGeom>
          <a:solidFill>
            <a:srgbClr val="D9D9D9"/>
          </a:solidFill>
          <a:ln>
            <a:noFill/>
          </a:ln>
          <a:scene3d>
            <a:camera prst="isometricRightUp"/>
            <a:lightRig rig="threePt" dir="t"/>
          </a:scene3d>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1" name="矩形 10"/>
          <p:cNvSpPr/>
          <p:nvPr>
            <p:custDataLst>
              <p:tags r:id="rId6"/>
            </p:custDataLst>
          </p:nvPr>
        </p:nvSpPr>
        <p:spPr>
          <a:xfrm>
            <a:off x="3583940" y="1802130"/>
            <a:ext cx="8366125" cy="1416050"/>
          </a:xfrm>
          <a:prstGeom prst="rect">
            <a:avLst/>
          </a:prstGeom>
          <a:solidFill>
            <a:srgbClr val="D9D9D9">
              <a:lumMod val="40000"/>
              <a:lumOff val="60000"/>
            </a:srgbClr>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2" name="矩形 11"/>
          <p:cNvSpPr/>
          <p:nvPr>
            <p:custDataLst>
              <p:tags r:id="rId7"/>
            </p:custDataLst>
          </p:nvPr>
        </p:nvSpPr>
        <p:spPr>
          <a:xfrm>
            <a:off x="372854" y="1812491"/>
            <a:ext cx="2165436" cy="1416115"/>
          </a:xfrm>
          <a:prstGeom prst="rect">
            <a:avLst/>
          </a:prstGeom>
          <a:solidFill>
            <a:srgbClr val="D9D9D9">
              <a:lumMod val="40000"/>
              <a:lumOff val="60000"/>
            </a:srgbClr>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3" name="矩形 12"/>
          <p:cNvSpPr/>
          <p:nvPr>
            <p:custDataLst>
              <p:tags r:id="rId8"/>
            </p:custDataLst>
          </p:nvPr>
        </p:nvSpPr>
        <p:spPr>
          <a:xfrm>
            <a:off x="372854" y="5626609"/>
            <a:ext cx="2002934" cy="245974"/>
          </a:xfrm>
          <a:prstGeom prst="rect">
            <a:avLst/>
          </a:prstGeom>
          <a:solidFill>
            <a:srgbClr val="35C5AE"/>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4" name="任意多边形 24"/>
          <p:cNvSpPr/>
          <p:nvPr>
            <p:custDataLst>
              <p:tags r:id="rId9"/>
            </p:custDataLst>
          </p:nvPr>
        </p:nvSpPr>
        <p:spPr>
          <a:xfrm flipV="1">
            <a:off x="2375789" y="5626608"/>
            <a:ext cx="1370427" cy="640493"/>
          </a:xfrm>
          <a:custGeom>
            <a:avLst/>
            <a:gdLst>
              <a:gd name="connsiteX0" fmla="*/ 0 w 742949"/>
              <a:gd name="connsiteY0" fmla="*/ 347230 h 347230"/>
              <a:gd name="connsiteX1" fmla="*/ 371475 w 742949"/>
              <a:gd name="connsiteY1" fmla="*/ 133350 h 347230"/>
              <a:gd name="connsiteX2" fmla="*/ 742949 w 742949"/>
              <a:gd name="connsiteY2" fmla="*/ 347229 h 347230"/>
              <a:gd name="connsiteX3" fmla="*/ 742949 w 742949"/>
              <a:gd name="connsiteY3" fmla="*/ 213879 h 347230"/>
              <a:gd name="connsiteX4" fmla="*/ 371475 w 742949"/>
              <a:gd name="connsiteY4" fmla="*/ 0 h 347230"/>
              <a:gd name="connsiteX5" fmla="*/ 0 w 742949"/>
              <a:gd name="connsiteY5" fmla="*/ 213879 h 347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2949" h="347230">
                <a:moveTo>
                  <a:pt x="0" y="347230"/>
                </a:moveTo>
                <a:lnTo>
                  <a:pt x="371475" y="133350"/>
                </a:lnTo>
                <a:lnTo>
                  <a:pt x="742949" y="347229"/>
                </a:lnTo>
                <a:lnTo>
                  <a:pt x="742949" y="213879"/>
                </a:lnTo>
                <a:lnTo>
                  <a:pt x="371475" y="0"/>
                </a:lnTo>
                <a:lnTo>
                  <a:pt x="0" y="213879"/>
                </a:lnTo>
                <a:close/>
              </a:path>
            </a:pathLst>
          </a:custGeom>
          <a:solidFill>
            <a:srgbClr val="35C5AE"/>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5" name="矩形 14"/>
          <p:cNvSpPr/>
          <p:nvPr>
            <p:custDataLst>
              <p:tags r:id="rId10"/>
            </p:custDataLst>
          </p:nvPr>
        </p:nvSpPr>
        <p:spPr>
          <a:xfrm>
            <a:off x="3746500" y="5626735"/>
            <a:ext cx="8197850" cy="245745"/>
          </a:xfrm>
          <a:prstGeom prst="rect">
            <a:avLst/>
          </a:prstGeom>
          <a:solidFill>
            <a:srgbClr val="35C5AE"/>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6" name="矩形 15"/>
          <p:cNvSpPr/>
          <p:nvPr>
            <p:custDataLst>
              <p:tags r:id="rId11"/>
            </p:custDataLst>
          </p:nvPr>
        </p:nvSpPr>
        <p:spPr>
          <a:xfrm>
            <a:off x="2424098" y="4061157"/>
            <a:ext cx="755490" cy="1721822"/>
          </a:xfrm>
          <a:prstGeom prst="rect">
            <a:avLst/>
          </a:prstGeom>
          <a:solidFill>
            <a:srgbClr val="D9D9D9"/>
          </a:solidFill>
          <a:ln>
            <a:noFill/>
          </a:ln>
          <a:scene3d>
            <a:camera prst="isometricLeftDown"/>
            <a:lightRig rig="threePt" dir="t"/>
          </a:scene3d>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7" name="矩形 16"/>
          <p:cNvSpPr/>
          <p:nvPr>
            <p:custDataLst>
              <p:tags r:id="rId12"/>
            </p:custDataLst>
          </p:nvPr>
        </p:nvSpPr>
        <p:spPr>
          <a:xfrm>
            <a:off x="2942410" y="4061157"/>
            <a:ext cx="755490" cy="1721822"/>
          </a:xfrm>
          <a:prstGeom prst="rect">
            <a:avLst/>
          </a:prstGeom>
          <a:solidFill>
            <a:srgbClr val="D9D9D9"/>
          </a:solidFill>
          <a:ln>
            <a:noFill/>
          </a:ln>
          <a:scene3d>
            <a:camera prst="isometricRightUp"/>
            <a:lightRig rig="threePt" dir="t"/>
          </a:scene3d>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8" name="矩形 17"/>
          <p:cNvSpPr/>
          <p:nvPr>
            <p:custDataLst>
              <p:tags r:id="rId13"/>
            </p:custDataLst>
          </p:nvPr>
        </p:nvSpPr>
        <p:spPr>
          <a:xfrm>
            <a:off x="3583940" y="4050665"/>
            <a:ext cx="8366125" cy="1416050"/>
          </a:xfrm>
          <a:prstGeom prst="rect">
            <a:avLst/>
          </a:prstGeom>
          <a:solidFill>
            <a:srgbClr val="D9D9D9">
              <a:lumMod val="40000"/>
              <a:lumOff val="60000"/>
            </a:srgbClr>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sp>
        <p:nvSpPr>
          <p:cNvPr id="19" name="矩形 18"/>
          <p:cNvSpPr/>
          <p:nvPr>
            <p:custDataLst>
              <p:tags r:id="rId14"/>
            </p:custDataLst>
          </p:nvPr>
        </p:nvSpPr>
        <p:spPr>
          <a:xfrm>
            <a:off x="372854" y="4061155"/>
            <a:ext cx="2165436" cy="1416115"/>
          </a:xfrm>
          <a:prstGeom prst="rect">
            <a:avLst/>
          </a:prstGeom>
          <a:solidFill>
            <a:srgbClr val="D9D9D9">
              <a:lumMod val="40000"/>
              <a:lumOff val="60000"/>
            </a:srgbClr>
          </a:solidFill>
          <a:ln>
            <a:noFill/>
          </a:ln>
        </p:spPr>
        <p:style>
          <a:lnRef idx="2">
            <a:srgbClr val="35C5AE">
              <a:shade val="50000"/>
            </a:srgbClr>
          </a:lnRef>
          <a:fillRef idx="1">
            <a:srgbClr val="35C5AE"/>
          </a:fillRef>
          <a:effectRef idx="0">
            <a:srgbClr val="35C5AE"/>
          </a:effectRef>
          <a:fontRef idx="minor">
            <a:srgbClr val="FFFFFF"/>
          </a:fontRef>
        </p:style>
        <p:txBody>
          <a:bodyPr rtlCol="0" anchor="ctr"/>
          <a:p>
            <a:pPr algn="ctr"/>
            <a:endParaRPr lang="zh-CN" altLang="en-US" sz="1865">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15">
            <a:lum bright="-18000" contrast="36000"/>
          </a:blip>
          <a:srcRect/>
          <a:stretch>
            <a:fillRect/>
          </a:stretch>
        </p:blipFill>
        <p:spPr>
          <a:xfrm>
            <a:off x="1041400" y="1906905"/>
            <a:ext cx="864000" cy="1206701"/>
          </a:xfrm>
          <a:prstGeom prst="rect">
            <a:avLst/>
          </a:prstGeom>
        </p:spPr>
      </p:pic>
      <p:pic>
        <p:nvPicPr>
          <p:cNvPr id="21" name="图片 20"/>
          <p:cNvPicPr>
            <a:picLocks noChangeAspect="1"/>
          </p:cNvPicPr>
          <p:nvPr/>
        </p:nvPicPr>
        <p:blipFill>
          <a:blip r:embed="rId16"/>
          <a:srcRect l="17261" t="3927" r="16762" b="2893"/>
          <a:stretch>
            <a:fillRect/>
          </a:stretch>
        </p:blipFill>
        <p:spPr>
          <a:xfrm>
            <a:off x="1040765" y="4161790"/>
            <a:ext cx="864000" cy="1220638"/>
          </a:xfrm>
          <a:prstGeom prst="rect">
            <a:avLst/>
          </a:prstGeom>
        </p:spPr>
      </p:pic>
      <p:sp>
        <p:nvSpPr>
          <p:cNvPr id="22" name="文本框 21"/>
          <p:cNvSpPr txBox="1"/>
          <p:nvPr/>
        </p:nvSpPr>
        <p:spPr>
          <a:xfrm>
            <a:off x="3697605" y="1816735"/>
            <a:ext cx="8246745" cy="1420495"/>
          </a:xfrm>
          <a:prstGeom prst="rect">
            <a:avLst/>
          </a:prstGeom>
          <a:noFill/>
        </p:spPr>
        <p:txBody>
          <a:bodyPr wrap="square" rtlCol="0" anchor="t">
            <a:spAutoFit/>
          </a:bodyPr>
          <a:p>
            <a:pPr algn="just">
              <a:lnSpc>
                <a:spcPct val="120000"/>
              </a:lnSpc>
            </a:pPr>
            <a:r>
              <a:rPr lang="en-US" altLang="zh-CN" sz="2400">
                <a:latin typeface="楷体" panose="02010609060101010101" charset="-122"/>
                <a:ea typeface="楷体" panose="02010609060101010101" charset="-122"/>
                <a:cs typeface="楷体" panose="02010609060101010101" charset="-122"/>
              </a:rPr>
              <a:t>    </a:t>
            </a:r>
            <a:r>
              <a:rPr lang="zh-CN" sz="2400">
                <a:latin typeface="楷体" panose="02010609060101010101" charset="-122"/>
                <a:ea typeface="楷体" panose="02010609060101010101" charset="-122"/>
                <a:cs typeface="楷体" panose="02010609060101010101" charset="-122"/>
              </a:rPr>
              <a:t>本专题有两个学习要点：一是认识两宋政治、经济、文化与社会等方面的新变化，二是认识辽夏金元诸北方少数民族政权在统一多民族封建国家发展中的重要作用。</a:t>
            </a:r>
            <a:endParaRPr lang="zh-CN" altLang="en-US" sz="2400">
              <a:latin typeface="楷体" panose="02010609060101010101" charset="-122"/>
              <a:ea typeface="楷体" panose="02010609060101010101" charset="-122"/>
              <a:cs typeface="楷体" panose="02010609060101010101" charset="-122"/>
            </a:endParaRPr>
          </a:p>
        </p:txBody>
      </p:sp>
      <p:sp>
        <p:nvSpPr>
          <p:cNvPr id="23" name="文本框 22"/>
          <p:cNvSpPr txBox="1"/>
          <p:nvPr/>
        </p:nvSpPr>
        <p:spPr>
          <a:xfrm>
            <a:off x="3698240" y="4061460"/>
            <a:ext cx="8251825" cy="1420495"/>
          </a:xfrm>
          <a:prstGeom prst="rect">
            <a:avLst/>
          </a:prstGeom>
          <a:noFill/>
        </p:spPr>
        <p:txBody>
          <a:bodyPr wrap="square" rtlCol="0" anchor="t">
            <a:spAutoFit/>
          </a:bodyPr>
          <a:p>
            <a:pPr algn="just">
              <a:lnSpc>
                <a:spcPct val="120000"/>
              </a:lnSpc>
            </a:pPr>
            <a:r>
              <a:rPr lang="en-US" altLang="zh-CN" sz="2400">
                <a:latin typeface="楷体" panose="02010609060101010101" charset="-122"/>
                <a:ea typeface="楷体" panose="02010609060101010101" charset="-122"/>
                <a:cs typeface="楷体" panose="02010609060101010101" charset="-122"/>
              </a:rPr>
              <a:t>    </a:t>
            </a:r>
            <a:r>
              <a:rPr lang="zh-CN" sz="2400">
                <a:latin typeface="楷体" panose="02010609060101010101" charset="-122"/>
                <a:ea typeface="楷体" panose="02010609060101010101" charset="-122"/>
                <a:cs typeface="楷体" panose="02010609060101010101" charset="-122"/>
              </a:rPr>
              <a:t>命题规律总结：……本单元常考的重要知识点有</a:t>
            </a:r>
            <a:r>
              <a:rPr lang="zh-CN" sz="2400" b="1">
                <a:latin typeface="楷体" panose="02010609060101010101" charset="-122"/>
                <a:ea typeface="楷体" panose="02010609060101010101" charset="-122"/>
                <a:cs typeface="楷体" panose="02010609060101010101" charset="-122"/>
              </a:rPr>
              <a:t>宋初加强中央集权的措施</a:t>
            </a:r>
            <a:r>
              <a:rPr lang="zh-CN" sz="2400">
                <a:latin typeface="楷体" panose="02010609060101010101" charset="-122"/>
                <a:ea typeface="楷体" panose="02010609060101010101" charset="-122"/>
                <a:cs typeface="楷体" panose="02010609060101010101" charset="-122"/>
              </a:rPr>
              <a:t>、</a:t>
            </a:r>
            <a:r>
              <a:rPr lang="zh-CN" sz="2400" b="1">
                <a:latin typeface="楷体" panose="02010609060101010101" charset="-122"/>
                <a:ea typeface="楷体" panose="02010609060101010101" charset="-122"/>
                <a:cs typeface="楷体" panose="02010609060101010101" charset="-122"/>
              </a:rPr>
              <a:t>王安石变法</a:t>
            </a:r>
            <a:r>
              <a:rPr lang="zh-CN" sz="2400">
                <a:latin typeface="楷体" panose="02010609060101010101" charset="-122"/>
                <a:ea typeface="楷体" panose="02010609060101010101" charset="-122"/>
                <a:cs typeface="楷体" panose="02010609060101010101" charset="-122"/>
              </a:rPr>
              <a:t>、</a:t>
            </a:r>
            <a:r>
              <a:rPr lang="zh-CN" sz="2400" b="1">
                <a:latin typeface="楷体" panose="02010609060101010101" charset="-122"/>
                <a:ea typeface="楷体" panose="02010609060101010101" charset="-122"/>
                <a:cs typeface="楷体" panose="02010609060101010101" charset="-122"/>
              </a:rPr>
              <a:t>元朝行省制度</a:t>
            </a:r>
            <a:r>
              <a:rPr lang="zh-CN" sz="2400">
                <a:latin typeface="楷体" panose="02010609060101010101" charset="-122"/>
                <a:ea typeface="楷体" panose="02010609060101010101" charset="-122"/>
                <a:cs typeface="楷体" panose="02010609060101010101" charset="-122"/>
              </a:rPr>
              <a:t>、宋代商品经济发展、社会新变化和理学兴起。</a:t>
            </a:r>
            <a:endParaRPr lang="zh-CN" sz="2400">
              <a:latin typeface="楷体" panose="02010609060101010101" charset="-122"/>
              <a:ea typeface="楷体" panose="02010609060101010101" charset="-122"/>
              <a:cs typeface="楷体" panose="02010609060101010101" charset="-122"/>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聚焦高考形势</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38455" y="1669415"/>
            <a:ext cx="11514455" cy="4887595"/>
          </a:xfrm>
          <a:prstGeom prst="rect">
            <a:avLst/>
          </a:prstGeom>
          <a:noFill/>
        </p:spPr>
        <p:txBody>
          <a:bodyPr wrap="square" rtlCol="0" anchor="t">
            <a:spAutoFit/>
          </a:bodyPr>
          <a:p>
            <a:pPr indent="609600" algn="just" fontAlgn="auto">
              <a:lnSpc>
                <a:spcPct val="130000"/>
              </a:lnSpc>
              <a:extLst>
                <a:ext uri="{35155182-B16C-46BC-9424-99874614C6A1}">
                  <wpsdc:indentchars xmlns:wpsdc="http://www.wps.cn/officeDocument/2017/drawingmlCustomData" val="200" checksum="4158780845"/>
                </a:ext>
              </a:extLst>
            </a:pPr>
            <a:r>
              <a:rPr lang="zh-CN" sz="2400" b="1">
                <a:latin typeface="楷体" panose="02010609060101010101" charset="-122"/>
                <a:ea typeface="楷体" panose="02010609060101010101" charset="-122"/>
                <a:cs typeface="楷体" panose="02010609060101010101" charset="-122"/>
              </a:rPr>
              <a:t>命题趋向预测：</a:t>
            </a:r>
            <a:endParaRPr lang="zh-CN" sz="2400" b="1">
              <a:latin typeface="楷体" panose="02010609060101010101" charset="-122"/>
              <a:ea typeface="楷体" panose="02010609060101010101" charset="-122"/>
              <a:cs typeface="楷体" panose="02010609060101010101" charset="-122"/>
            </a:endParaRPr>
          </a:p>
          <a:p>
            <a:pPr indent="609600" algn="just" fontAlgn="auto">
              <a:lnSpc>
                <a:spcPct val="130000"/>
              </a:lnSpc>
              <a:extLst>
                <a:ext uri="{35155182-B16C-46BC-9424-99874614C6A1}">
                  <wpsdc:indentchars xmlns:wpsdc="http://www.wps.cn/officeDocument/2017/drawingmlCustomData" val="200" checksum="4158780845"/>
                </a:ext>
              </a:extLst>
            </a:pPr>
            <a:r>
              <a:rPr lang="zh-CN" sz="2400">
                <a:latin typeface="楷体" panose="02010609060101010101" charset="-122"/>
                <a:ea typeface="楷体" panose="02010609060101010101" charset="-122"/>
                <a:cs typeface="楷体" panose="02010609060101010101" charset="-122"/>
              </a:rPr>
              <a:t>①结合宋元时期不同的社会背景和面临的主要问题，创设学习情境和综合情景，考查这一时期</a:t>
            </a:r>
            <a:r>
              <a:rPr lang="zh-CN" sz="2400" b="1">
                <a:solidFill>
                  <a:srgbClr val="FF0000"/>
                </a:solidFill>
                <a:latin typeface="楷体" panose="02010609060101010101" charset="-122"/>
                <a:ea typeface="楷体" panose="02010609060101010101" charset="-122"/>
                <a:cs typeface="楷体" panose="02010609060101010101" charset="-122"/>
              </a:rPr>
              <a:t>制度变化的背景及其所要解决的问题</a:t>
            </a:r>
            <a:r>
              <a:rPr lang="zh-CN" sz="2400">
                <a:latin typeface="楷体" panose="02010609060101010101" charset="-122"/>
                <a:ea typeface="楷体" panose="02010609060101010101" charset="-122"/>
                <a:cs typeface="楷体" panose="02010609060101010101" charset="-122"/>
              </a:rPr>
              <a:t>，突出考查唯物史观、历史理解。</a:t>
            </a:r>
            <a:endParaRPr lang="zh-CN" sz="2400">
              <a:latin typeface="楷体" panose="02010609060101010101" charset="-122"/>
              <a:ea typeface="楷体" panose="02010609060101010101" charset="-122"/>
              <a:cs typeface="楷体" panose="02010609060101010101" charset="-122"/>
            </a:endParaRPr>
          </a:p>
          <a:p>
            <a:pPr indent="609600" algn="just" fontAlgn="auto">
              <a:lnSpc>
                <a:spcPct val="130000"/>
              </a:lnSpc>
              <a:extLst>
                <a:ext uri="{35155182-B16C-46BC-9424-99874614C6A1}">
                  <wpsdc:indentchars xmlns:wpsdc="http://www.wps.cn/officeDocument/2017/drawingmlCustomData" val="200" checksum="4158780845"/>
                </a:ext>
              </a:extLst>
            </a:pPr>
            <a:r>
              <a:rPr lang="zh-CN" altLang="en-US" sz="2400">
                <a:latin typeface="楷体" panose="02010609060101010101" charset="-122"/>
                <a:ea typeface="楷体" panose="02010609060101010101" charset="-122"/>
                <a:cs typeface="楷体" panose="02010609060101010101" charset="-122"/>
              </a:rPr>
              <a:t>②结合宋元时期社会经济变化的状况，创设学习情境和复杂情景，考察这一时期经济发展的表现，要求考生运用唯物史观分析这一时期的经济变化的原因及作用。</a:t>
            </a:r>
            <a:endParaRPr lang="zh-CN" altLang="en-US" sz="2400">
              <a:latin typeface="楷体" panose="02010609060101010101" charset="-122"/>
              <a:ea typeface="楷体" panose="02010609060101010101" charset="-122"/>
              <a:cs typeface="楷体" panose="02010609060101010101" charset="-122"/>
            </a:endParaRPr>
          </a:p>
          <a:p>
            <a:pPr indent="609600" algn="just" fontAlgn="auto">
              <a:lnSpc>
                <a:spcPct val="130000"/>
              </a:lnSpc>
              <a:extLst>
                <a:ext uri="{35155182-B16C-46BC-9424-99874614C6A1}">
                  <wpsdc:indentchars xmlns:wpsdc="http://www.wps.cn/officeDocument/2017/drawingmlCustomData" val="200" checksum="4158780845"/>
                </a:ext>
              </a:extLst>
            </a:pPr>
            <a:r>
              <a:rPr lang="zh-CN" altLang="en-US" sz="2400">
                <a:latin typeface="楷体" panose="02010609060101010101" charset="-122"/>
                <a:ea typeface="楷体" panose="02010609060101010101" charset="-122"/>
                <a:cs typeface="楷体" panose="02010609060101010101" charset="-122"/>
              </a:rPr>
              <a:t>③联系思想（儒学、道教与佛教、宋明理学）、文学艺术、科技、中外文化交流等方面变化的原因及表现。</a:t>
            </a:r>
            <a:endParaRPr lang="zh-CN" altLang="en-US" sz="2400">
              <a:latin typeface="楷体" panose="02010609060101010101" charset="-122"/>
              <a:ea typeface="楷体" panose="02010609060101010101" charset="-122"/>
              <a:cs typeface="楷体" panose="02010609060101010101" charset="-122"/>
            </a:endParaRPr>
          </a:p>
          <a:p>
            <a:pPr indent="609600" algn="just" fontAlgn="auto">
              <a:lnSpc>
                <a:spcPct val="130000"/>
              </a:lnSpc>
              <a:extLst>
                <a:ext uri="{35155182-B16C-46BC-9424-99874614C6A1}">
                  <wpsdc:indentchars xmlns:wpsdc="http://www.wps.cn/officeDocument/2017/drawingmlCustomData" val="200" checksum="4158780845"/>
                </a:ext>
              </a:extLst>
            </a:pPr>
            <a:r>
              <a:rPr lang="zh-CN" altLang="en-US" sz="2400">
                <a:latin typeface="楷体" panose="02010609060101010101" charset="-122"/>
                <a:ea typeface="楷体" panose="02010609060101010101" charset="-122"/>
                <a:cs typeface="楷体" panose="02010609060101010101" charset="-122"/>
              </a:rPr>
              <a:t>④联系经济中心南移，农业、手工业、商业和城市等发展的重要史实，从时空观念和历史理解角度考查宋元时期社会经济发生的变化及阶段性特点</a:t>
            </a:r>
            <a:endParaRPr lang="zh-CN" altLang="en-US" sz="2400">
              <a:latin typeface="楷体" panose="02010609060101010101" charset="-122"/>
              <a:ea typeface="楷体" panose="02010609060101010101" charset="-122"/>
              <a:cs typeface="楷体" panose="02010609060101010101" charset="-122"/>
            </a:endParaRPr>
          </a:p>
          <a:p>
            <a:pPr indent="609600" algn="r" fontAlgn="auto">
              <a:lnSpc>
                <a:spcPct val="130000"/>
              </a:lnSpc>
              <a:extLst>
                <a:ext uri="{35155182-B16C-46BC-9424-99874614C6A1}">
                  <wpsdc:indentchars xmlns:wpsdc="http://www.wps.cn/officeDocument/2017/drawingmlCustomData" val="200" checksum="4158780845"/>
                </a:ext>
              </a:extLst>
            </a:pP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《中国高考报告丛书</a:t>
            </a: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高考试题分析</a:t>
            </a:r>
            <a:r>
              <a:rPr lang="en-US" altLang="zh-CN" sz="2400">
                <a:latin typeface="Times New Roman" panose="02020603050405020304" charset="0"/>
                <a:ea typeface="楷体" panose="02010609060101010101" charset="-122"/>
                <a:cs typeface="Times New Roman" panose="02020603050405020304" charset="0"/>
              </a:rPr>
              <a:t>2022</a:t>
            </a:r>
            <a:r>
              <a:rPr lang="zh-CN" altLang="en-US" sz="2400">
                <a:latin typeface="Times New Roman" panose="02020603050405020304" charset="0"/>
                <a:ea typeface="楷体" panose="02010609060101010101" charset="-122"/>
                <a:cs typeface="Times New Roman" panose="02020603050405020304" charset="0"/>
              </a:rPr>
              <a:t>历史</a:t>
            </a:r>
            <a:r>
              <a:rPr lang="zh-CN" altLang="en-US" sz="2400">
                <a:latin typeface="楷体" panose="02010609060101010101" charset="-122"/>
                <a:ea typeface="楷体" panose="02010609060101010101" charset="-122"/>
                <a:cs typeface="楷体" panose="02010609060101010101" charset="-122"/>
              </a:rPr>
              <a:t>》</a:t>
            </a:r>
            <a:endParaRPr lang="zh-CN" altLang="en-US" sz="2400">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确立复习重点</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77825" y="2177415"/>
            <a:ext cx="8331835" cy="2848610"/>
          </a:xfrm>
          <a:prstGeom prst="rect">
            <a:avLst/>
          </a:prstGeom>
          <a:noFill/>
        </p:spPr>
        <p:txBody>
          <a:bodyPr wrap="square" rtlCol="0" anchor="t">
            <a:spAutoFit/>
          </a:bodyPr>
          <a:p>
            <a:pPr indent="711200" fontAlgn="auto">
              <a:lnSpc>
                <a:spcPct val="160000"/>
              </a:lnSpc>
              <a:extLst>
                <a:ext uri="{35155182-B16C-46BC-9424-99874614C6A1}">
                  <wpsdc:indentchars xmlns:wpsdc="http://www.wps.cn/officeDocument/2017/drawingmlCustomData" val="200" checksum="3773799597"/>
                </a:ext>
              </a:extLst>
            </a:pPr>
            <a:r>
              <a:rPr lang="zh-CN" altLang="en-US" sz="2800">
                <a:latin typeface="华文中宋" panose="02010600040101010101" charset="-122"/>
                <a:ea typeface="华文中宋" panose="02010600040101010101" charset="-122"/>
                <a:sym typeface="华文中宋" panose="02010600040101010101" charset="-122"/>
              </a:rPr>
              <a:t>①</a:t>
            </a:r>
            <a:r>
              <a:rPr lang="zh-CN" altLang="en-US" sz="2800">
                <a:latin typeface="华文中宋" panose="02010600040101010101" charset="-122"/>
                <a:ea typeface="华文中宋" panose="02010600040101010101" charset="-122"/>
                <a:sym typeface="华文中宋" panose="02010600040101010101" charset="-122"/>
              </a:rPr>
              <a:t>宋初加强中央集权的措施</a:t>
            </a:r>
            <a:endParaRPr lang="zh-CN" altLang="en-US" sz="2800">
              <a:latin typeface="华文中宋" panose="02010600040101010101" charset="-122"/>
              <a:ea typeface="华文中宋" panose="02010600040101010101" charset="-122"/>
              <a:sym typeface="华文中宋" panose="02010600040101010101" charset="-122"/>
            </a:endParaRPr>
          </a:p>
          <a:p>
            <a:pPr indent="711200" fontAlgn="auto">
              <a:lnSpc>
                <a:spcPct val="160000"/>
              </a:lnSpc>
              <a:extLst>
                <a:ext uri="{35155182-B16C-46BC-9424-99874614C6A1}">
                  <wpsdc:indentchars xmlns:wpsdc="http://www.wps.cn/officeDocument/2017/drawingmlCustomData" val="200" checksum="3773799597"/>
                </a:ext>
              </a:extLst>
            </a:pPr>
            <a:r>
              <a:rPr lang="zh-CN" altLang="en-US" sz="2800">
                <a:latin typeface="华文中宋" panose="02010600040101010101" charset="-122"/>
                <a:ea typeface="华文中宋" panose="02010600040101010101" charset="-122"/>
                <a:sym typeface="华文中宋" panose="02010600040101010101" charset="-122"/>
              </a:rPr>
              <a:t>②</a:t>
            </a:r>
            <a:r>
              <a:rPr lang="zh-CN" altLang="en-US" sz="2800">
                <a:latin typeface="华文中宋" panose="02010600040101010101" charset="-122"/>
                <a:ea typeface="华文中宋" panose="02010600040101010101" charset="-122"/>
                <a:sym typeface="华文中宋" panose="02010600040101010101" charset="-122"/>
              </a:rPr>
              <a:t>王安石变法的相关内容</a:t>
            </a:r>
            <a:r>
              <a:rPr lang="zh-CN" altLang="en-US" sz="2800" i="1">
                <a:solidFill>
                  <a:srgbClr val="FF0000"/>
                </a:solidFill>
                <a:latin typeface="华文中宋" panose="02010600040101010101" charset="-122"/>
                <a:ea typeface="华文中宋" panose="02010600040101010101" charset="-122"/>
                <a:sym typeface="华文中宋" panose="02010600040101010101" charset="-122"/>
              </a:rPr>
              <a:t>（举一反三）</a:t>
            </a:r>
            <a:endParaRPr lang="zh-CN" altLang="en-US" sz="2800">
              <a:latin typeface="华文中宋" panose="02010600040101010101" charset="-122"/>
              <a:ea typeface="华文中宋" panose="02010600040101010101" charset="-122"/>
              <a:sym typeface="华文中宋" panose="02010600040101010101" charset="-122"/>
            </a:endParaRPr>
          </a:p>
          <a:p>
            <a:pPr indent="711200" fontAlgn="auto">
              <a:lnSpc>
                <a:spcPct val="160000"/>
              </a:lnSpc>
              <a:extLst>
                <a:ext uri="{35155182-B16C-46BC-9424-99874614C6A1}">
                  <wpsdc:indentchars xmlns:wpsdc="http://www.wps.cn/officeDocument/2017/drawingmlCustomData" val="200" checksum="3773799597"/>
                </a:ext>
              </a:extLst>
            </a:pPr>
            <a:r>
              <a:rPr lang="zh-CN" altLang="en-US" sz="2800">
                <a:latin typeface="华文中宋" panose="02010600040101010101" charset="-122"/>
                <a:ea typeface="华文中宋" panose="02010600040101010101" charset="-122"/>
                <a:sym typeface="华文中宋" panose="02010600040101010101" charset="-122"/>
              </a:rPr>
              <a:t>③辽、西夏、金的制度建设</a:t>
            </a:r>
            <a:endParaRPr lang="zh-CN" altLang="en-US" sz="2800">
              <a:latin typeface="华文中宋" panose="02010600040101010101" charset="-122"/>
              <a:ea typeface="华文中宋" panose="02010600040101010101" charset="-122"/>
              <a:sym typeface="华文中宋" panose="02010600040101010101" charset="-122"/>
            </a:endParaRPr>
          </a:p>
          <a:p>
            <a:pPr indent="711200" fontAlgn="auto">
              <a:lnSpc>
                <a:spcPct val="160000"/>
              </a:lnSpc>
              <a:extLst>
                <a:ext uri="{35155182-B16C-46BC-9424-99874614C6A1}">
                  <wpsdc:indentchars xmlns:wpsdc="http://www.wps.cn/officeDocument/2017/drawingmlCustomData" val="200" checksum="3773799597"/>
                </a:ext>
              </a:extLst>
            </a:pPr>
            <a:r>
              <a:rPr lang="zh-CN" altLang="en-US" sz="2800">
                <a:latin typeface="华文中宋" panose="02010600040101010101" charset="-122"/>
                <a:ea typeface="华文中宋" panose="02010600040101010101" charset="-122"/>
                <a:sym typeface="华文中宋" panose="02010600040101010101" charset="-122"/>
              </a:rPr>
              <a:t>④元朝行省制度</a:t>
            </a:r>
            <a:endParaRPr lang="zh-CN" altLang="en-US" sz="2800">
              <a:latin typeface="华文中宋" panose="02010600040101010101" charset="-122"/>
              <a:ea typeface="华文中宋" panose="02010600040101010101" charset="-122"/>
              <a:sym typeface="华文中宋" panose="02010600040101010101" charset="-122"/>
            </a:endParaRPr>
          </a:p>
        </p:txBody>
      </p:sp>
      <p:pic>
        <p:nvPicPr>
          <p:cNvPr id="100" name="图片 99"/>
          <p:cNvPicPr>
            <a:picLocks noChangeAspect="1"/>
          </p:cNvPicPr>
          <p:nvPr/>
        </p:nvPicPr>
        <p:blipFill>
          <a:blip r:embed="rId1"/>
          <a:srcRect/>
          <a:stretch>
            <a:fillRect/>
          </a:stretch>
        </p:blipFill>
        <p:spPr>
          <a:xfrm>
            <a:off x="7271385" y="835025"/>
            <a:ext cx="4920615" cy="6020435"/>
          </a:xfrm>
          <a:prstGeom prst="rect">
            <a:avLst/>
          </a:prstGeom>
          <a:noFill/>
          <a:ln w="9525">
            <a:noFill/>
          </a:ln>
        </p:spPr>
      </p:pic>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用足教材栏目</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7825" y="1623060"/>
            <a:ext cx="6429375" cy="521970"/>
          </a:xfrm>
          <a:prstGeom prst="rect">
            <a:avLst/>
          </a:prstGeom>
          <a:noFill/>
        </p:spPr>
        <p:txBody>
          <a:bodyPr wrap="square" rtlCol="0">
            <a:spAutoFit/>
          </a:bodyPr>
          <a:p>
            <a:r>
              <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巧用【单元导语】【课时引言】</a:t>
            </a:r>
            <a:endParaRPr lang="zh-CN" altLang="zh-CN"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pic>
        <p:nvPicPr>
          <p:cNvPr id="3" name="图片 2"/>
          <p:cNvPicPr>
            <a:picLocks noChangeAspect="1"/>
          </p:cNvPicPr>
          <p:nvPr>
            <p:custDataLst>
              <p:tags r:id="rId1"/>
            </p:custDataLst>
          </p:nvPr>
        </p:nvPicPr>
        <p:blipFill>
          <a:blip r:embed="rId2"/>
          <a:stretch>
            <a:fillRect/>
          </a:stretch>
        </p:blipFill>
        <p:spPr>
          <a:xfrm>
            <a:off x="8424545" y="715010"/>
            <a:ext cx="3507105" cy="3740150"/>
          </a:xfrm>
          <a:prstGeom prst="rect">
            <a:avLst/>
          </a:prstGeom>
        </p:spPr>
      </p:pic>
      <p:pic>
        <p:nvPicPr>
          <p:cNvPr id="4" name="图片 3"/>
          <p:cNvPicPr>
            <a:picLocks noChangeAspect="1"/>
          </p:cNvPicPr>
          <p:nvPr>
            <p:custDataLst>
              <p:tags r:id="rId3"/>
            </p:custDataLst>
          </p:nvPr>
        </p:nvPicPr>
        <p:blipFill>
          <a:blip r:embed="rId4"/>
          <a:stretch>
            <a:fillRect/>
          </a:stretch>
        </p:blipFill>
        <p:spPr>
          <a:xfrm>
            <a:off x="6242050" y="4537710"/>
            <a:ext cx="5688965" cy="2098040"/>
          </a:xfrm>
          <a:prstGeom prst="rect">
            <a:avLst/>
          </a:prstGeom>
        </p:spPr>
      </p:pic>
      <p:pic>
        <p:nvPicPr>
          <p:cNvPr id="5" name="图片 4"/>
          <p:cNvPicPr>
            <a:picLocks noChangeAspect="1"/>
          </p:cNvPicPr>
          <p:nvPr>
            <p:custDataLst>
              <p:tags r:id="rId5"/>
            </p:custDataLst>
          </p:nvPr>
        </p:nvPicPr>
        <p:blipFill>
          <a:blip r:embed="rId6"/>
          <a:stretch>
            <a:fillRect/>
          </a:stretch>
        </p:blipFill>
        <p:spPr>
          <a:xfrm>
            <a:off x="6242050" y="715010"/>
            <a:ext cx="2045970" cy="3740150"/>
          </a:xfrm>
          <a:prstGeom prst="rect">
            <a:avLst/>
          </a:prstGeom>
        </p:spPr>
      </p:pic>
      <p:sp>
        <p:nvSpPr>
          <p:cNvPr id="6" name="文本框 5"/>
          <p:cNvSpPr txBox="1"/>
          <p:nvPr/>
        </p:nvSpPr>
        <p:spPr>
          <a:xfrm>
            <a:off x="377825" y="2138045"/>
            <a:ext cx="5727700" cy="4227195"/>
          </a:xfrm>
          <a:prstGeom prst="rect">
            <a:avLst/>
          </a:prstGeom>
          <a:noFill/>
        </p:spPr>
        <p:txBody>
          <a:bodyPr wrap="square" rtlCol="0" anchor="t">
            <a:spAutoFit/>
          </a:bodyPr>
          <a:p>
            <a:pPr indent="711200" fontAlgn="auto">
              <a:lnSpc>
                <a:spcPct val="160000"/>
              </a:lnSpc>
              <a:extLst>
                <a:ext uri="{35155182-B16C-46BC-9424-99874614C6A1}">
                  <wpsdc:indentchars xmlns:wpsdc="http://www.wps.cn/officeDocument/2017/drawingmlCustomData" val="200" checksum="3773799597"/>
                </a:ext>
              </a:extLst>
            </a:pPr>
            <a:r>
              <a:rPr lang="zh-CN" sz="2800">
                <a:solidFill>
                  <a:srgbClr val="C00000"/>
                </a:solidFill>
                <a:latin typeface="华文中宋" panose="02010600040101010101" charset="-122"/>
                <a:ea typeface="华文中宋" panose="02010600040101010101" charset="-122"/>
                <a:sym typeface="华文中宋" panose="02010600040101010101" charset="-122"/>
              </a:rPr>
              <a:t>阶段特征：</a:t>
            </a:r>
            <a:r>
              <a:rPr lang="zh-CN" sz="2800">
                <a:solidFill>
                  <a:schemeClr val="tx1"/>
                </a:solidFill>
                <a:latin typeface="华文中宋" panose="02010600040101010101" charset="-122"/>
                <a:ea typeface="华文中宋" panose="02010600040101010101" charset="-122"/>
                <a:sym typeface="华文中宋" panose="02010600040101010101" charset="-122"/>
              </a:rPr>
              <a:t>单元导语是一个历史阶段基本特征的简短概括，亦能突显该历史阶段的学习重点</a:t>
            </a:r>
            <a:r>
              <a:rPr lang="zh-CN" sz="2800">
                <a:latin typeface="华文中宋" panose="02010600040101010101" charset="-122"/>
                <a:ea typeface="华文中宋" panose="02010600040101010101" charset="-122"/>
                <a:sym typeface="华文中宋" panose="02010600040101010101" charset="-122"/>
              </a:rPr>
              <a:t>。</a:t>
            </a:r>
            <a:endParaRPr lang="zh-CN" sz="2800">
              <a:latin typeface="华文中宋" panose="02010600040101010101" charset="-122"/>
              <a:ea typeface="华文中宋" panose="02010600040101010101" charset="-122"/>
              <a:sym typeface="华文中宋" panose="02010600040101010101" charset="-122"/>
            </a:endParaRPr>
          </a:p>
          <a:p>
            <a:pPr indent="711200" fontAlgn="auto">
              <a:lnSpc>
                <a:spcPct val="160000"/>
              </a:lnSpc>
              <a:extLst>
                <a:ext uri="{35155182-B16C-46BC-9424-99874614C6A1}">
                  <wpsdc:indentchars xmlns:wpsdc="http://www.wps.cn/officeDocument/2017/drawingmlCustomData" val="200" checksum="3773799597"/>
                </a:ext>
              </a:extLst>
            </a:pPr>
            <a:r>
              <a:rPr lang="zh-CN" sz="2800">
                <a:solidFill>
                  <a:srgbClr val="C00000"/>
                </a:solidFill>
                <a:latin typeface="华文中宋" panose="02010600040101010101" charset="-122"/>
                <a:ea typeface="华文中宋" panose="02010600040101010101" charset="-122"/>
                <a:sym typeface="华文中宋" panose="02010600040101010101" charset="-122"/>
              </a:rPr>
              <a:t>学习目标</a:t>
            </a:r>
            <a:r>
              <a:rPr lang="en-US" altLang="zh-CN" sz="2800">
                <a:solidFill>
                  <a:srgbClr val="C00000"/>
                </a:solidFill>
                <a:latin typeface="华文中宋" panose="02010600040101010101" charset="-122"/>
                <a:ea typeface="华文中宋" panose="02010600040101010101" charset="-122"/>
                <a:sym typeface="华文中宋" panose="02010600040101010101" charset="-122"/>
              </a:rPr>
              <a:t>/</a:t>
            </a:r>
            <a:r>
              <a:rPr lang="zh-CN" sz="2800">
                <a:solidFill>
                  <a:srgbClr val="C00000"/>
                </a:solidFill>
                <a:latin typeface="华文中宋" panose="02010600040101010101" charset="-122"/>
                <a:ea typeface="华文中宋" panose="02010600040101010101" charset="-122"/>
                <a:sym typeface="华文中宋" panose="02010600040101010101" charset="-122"/>
              </a:rPr>
              <a:t>课程标准</a:t>
            </a:r>
            <a:endParaRPr lang="zh-CN" sz="2800">
              <a:latin typeface="华文中宋" panose="02010600040101010101" charset="-122"/>
              <a:ea typeface="华文中宋" panose="02010600040101010101" charset="-122"/>
              <a:sym typeface="华文中宋" panose="02010600040101010101" charset="-122"/>
            </a:endParaRPr>
          </a:p>
          <a:p>
            <a:pPr indent="711200" fontAlgn="auto">
              <a:lnSpc>
                <a:spcPct val="160000"/>
              </a:lnSpc>
              <a:extLst>
                <a:ext uri="{35155182-B16C-46BC-9424-99874614C6A1}">
                  <wpsdc:indentchars xmlns:wpsdc="http://www.wps.cn/officeDocument/2017/drawingmlCustomData" val="200" checksum="3773799597"/>
                </a:ext>
              </a:extLst>
            </a:pPr>
            <a:r>
              <a:rPr lang="zh-CN" sz="2800">
                <a:solidFill>
                  <a:srgbClr val="C00000"/>
                </a:solidFill>
                <a:latin typeface="华文中宋" panose="02010600040101010101" charset="-122"/>
                <a:ea typeface="华文中宋" panose="02010600040101010101" charset="-122"/>
                <a:sym typeface="华文中宋" panose="02010600040101010101" charset="-122"/>
              </a:rPr>
              <a:t>课堂导入：</a:t>
            </a:r>
            <a:r>
              <a:rPr lang="zh-CN" sz="2800">
                <a:latin typeface="华文中宋" panose="02010600040101010101" charset="-122"/>
                <a:ea typeface="华文中宋" panose="02010600040101010101" charset="-122"/>
                <a:sym typeface="华文中宋" panose="02010600040101010101" charset="-122"/>
              </a:rPr>
              <a:t>课时引言中偶尔也隐含着部分知识点。</a:t>
            </a:r>
            <a:endParaRPr lang="zh-CN" sz="2800">
              <a:latin typeface="华文中宋" panose="02010600040101010101" charset="-122"/>
              <a:ea typeface="华文中宋" panose="02010600040101010101" charset="-122"/>
              <a:sym typeface="华文中宋" panose="02010600040101010101" charset="-122"/>
            </a:endParaRPr>
          </a:p>
        </p:txBody>
      </p:sp>
      <p:sp>
        <p:nvSpPr>
          <p:cNvPr id="7" name="矩形 6"/>
          <p:cNvSpPr/>
          <p:nvPr/>
        </p:nvSpPr>
        <p:spPr>
          <a:xfrm>
            <a:off x="8393430" y="732155"/>
            <a:ext cx="3550920" cy="264350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矩形 7"/>
          <p:cNvSpPr/>
          <p:nvPr/>
        </p:nvSpPr>
        <p:spPr>
          <a:xfrm>
            <a:off x="8388985" y="3441065"/>
            <a:ext cx="3550920" cy="101409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6927215" y="4965065"/>
            <a:ext cx="648970" cy="263525"/>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矩形 9"/>
          <p:cNvSpPr/>
          <p:nvPr/>
        </p:nvSpPr>
        <p:spPr>
          <a:xfrm>
            <a:off x="9183370" y="4965065"/>
            <a:ext cx="648970" cy="263525"/>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6278245" y="5318760"/>
            <a:ext cx="3169920" cy="263525"/>
          </a:xfrm>
          <a:prstGeom prst="rect">
            <a:avLst/>
          </a:prstGeom>
          <a:solidFill>
            <a:srgbClr val="FFFF00">
              <a:alpha val="50000"/>
            </a:srgb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4" name="直接箭头连接符 13"/>
          <p:cNvCxnSpPr>
            <a:stCxn id="9" idx="1"/>
          </p:cNvCxnSpPr>
          <p:nvPr/>
        </p:nvCxnSpPr>
        <p:spPr>
          <a:xfrm flipH="1">
            <a:off x="5826125" y="5097145"/>
            <a:ext cx="1101090" cy="25908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8" idx="1"/>
          </p:cNvCxnSpPr>
          <p:nvPr/>
        </p:nvCxnSpPr>
        <p:spPr>
          <a:xfrm flipH="1">
            <a:off x="4286250" y="3948430"/>
            <a:ext cx="4102735" cy="741045"/>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flipH="1">
            <a:off x="5826125" y="2826385"/>
            <a:ext cx="2565400" cy="44069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ustDataLst>
      <p:tags r:id="rId7"/>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用足教材栏目</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6" name="图片 5" descr="【课件】两宋的政治与军事_09"/>
          <p:cNvPicPr>
            <a:picLocks noChangeAspect="1"/>
          </p:cNvPicPr>
          <p:nvPr/>
        </p:nvPicPr>
        <p:blipFill>
          <a:blip r:embed="rId1"/>
          <a:stretch>
            <a:fillRect/>
          </a:stretch>
        </p:blipFill>
        <p:spPr>
          <a:xfrm>
            <a:off x="1616075" y="1633855"/>
            <a:ext cx="8960000" cy="50400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第8讲 辽宋夏金元的统治_02"/>
          <p:cNvPicPr>
            <a:picLocks noChangeAspect="1"/>
          </p:cNvPicPr>
          <p:nvPr/>
        </p:nvPicPr>
        <p:blipFill>
          <a:blip r:embed="rId1"/>
          <a:stretch>
            <a:fillRect/>
          </a:stretch>
        </p:blipFill>
        <p:spPr>
          <a:xfrm>
            <a:off x="377825" y="1539240"/>
            <a:ext cx="3554095" cy="5020310"/>
          </a:xfrm>
          <a:prstGeom prst="rect">
            <a:avLst/>
          </a:prstGeom>
        </p:spPr>
      </p:pic>
      <p:sp>
        <p:nvSpPr>
          <p:cNvPr id="54" name="矩形: 圆角 53"/>
          <p:cNvSpPr/>
          <p:nvPr/>
        </p:nvSpPr>
        <p:spPr>
          <a:xfrm>
            <a:off x="377825" y="835025"/>
            <a:ext cx="2534920"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如何制作学案</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047490" y="1641475"/>
            <a:ext cx="8013065" cy="5077460"/>
          </a:xfrm>
          <a:prstGeom prst="rect">
            <a:avLst/>
          </a:prstGeom>
          <a:noFill/>
        </p:spPr>
        <p:txBody>
          <a:bodyPr wrap="square" rtlCol="0" anchor="t">
            <a:spAutoFit/>
          </a:bodyPr>
          <a:p>
            <a:pPr indent="609600" fontAlgn="auto">
              <a:lnSpc>
                <a:spcPct val="150000"/>
              </a:lnSpc>
              <a:extLst>
                <a:ext uri="{35155182-B16C-46BC-9424-99874614C6A1}">
                  <wpsdc:indentchars xmlns:wpsdc="http://www.wps.cn/officeDocument/2017/drawingmlCustomData" val="200" checksum="4158780845"/>
                </a:ext>
              </a:extLst>
            </a:pPr>
            <a:r>
              <a:rPr lang="zh-CN" altLang="en-US" sz="2400" b="1">
                <a:latin typeface="华文中宋" panose="02010600040101010101" charset="-122"/>
                <a:ea typeface="华文中宋" panose="02010600040101010101" charset="-122"/>
                <a:sym typeface="华文中宋" panose="02010600040101010101" charset="-122"/>
              </a:rPr>
              <a:t>阶段特征</a:t>
            </a:r>
            <a:endParaRPr lang="zh-CN" altLang="en-US" sz="2400" b="1">
              <a:latin typeface="华文中宋" panose="02010600040101010101" charset="-122"/>
              <a:ea typeface="华文中宋" panose="02010600040101010101" charset="-122"/>
              <a:sym typeface="华文中宋" panose="02010600040101010101" charset="-122"/>
            </a:endParaRPr>
          </a:p>
          <a:p>
            <a:pPr indent="609600" fontAlgn="auto">
              <a:lnSpc>
                <a:spcPct val="150000"/>
              </a:lnSpc>
              <a:extLst>
                <a:ext uri="{35155182-B16C-46BC-9424-99874614C6A1}">
                  <wpsdc:indentchars xmlns:wpsdc="http://www.wps.cn/officeDocument/2017/drawingmlCustomData" val="200" checksum="4158780845"/>
                </a:ext>
              </a:extLst>
            </a:pPr>
            <a:r>
              <a:rPr lang="zh-CN" altLang="en-US" sz="2400">
                <a:solidFill>
                  <a:srgbClr val="FF0000"/>
                </a:solidFill>
                <a:latin typeface="华文中宋" panose="02010600040101010101" charset="-122"/>
                <a:ea typeface="华文中宋" panose="02010600040101010101" charset="-122"/>
                <a:sym typeface="华文中宋" panose="02010600040101010101" charset="-122"/>
              </a:rPr>
              <a:t>总特征：</a:t>
            </a:r>
            <a:r>
              <a:rPr lang="zh-CN" sz="2400">
                <a:latin typeface="华文中宋" panose="02010600040101010101" charset="-122"/>
                <a:ea typeface="华文中宋" panose="02010600040101010101" charset="-122"/>
                <a:sym typeface="华文中宋" panose="02010600040101010101" charset="-122"/>
              </a:rPr>
              <a:t>辽宋夏金元时期是我国民族交融进一步发展和封建经济持续发展的历史时期，也是继三国两晋南北朝之后又一个北方少数民族政权活跃的时期。</a:t>
            </a:r>
            <a:endParaRPr lang="zh-CN" sz="2400">
              <a:latin typeface="华文中宋" panose="02010600040101010101" charset="-122"/>
              <a:ea typeface="华文中宋" panose="02010600040101010101" charset="-122"/>
              <a:sym typeface="华文中宋" panose="02010600040101010101" charset="-122"/>
            </a:endParaRPr>
          </a:p>
          <a:p>
            <a:pPr indent="609600" fontAlgn="auto">
              <a:lnSpc>
                <a:spcPct val="150000"/>
              </a:lnSpc>
              <a:extLst>
                <a:ext uri="{35155182-B16C-46BC-9424-99874614C6A1}">
                  <wpsdc:indentchars xmlns:wpsdc="http://www.wps.cn/officeDocument/2017/drawingmlCustomData" val="200" checksum="4158780845"/>
                </a:ext>
              </a:extLst>
            </a:pPr>
            <a:r>
              <a:rPr lang="zh-CN" sz="2400">
                <a:solidFill>
                  <a:srgbClr val="FF0000"/>
                </a:solidFill>
                <a:latin typeface="华文中宋" panose="02010600040101010101" charset="-122"/>
                <a:ea typeface="华文中宋" panose="02010600040101010101" charset="-122"/>
                <a:sym typeface="华文中宋" panose="02010600040101010101" charset="-122"/>
              </a:rPr>
              <a:t>政治：</a:t>
            </a:r>
            <a:r>
              <a:rPr lang="zh-CN" sz="2400">
                <a:latin typeface="华文中宋" panose="02010600040101010101" charset="-122"/>
                <a:ea typeface="华文中宋" panose="02010600040101010101" charset="-122"/>
                <a:sym typeface="华文中宋" panose="02010600040101010101" charset="-122"/>
              </a:rPr>
              <a:t>并立</a:t>
            </a:r>
            <a:r>
              <a:rPr lang="en-US" altLang="zh-CN" sz="2400">
                <a:latin typeface="华文中宋" panose="02010600040101010101" charset="-122"/>
                <a:ea typeface="华文中宋" panose="02010600040101010101" charset="-122"/>
                <a:sym typeface="华文中宋" panose="02010600040101010101" charset="-122"/>
              </a:rPr>
              <a:t>→</a:t>
            </a:r>
            <a:r>
              <a:rPr lang="zh-CN" altLang="en-US" sz="2400">
                <a:latin typeface="华文中宋" panose="02010600040101010101" charset="-122"/>
                <a:ea typeface="华文中宋" panose="02010600040101010101" charset="-122"/>
                <a:sym typeface="华文中宋" panose="02010600040101010101" charset="-122"/>
              </a:rPr>
              <a:t>统一、制度变革、民族关系</a:t>
            </a:r>
            <a:r>
              <a:rPr lang="en-US" altLang="zh-CN" sz="2400">
                <a:latin typeface="华文中宋" panose="02010600040101010101" charset="-122"/>
                <a:ea typeface="华文中宋" panose="02010600040101010101" charset="-122"/>
                <a:sym typeface="华文中宋" panose="02010600040101010101" charset="-122"/>
              </a:rPr>
              <a:t>……</a:t>
            </a:r>
            <a:endParaRPr lang="zh-CN" sz="2400">
              <a:latin typeface="华文中宋" panose="02010600040101010101" charset="-122"/>
              <a:ea typeface="华文中宋" panose="02010600040101010101" charset="-122"/>
              <a:sym typeface="华文中宋" panose="02010600040101010101" charset="-122"/>
            </a:endParaRPr>
          </a:p>
          <a:p>
            <a:pPr indent="609600" fontAlgn="auto">
              <a:lnSpc>
                <a:spcPct val="150000"/>
              </a:lnSpc>
              <a:extLst>
                <a:ext uri="{35155182-B16C-46BC-9424-99874614C6A1}">
                  <wpsdc:indentchars xmlns:wpsdc="http://www.wps.cn/officeDocument/2017/drawingmlCustomData" val="200" checksum="4158780845"/>
                </a:ext>
              </a:extLst>
            </a:pPr>
            <a:r>
              <a:rPr lang="zh-CN" sz="2400">
                <a:solidFill>
                  <a:srgbClr val="FF0000"/>
                </a:solidFill>
                <a:latin typeface="华文中宋" panose="02010600040101010101" charset="-122"/>
                <a:ea typeface="华文中宋" panose="02010600040101010101" charset="-122"/>
                <a:sym typeface="华文中宋" panose="02010600040101010101" charset="-122"/>
              </a:rPr>
              <a:t>经济：</a:t>
            </a:r>
            <a:r>
              <a:rPr lang="zh-CN" sz="2400">
                <a:latin typeface="华文中宋" panose="02010600040101010101" charset="-122"/>
                <a:ea typeface="华文中宋" panose="02010600040101010101" charset="-122"/>
                <a:sym typeface="华文中宋" panose="02010600040101010101" charset="-122"/>
              </a:rPr>
              <a:t>发展情况、商业贸易、经济重心南移、（社会生活）</a:t>
            </a:r>
            <a:r>
              <a:rPr lang="en-US" altLang="zh-CN" sz="2400">
                <a:latin typeface="华文中宋" panose="02010600040101010101" charset="-122"/>
                <a:ea typeface="华文中宋" panose="02010600040101010101" charset="-122"/>
                <a:sym typeface="华文中宋" panose="02010600040101010101" charset="-122"/>
              </a:rPr>
              <a:t>……</a:t>
            </a:r>
            <a:endParaRPr lang="zh-CN" sz="2400">
              <a:latin typeface="华文中宋" panose="02010600040101010101" charset="-122"/>
              <a:ea typeface="华文中宋" panose="02010600040101010101" charset="-122"/>
              <a:sym typeface="华文中宋" panose="02010600040101010101" charset="-122"/>
            </a:endParaRPr>
          </a:p>
          <a:p>
            <a:pPr indent="609600" fontAlgn="auto">
              <a:lnSpc>
                <a:spcPct val="150000"/>
              </a:lnSpc>
              <a:extLst>
                <a:ext uri="{35155182-B16C-46BC-9424-99874614C6A1}">
                  <wpsdc:indentchars xmlns:wpsdc="http://www.wps.cn/officeDocument/2017/drawingmlCustomData" val="200" checksum="4158780845"/>
                </a:ext>
              </a:extLst>
            </a:pPr>
            <a:r>
              <a:rPr lang="zh-CN" sz="2400">
                <a:solidFill>
                  <a:srgbClr val="FF0000"/>
                </a:solidFill>
                <a:latin typeface="华文中宋" panose="02010600040101010101" charset="-122"/>
                <a:ea typeface="华文中宋" panose="02010600040101010101" charset="-122"/>
                <a:sym typeface="华文中宋" panose="02010600040101010101" charset="-122"/>
              </a:rPr>
              <a:t>文化（思想）：</a:t>
            </a:r>
            <a:r>
              <a:rPr lang="zh-CN" sz="2400">
                <a:latin typeface="华文中宋" panose="02010600040101010101" charset="-122"/>
                <a:ea typeface="华文中宋" panose="02010600040101010101" charset="-122"/>
                <a:sym typeface="华文中宋" panose="02010600040101010101" charset="-122"/>
              </a:rPr>
              <a:t>以儒家为主线，辅以其他思想、宗教的发展；科技、文艺</a:t>
            </a:r>
            <a:r>
              <a:rPr lang="en-US" altLang="zh-CN" sz="2400">
                <a:latin typeface="华文中宋" panose="02010600040101010101" charset="-122"/>
                <a:ea typeface="华文中宋" panose="02010600040101010101" charset="-122"/>
                <a:sym typeface="华文中宋" panose="02010600040101010101" charset="-122"/>
              </a:rPr>
              <a:t>……</a:t>
            </a:r>
            <a:endParaRPr lang="en-US" altLang="zh-CN" sz="2400">
              <a:latin typeface="华文中宋" panose="02010600040101010101" charset="-122"/>
              <a:ea typeface="华文中宋" panose="02010600040101010101" charset="-122"/>
              <a:sym typeface="华文中宋" panose="020106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rPr>
              <a:t>阶段特征举例</a:t>
            </a:r>
            <a:endPar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mn-ea"/>
            </a:endParaRPr>
          </a:p>
        </p:txBody>
      </p:sp>
      <p:sp>
        <p:nvSpPr>
          <p:cNvPr id="46" name="TextBox 2"/>
          <p:cNvSpPr txBox="1"/>
          <p:nvPr/>
        </p:nvSpPr>
        <p:spPr>
          <a:xfrm>
            <a:off x="377825" y="294640"/>
            <a:ext cx="4288790" cy="275590"/>
          </a:xfrm>
          <a:prstGeom prst="rect">
            <a:avLst/>
          </a:prstGeom>
          <a:noFill/>
        </p:spPr>
        <p:txBody>
          <a:bodyPr wrap="square" rtlCol="0">
            <a:spAutoFit/>
          </a:bodyPr>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
          <a:stretch>
            <a:fillRect/>
          </a:stretch>
        </p:blipFill>
        <p:spPr>
          <a:xfrm>
            <a:off x="377825" y="1486535"/>
            <a:ext cx="6098959" cy="3430800"/>
          </a:xfrm>
          <a:prstGeom prst="rect">
            <a:avLst/>
          </a:prstGeom>
        </p:spPr>
      </p:pic>
      <p:pic>
        <p:nvPicPr>
          <p:cNvPr id="11" name="图片 10"/>
          <p:cNvPicPr>
            <a:picLocks noChangeAspect="1"/>
          </p:cNvPicPr>
          <p:nvPr/>
        </p:nvPicPr>
        <p:blipFill>
          <a:blip r:embed="rId2"/>
          <a:stretch>
            <a:fillRect/>
          </a:stretch>
        </p:blipFill>
        <p:spPr>
          <a:xfrm>
            <a:off x="3166110" y="2415540"/>
            <a:ext cx="6096000" cy="3429000"/>
          </a:xfrm>
          <a:prstGeom prst="rect">
            <a:avLst/>
          </a:prstGeom>
        </p:spPr>
      </p:pic>
      <p:pic>
        <p:nvPicPr>
          <p:cNvPr id="12" name="图片 11"/>
          <p:cNvPicPr>
            <a:picLocks noChangeAspect="1"/>
          </p:cNvPicPr>
          <p:nvPr/>
        </p:nvPicPr>
        <p:blipFill>
          <a:blip r:embed="rId3"/>
          <a:stretch>
            <a:fillRect/>
          </a:stretch>
        </p:blipFill>
        <p:spPr>
          <a:xfrm>
            <a:off x="5962650" y="3283585"/>
            <a:ext cx="6096000" cy="34290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047490" y="2068195"/>
            <a:ext cx="8013065" cy="1272540"/>
          </a:xfrm>
          <a:prstGeom prst="rect">
            <a:avLst/>
          </a:prstGeom>
          <a:noFill/>
        </p:spPr>
        <p:txBody>
          <a:bodyPr wrap="square" rtlCol="0" anchor="t">
            <a:spAutoFit/>
          </a:bodyPr>
          <a:p>
            <a:pPr indent="609600" fontAlgn="auto">
              <a:lnSpc>
                <a:spcPct val="160000"/>
              </a:lnSpc>
              <a:extLst>
                <a:ext uri="{35155182-B16C-46BC-9424-99874614C6A1}">
                  <wpsdc:indentchars xmlns:wpsdc="http://www.wps.cn/officeDocument/2017/drawingmlCustomData" val="200" checksum="4158780845"/>
                </a:ext>
              </a:extLst>
            </a:pPr>
            <a:r>
              <a:rPr lang="zh-CN" altLang="en-US" sz="2400" b="1">
                <a:latin typeface="华文中宋" panose="02010600040101010101" charset="-122"/>
                <a:ea typeface="华文中宋" panose="02010600040101010101" charset="-122"/>
                <a:sym typeface="华文中宋" panose="02010600040101010101" charset="-122"/>
              </a:rPr>
              <a:t>复习范围</a:t>
            </a:r>
            <a:endParaRPr lang="zh-CN" altLang="en-US" sz="2400" b="1">
              <a:latin typeface="华文中宋" panose="02010600040101010101" charset="-122"/>
              <a:ea typeface="华文中宋" panose="02010600040101010101" charset="-122"/>
              <a:sym typeface="华文中宋" panose="02010600040101010101" charset="-122"/>
            </a:endParaRPr>
          </a:p>
          <a:p>
            <a:pPr indent="609600" fontAlgn="auto">
              <a:lnSpc>
                <a:spcPct val="160000"/>
              </a:lnSpc>
              <a:extLst>
                <a:ext uri="{35155182-B16C-46BC-9424-99874614C6A1}">
                  <wpsdc:indentchars xmlns:wpsdc="http://www.wps.cn/officeDocument/2017/drawingmlCustomData" val="200" checksum="4158780845"/>
                </a:ext>
              </a:extLst>
            </a:pPr>
            <a:r>
              <a:rPr lang="zh-CN" altLang="en-US" sz="2400">
                <a:solidFill>
                  <a:srgbClr val="FF0000"/>
                </a:solidFill>
                <a:latin typeface="华文中宋" panose="02010600040101010101" charset="-122"/>
                <a:ea typeface="华文中宋" panose="02010600040101010101" charset="-122"/>
                <a:sym typeface="华文中宋" panose="02010600040101010101" charset="-122"/>
              </a:rPr>
              <a:t>主线：</a:t>
            </a:r>
            <a:r>
              <a:rPr lang="zh-CN" sz="2400">
                <a:latin typeface="华文中宋" panose="02010600040101010101" charset="-122"/>
                <a:ea typeface="华文中宋" panose="02010600040101010101" charset="-122"/>
                <a:sym typeface="华文中宋" panose="02010600040101010101" charset="-122"/>
              </a:rPr>
              <a:t>《中外历史纲要》</a:t>
            </a:r>
            <a:r>
              <a:rPr lang="en-US" altLang="zh-CN" sz="2400">
                <a:latin typeface="华文中宋" panose="02010600040101010101" charset="-122"/>
                <a:ea typeface="华文中宋" panose="02010600040101010101" charset="-122"/>
                <a:sym typeface="华文中宋" panose="02010600040101010101" charset="-122"/>
              </a:rPr>
              <a:t>   </a:t>
            </a:r>
            <a:r>
              <a:rPr lang="zh-CN" sz="2400">
                <a:solidFill>
                  <a:srgbClr val="FF0000"/>
                </a:solidFill>
                <a:latin typeface="华文中宋" panose="02010600040101010101" charset="-122"/>
                <a:ea typeface="华文中宋" panose="02010600040101010101" charset="-122"/>
                <a:sym typeface="华文中宋" panose="02010600040101010101" charset="-122"/>
              </a:rPr>
              <a:t>辅线：</a:t>
            </a:r>
            <a:r>
              <a:rPr lang="zh-CN" sz="2400">
                <a:latin typeface="华文中宋" panose="02010600040101010101" charset="-122"/>
                <a:ea typeface="华文中宋" panose="02010600040101010101" charset="-122"/>
                <a:sym typeface="华文中宋" panose="02010600040101010101" charset="-122"/>
              </a:rPr>
              <a:t>选择性必修</a:t>
            </a:r>
            <a:r>
              <a:rPr lang="en-US" altLang="zh-CN" sz="2400">
                <a:latin typeface="华文中宋" panose="02010600040101010101" charset="-122"/>
                <a:ea typeface="华文中宋" panose="02010600040101010101" charset="-122"/>
                <a:sym typeface="华文中宋" panose="02010600040101010101" charset="-122"/>
              </a:rPr>
              <a:t>1~3</a:t>
            </a:r>
            <a:endParaRPr lang="en-US" altLang="zh-CN" sz="2400">
              <a:latin typeface="华文中宋" panose="02010600040101010101" charset="-122"/>
              <a:ea typeface="华文中宋" panose="02010600040101010101" charset="-122"/>
              <a:sym typeface="华文中宋" panose="02010600040101010101" charset="-122"/>
            </a:endParaRPr>
          </a:p>
        </p:txBody>
      </p:sp>
      <p:sp>
        <p:nvSpPr>
          <p:cNvPr id="2" name="文本框 1"/>
          <p:cNvSpPr txBox="1"/>
          <p:nvPr/>
        </p:nvSpPr>
        <p:spPr>
          <a:xfrm>
            <a:off x="4047490" y="3577590"/>
            <a:ext cx="8013065" cy="2453640"/>
          </a:xfrm>
          <a:prstGeom prst="rect">
            <a:avLst/>
          </a:prstGeom>
          <a:noFill/>
        </p:spPr>
        <p:txBody>
          <a:bodyPr wrap="square" rtlCol="0" anchor="t">
            <a:spAutoFit/>
          </a:bodyPr>
          <a:p>
            <a:pPr indent="609600" fontAlgn="auto">
              <a:lnSpc>
                <a:spcPct val="160000"/>
              </a:lnSpc>
              <a:extLst>
                <a:ext uri="{35155182-B16C-46BC-9424-99874614C6A1}">
                  <wpsdc:indentchars xmlns:wpsdc="http://www.wps.cn/officeDocument/2017/drawingmlCustomData" val="200" checksum="4158780845"/>
                </a:ext>
              </a:extLst>
            </a:pPr>
            <a:r>
              <a:rPr lang="zh-CN" altLang="en-US" sz="2400" b="1">
                <a:latin typeface="华文中宋" panose="02010600040101010101" charset="-122"/>
                <a:ea typeface="华文中宋" panose="02010600040101010101" charset="-122"/>
                <a:sym typeface="华文中宋" panose="02010600040101010101" charset="-122"/>
              </a:rPr>
              <a:t>知识梳理</a:t>
            </a:r>
            <a:endParaRPr lang="zh-CN" altLang="en-US" sz="2400" b="1">
              <a:latin typeface="华文中宋" panose="02010600040101010101" charset="-122"/>
              <a:ea typeface="华文中宋" panose="02010600040101010101" charset="-122"/>
              <a:sym typeface="华文中宋" panose="02010600040101010101" charset="-122"/>
            </a:endParaRPr>
          </a:p>
          <a:p>
            <a:pPr indent="609600" fontAlgn="auto">
              <a:lnSpc>
                <a:spcPct val="160000"/>
              </a:lnSpc>
              <a:extLst>
                <a:ext uri="{35155182-B16C-46BC-9424-99874614C6A1}">
                  <wpsdc:indentchars xmlns:wpsdc="http://www.wps.cn/officeDocument/2017/drawingmlCustomData" val="200" checksum="4158780845"/>
                </a:ext>
              </a:extLst>
            </a:pPr>
            <a:r>
              <a:rPr lang="zh-CN" sz="2400">
                <a:solidFill>
                  <a:srgbClr val="FF0000"/>
                </a:solidFill>
                <a:latin typeface="华文中宋" panose="02010600040101010101" charset="-122"/>
                <a:ea typeface="华文中宋" panose="02010600040101010101" charset="-122"/>
                <a:sym typeface="华文中宋" panose="02010600040101010101" charset="-122"/>
              </a:rPr>
              <a:t>一、两宋的政治和军事</a:t>
            </a:r>
            <a:endParaRPr lang="zh-CN" sz="2400">
              <a:solidFill>
                <a:srgbClr val="FF0000"/>
              </a:solidFill>
              <a:latin typeface="华文中宋" panose="02010600040101010101" charset="-122"/>
              <a:ea typeface="华文中宋" panose="02010600040101010101" charset="-122"/>
              <a:sym typeface="华文中宋" panose="02010600040101010101" charset="-122"/>
            </a:endParaRPr>
          </a:p>
          <a:p>
            <a:pPr indent="609600" fontAlgn="auto">
              <a:lnSpc>
                <a:spcPct val="160000"/>
              </a:lnSpc>
              <a:extLst>
                <a:ext uri="{35155182-B16C-46BC-9424-99874614C6A1}">
                  <wpsdc:indentchars xmlns:wpsdc="http://www.wps.cn/officeDocument/2017/drawingmlCustomData" val="200" checksum="4158780845"/>
                </a:ext>
              </a:extLst>
            </a:pPr>
            <a:r>
              <a:rPr lang="zh-CN" sz="2400">
                <a:solidFill>
                  <a:srgbClr val="FF0000"/>
                </a:solidFill>
                <a:latin typeface="华文中宋" panose="02010600040101010101" charset="-122"/>
                <a:ea typeface="华文中宋" panose="02010600040101010101" charset="-122"/>
                <a:sym typeface="华文中宋" panose="02010600040101010101" charset="-122"/>
              </a:rPr>
              <a:t>二、辽、西夏、金的兴亡与制度建设</a:t>
            </a:r>
            <a:endParaRPr lang="zh-CN" sz="2400">
              <a:solidFill>
                <a:srgbClr val="FF0000"/>
              </a:solidFill>
              <a:latin typeface="华文中宋" panose="02010600040101010101" charset="-122"/>
              <a:ea typeface="华文中宋" panose="02010600040101010101" charset="-122"/>
              <a:sym typeface="华文中宋" panose="02010600040101010101" charset="-122"/>
            </a:endParaRPr>
          </a:p>
          <a:p>
            <a:pPr indent="609600" fontAlgn="auto">
              <a:lnSpc>
                <a:spcPct val="160000"/>
              </a:lnSpc>
              <a:extLst>
                <a:ext uri="{35155182-B16C-46BC-9424-99874614C6A1}">
                  <wpsdc:indentchars xmlns:wpsdc="http://www.wps.cn/officeDocument/2017/drawingmlCustomData" val="200" checksum="4158780845"/>
                </a:ext>
              </a:extLst>
            </a:pPr>
            <a:r>
              <a:rPr lang="zh-CN" sz="2400">
                <a:solidFill>
                  <a:srgbClr val="FF0000"/>
                </a:solidFill>
                <a:latin typeface="华文中宋" panose="02010600040101010101" charset="-122"/>
                <a:ea typeface="华文中宋" panose="02010600040101010101" charset="-122"/>
                <a:sym typeface="华文中宋" panose="02010600040101010101" charset="-122"/>
              </a:rPr>
              <a:t>三、元朝的统治</a:t>
            </a:r>
            <a:endParaRPr lang="zh-CN" sz="2400">
              <a:solidFill>
                <a:srgbClr val="FF0000"/>
              </a:solidFill>
              <a:latin typeface="华文中宋" panose="02010600040101010101" charset="-122"/>
              <a:ea typeface="华文中宋" panose="02010600040101010101" charset="-122"/>
              <a:sym typeface="华文中宋" panose="02010600040101010101" charset="-122"/>
            </a:endParaRPr>
          </a:p>
        </p:txBody>
      </p:sp>
      <p:sp>
        <p:nvSpPr>
          <p:cNvPr id="3" name="矩形: 圆角 53"/>
          <p:cNvSpPr/>
          <p:nvPr/>
        </p:nvSpPr>
        <p:spPr>
          <a:xfrm>
            <a:off x="377825" y="835025"/>
            <a:ext cx="2534920"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如何制作学案</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pic>
        <p:nvPicPr>
          <p:cNvPr id="6" name="图片 5" descr="第8讲 辽宋夏金元的统治_03"/>
          <p:cNvPicPr>
            <a:picLocks noChangeAspect="1"/>
          </p:cNvPicPr>
          <p:nvPr/>
        </p:nvPicPr>
        <p:blipFill>
          <a:blip r:embed="rId1"/>
          <a:stretch>
            <a:fillRect/>
          </a:stretch>
        </p:blipFill>
        <p:spPr>
          <a:xfrm>
            <a:off x="377825" y="1605280"/>
            <a:ext cx="3555855" cy="5022000"/>
          </a:xfrm>
          <a:prstGeom prst="rect">
            <a:avLst/>
          </a:prstGeom>
        </p:spPr>
      </p:pic>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第8讲 辽宋夏金元的统治_04"/>
          <p:cNvPicPr>
            <a:picLocks noChangeAspect="1"/>
          </p:cNvPicPr>
          <p:nvPr/>
        </p:nvPicPr>
        <p:blipFill>
          <a:blip r:embed="rId1"/>
          <a:stretch>
            <a:fillRect/>
          </a:stretch>
        </p:blipFill>
        <p:spPr>
          <a:xfrm>
            <a:off x="378460" y="1537335"/>
            <a:ext cx="3555855" cy="5022000"/>
          </a:xfrm>
          <a:prstGeom prst="rect">
            <a:avLst/>
          </a:prstGeom>
        </p:spPr>
      </p:pic>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4056380" y="1935480"/>
            <a:ext cx="8013065" cy="4225925"/>
          </a:xfrm>
          <a:prstGeom prst="rect">
            <a:avLst/>
          </a:prstGeom>
          <a:noFill/>
        </p:spPr>
        <p:txBody>
          <a:bodyPr wrap="square" rtlCol="0" anchor="t">
            <a:spAutoFit/>
          </a:bodyPr>
          <a:p>
            <a:pPr indent="0" fontAlgn="auto">
              <a:lnSpc>
                <a:spcPct val="140000"/>
              </a:lnSpc>
            </a:pPr>
            <a:r>
              <a:rPr lang="zh-CN" altLang="en-US" sz="2400" b="1">
                <a:latin typeface="华文中宋" panose="02010600040101010101" charset="-122"/>
                <a:ea typeface="华文中宋" panose="02010600040101010101" charset="-122"/>
                <a:sym typeface="华文中宋" panose="02010600040101010101" charset="-122"/>
              </a:rPr>
              <a:t>举例：王安石变法</a:t>
            </a:r>
            <a:endParaRPr lang="zh-CN" altLang="en-US" sz="2400" b="1">
              <a:latin typeface="华文中宋" panose="02010600040101010101" charset="-122"/>
              <a:ea typeface="华文中宋" panose="02010600040101010101" charset="-122"/>
              <a:sym typeface="华文中宋" panose="02010600040101010101" charset="-122"/>
            </a:endParaRPr>
          </a:p>
          <a:p>
            <a:pPr indent="0" fontAlgn="auto">
              <a:lnSpc>
                <a:spcPct val="140000"/>
              </a:lnSpc>
            </a:pPr>
            <a:r>
              <a:rPr lang="zh-CN" sz="2400">
                <a:solidFill>
                  <a:srgbClr val="FF0000"/>
                </a:solidFill>
                <a:latin typeface="华文中宋" panose="02010600040101010101" charset="-122"/>
                <a:ea typeface="华文中宋" panose="02010600040101010101" charset="-122"/>
                <a:sym typeface="华文中宋" panose="02010600040101010101" charset="-122"/>
              </a:rPr>
              <a:t>《中外历史纲要</a:t>
            </a:r>
            <a:r>
              <a:rPr lang="en-US" altLang="zh-CN" sz="2400">
                <a:solidFill>
                  <a:srgbClr val="FF0000"/>
                </a:solidFill>
                <a:latin typeface="华文中宋" panose="02010600040101010101" charset="-122"/>
                <a:ea typeface="华文中宋" panose="02010600040101010101" charset="-122"/>
                <a:sym typeface="华文中宋" panose="02010600040101010101" charset="-122"/>
              </a:rPr>
              <a:t>(</a:t>
            </a:r>
            <a:r>
              <a:rPr lang="zh-CN" sz="2400">
                <a:solidFill>
                  <a:srgbClr val="FF0000"/>
                </a:solidFill>
                <a:latin typeface="华文中宋" panose="02010600040101010101" charset="-122"/>
                <a:ea typeface="华文中宋" panose="02010600040101010101" charset="-122"/>
                <a:sym typeface="华文中宋" panose="02010600040101010101" charset="-122"/>
              </a:rPr>
              <a:t>上</a:t>
            </a:r>
            <a:r>
              <a:rPr lang="en-US" altLang="zh-CN" sz="2400">
                <a:solidFill>
                  <a:srgbClr val="FF0000"/>
                </a:solidFill>
                <a:latin typeface="华文中宋" panose="02010600040101010101" charset="-122"/>
                <a:ea typeface="华文中宋" panose="02010600040101010101" charset="-122"/>
                <a:sym typeface="华文中宋" panose="02010600040101010101" charset="-122"/>
              </a:rPr>
              <a:t>)</a:t>
            </a:r>
            <a:r>
              <a:rPr lang="zh-CN" sz="2400">
                <a:solidFill>
                  <a:srgbClr val="FF0000"/>
                </a:solidFill>
                <a:latin typeface="华文中宋" panose="02010600040101010101" charset="-122"/>
                <a:ea typeface="华文中宋" panose="02010600040101010101" charset="-122"/>
                <a:sym typeface="华文中宋" panose="02010600040101010101" charset="-122"/>
              </a:rPr>
              <a:t>》</a:t>
            </a:r>
            <a:r>
              <a:rPr lang="en-US" altLang="zh-CN" sz="2400">
                <a:solidFill>
                  <a:srgbClr val="FF0000"/>
                </a:solidFill>
                <a:latin typeface="华文中宋" panose="02010600040101010101" charset="-122"/>
                <a:ea typeface="华文中宋" panose="02010600040101010101" charset="-122"/>
                <a:sym typeface="华文中宋" panose="02010600040101010101" charset="-122"/>
              </a:rPr>
              <a:t> </a:t>
            </a:r>
            <a:endParaRPr lang="en-US" altLang="zh-CN" sz="2400">
              <a:solidFill>
                <a:srgbClr val="FF0000"/>
              </a:solidFill>
              <a:latin typeface="华文中宋" panose="02010600040101010101" charset="-122"/>
              <a:ea typeface="华文中宋" panose="02010600040101010101" charset="-122"/>
              <a:sym typeface="华文中宋" panose="02010600040101010101" charset="-122"/>
            </a:endParaRPr>
          </a:p>
          <a:p>
            <a:pPr indent="0" fontAlgn="auto">
              <a:lnSpc>
                <a:spcPct val="140000"/>
              </a:lnSpc>
            </a:pPr>
            <a:r>
              <a:rPr lang="zh-CN" sz="2400">
                <a:solidFill>
                  <a:schemeClr val="tx1"/>
                </a:solidFill>
                <a:latin typeface="华文中宋" panose="02010600040101010101" charset="-122"/>
                <a:ea typeface="华文中宋" panose="02010600040101010101" charset="-122"/>
                <a:sym typeface="华文中宋" panose="02010600040101010101" charset="-122"/>
              </a:rPr>
              <a:t>第</a:t>
            </a:r>
            <a:r>
              <a:rPr lang="en-US" altLang="zh-CN" sz="2400">
                <a:solidFill>
                  <a:schemeClr val="tx1"/>
                </a:solidFill>
                <a:latin typeface="华文中宋" panose="02010600040101010101" charset="-122"/>
                <a:ea typeface="华文中宋" panose="02010600040101010101" charset="-122"/>
                <a:sym typeface="华文中宋" panose="02010600040101010101" charset="-122"/>
              </a:rPr>
              <a:t>9</a:t>
            </a:r>
            <a:r>
              <a:rPr lang="zh-CN" altLang="en-US" sz="2400">
                <a:solidFill>
                  <a:schemeClr val="tx1"/>
                </a:solidFill>
                <a:latin typeface="华文中宋" panose="02010600040101010101" charset="-122"/>
                <a:ea typeface="华文中宋" panose="02010600040101010101" charset="-122"/>
                <a:sym typeface="华文中宋" panose="02010600040101010101" charset="-122"/>
              </a:rPr>
              <a:t>课</a:t>
            </a:r>
            <a:r>
              <a:rPr lang="en-US" altLang="zh-CN" sz="2400">
                <a:solidFill>
                  <a:schemeClr val="tx1"/>
                </a:solidFill>
                <a:latin typeface="华文中宋" panose="02010600040101010101" charset="-122"/>
                <a:ea typeface="华文中宋" panose="02010600040101010101" charset="-122"/>
                <a:sym typeface="华文中宋" panose="02010600040101010101" charset="-122"/>
              </a:rPr>
              <a:t> </a:t>
            </a:r>
            <a:r>
              <a:rPr lang="zh-CN" altLang="en-US" sz="2400">
                <a:solidFill>
                  <a:schemeClr val="tx1"/>
                </a:solidFill>
                <a:latin typeface="华文中宋" panose="02010600040101010101" charset="-122"/>
                <a:ea typeface="华文中宋" panose="02010600040101010101" charset="-122"/>
                <a:sym typeface="华文中宋" panose="02010600040101010101" charset="-122"/>
              </a:rPr>
              <a:t>两宋的政治和军事</a:t>
            </a:r>
            <a:endParaRPr lang="zh-CN" altLang="en-US" sz="2400">
              <a:solidFill>
                <a:schemeClr val="tx1"/>
              </a:solidFill>
              <a:latin typeface="华文中宋" panose="02010600040101010101" charset="-122"/>
              <a:ea typeface="华文中宋" panose="02010600040101010101" charset="-122"/>
              <a:sym typeface="华文中宋" panose="02010600040101010101" charset="-122"/>
            </a:endParaRPr>
          </a:p>
          <a:p>
            <a:pPr indent="0" fontAlgn="auto">
              <a:lnSpc>
                <a:spcPct val="140000"/>
              </a:lnSpc>
            </a:pPr>
            <a:endParaRPr lang="zh-CN" altLang="en-US" sz="2400">
              <a:solidFill>
                <a:schemeClr val="tx1"/>
              </a:solidFill>
              <a:latin typeface="华文中宋" panose="02010600040101010101" charset="-122"/>
              <a:ea typeface="华文中宋" panose="02010600040101010101" charset="-122"/>
              <a:sym typeface="华文中宋" panose="02010600040101010101" charset="-122"/>
            </a:endParaRPr>
          </a:p>
          <a:p>
            <a:pPr indent="0" fontAlgn="auto">
              <a:lnSpc>
                <a:spcPct val="140000"/>
              </a:lnSpc>
            </a:pPr>
            <a:r>
              <a:rPr lang="zh-CN" altLang="en-US" sz="2400">
                <a:solidFill>
                  <a:srgbClr val="FF0000"/>
                </a:solidFill>
                <a:latin typeface="华文中宋" panose="02010600040101010101" charset="-122"/>
                <a:ea typeface="华文中宋" panose="02010600040101010101" charset="-122"/>
                <a:sym typeface="华文中宋" panose="02010600040101010101" charset="-122"/>
              </a:rPr>
              <a:t>《国家制度与社会治理》</a:t>
            </a:r>
            <a:r>
              <a:rPr lang="en-US" altLang="zh-CN" sz="2400">
                <a:solidFill>
                  <a:srgbClr val="FF0000"/>
                </a:solidFill>
                <a:latin typeface="华文中宋" panose="02010600040101010101" charset="-122"/>
                <a:ea typeface="华文中宋" panose="02010600040101010101" charset="-122"/>
                <a:sym typeface="华文中宋" panose="02010600040101010101" charset="-122"/>
              </a:rPr>
              <a:t> </a:t>
            </a:r>
            <a:endParaRPr lang="en-US" altLang="zh-CN" sz="2400">
              <a:solidFill>
                <a:srgbClr val="FF0000"/>
              </a:solidFill>
              <a:latin typeface="华文中宋" panose="02010600040101010101" charset="-122"/>
              <a:ea typeface="华文中宋" panose="02010600040101010101" charset="-122"/>
              <a:sym typeface="华文中宋" panose="02010600040101010101" charset="-122"/>
            </a:endParaRPr>
          </a:p>
          <a:p>
            <a:pPr indent="0" fontAlgn="auto">
              <a:lnSpc>
                <a:spcPct val="140000"/>
              </a:lnSpc>
            </a:pPr>
            <a:r>
              <a:rPr lang="zh-CN" altLang="en-US" sz="2400">
                <a:latin typeface="华文中宋" panose="02010600040101010101" charset="-122"/>
                <a:ea typeface="华文中宋" panose="02010600040101010101" charset="-122"/>
                <a:sym typeface="华文中宋" panose="02010600040101010101" charset="-122"/>
              </a:rPr>
              <a:t>第</a:t>
            </a:r>
            <a:r>
              <a:rPr lang="en-US" altLang="zh-CN" sz="2400">
                <a:latin typeface="华文中宋" panose="02010600040101010101" charset="-122"/>
                <a:ea typeface="华文中宋" panose="02010600040101010101" charset="-122"/>
                <a:sym typeface="华文中宋" panose="02010600040101010101" charset="-122"/>
              </a:rPr>
              <a:t>4</a:t>
            </a:r>
            <a:r>
              <a:rPr lang="zh-CN" altLang="en-US" sz="2400">
                <a:latin typeface="华文中宋" panose="02010600040101010101" charset="-122"/>
                <a:ea typeface="华文中宋" panose="02010600040101010101" charset="-122"/>
                <a:sym typeface="华文中宋" panose="02010600040101010101" charset="-122"/>
              </a:rPr>
              <a:t>课</a:t>
            </a:r>
            <a:r>
              <a:rPr lang="en-US" altLang="zh-CN" sz="2400">
                <a:latin typeface="华文中宋" panose="02010600040101010101" charset="-122"/>
                <a:ea typeface="华文中宋" panose="02010600040101010101" charset="-122"/>
                <a:sym typeface="华文中宋" panose="02010600040101010101" charset="-122"/>
              </a:rPr>
              <a:t> </a:t>
            </a:r>
            <a:r>
              <a:rPr lang="zh-CN" altLang="en-US" sz="2400">
                <a:latin typeface="华文中宋" panose="02010600040101010101" charset="-122"/>
                <a:ea typeface="华文中宋" panose="02010600040101010101" charset="-122"/>
                <a:sym typeface="华文中宋" panose="02010600040101010101" charset="-122"/>
              </a:rPr>
              <a:t>中国历代变法和改革</a:t>
            </a:r>
            <a:endParaRPr lang="zh-CN" altLang="en-US" sz="2400">
              <a:latin typeface="华文中宋" panose="02010600040101010101" charset="-122"/>
              <a:ea typeface="华文中宋" panose="02010600040101010101" charset="-122"/>
              <a:sym typeface="华文中宋" panose="02010600040101010101" charset="-122"/>
            </a:endParaRPr>
          </a:p>
          <a:p>
            <a:pPr indent="0" algn="l" fontAlgn="auto">
              <a:lnSpc>
                <a:spcPct val="140000"/>
              </a:lnSpc>
            </a:pPr>
            <a:r>
              <a:rPr lang="zh-CN" altLang="en-US" sz="2400">
                <a:latin typeface="华文中宋" panose="02010600040101010101" charset="-122"/>
                <a:ea typeface="华文中宋" panose="02010600040101010101" charset="-122"/>
                <a:sym typeface="华文中宋" panose="02010600040101010101" charset="-122"/>
              </a:rPr>
              <a:t>第</a:t>
            </a:r>
            <a:r>
              <a:rPr lang="en-US" altLang="zh-CN" sz="2400">
                <a:latin typeface="华文中宋" panose="02010600040101010101" charset="-122"/>
                <a:ea typeface="华文中宋" panose="02010600040101010101" charset="-122"/>
                <a:sym typeface="华文中宋" panose="02010600040101010101" charset="-122"/>
              </a:rPr>
              <a:t>16</a:t>
            </a:r>
            <a:r>
              <a:rPr lang="zh-CN" altLang="en-US" sz="2400">
                <a:latin typeface="华文中宋" panose="02010600040101010101" charset="-122"/>
                <a:ea typeface="华文中宋" panose="02010600040101010101" charset="-122"/>
                <a:sym typeface="华文中宋" panose="02010600040101010101" charset="-122"/>
              </a:rPr>
              <a:t>课</a:t>
            </a:r>
            <a:r>
              <a:rPr lang="en-US" altLang="zh-CN" sz="2400">
                <a:latin typeface="华文中宋" panose="02010600040101010101" charset="-122"/>
                <a:ea typeface="华文中宋" panose="02010600040101010101" charset="-122"/>
                <a:sym typeface="华文中宋" panose="02010600040101010101" charset="-122"/>
              </a:rPr>
              <a:t> </a:t>
            </a:r>
            <a:r>
              <a:rPr lang="zh-CN" altLang="en-US" sz="2400">
                <a:latin typeface="华文中宋" panose="02010600040101010101" charset="-122"/>
                <a:ea typeface="华文中宋" panose="02010600040101010101" charset="-122"/>
                <a:sym typeface="华文中宋" panose="02010600040101010101" charset="-122"/>
              </a:rPr>
              <a:t>中国赋税制度的演变</a:t>
            </a:r>
            <a:endParaRPr lang="zh-CN" altLang="en-US" sz="2400">
              <a:solidFill>
                <a:schemeClr val="tx1"/>
              </a:solidFill>
              <a:latin typeface="华文中宋" panose="02010600040101010101" charset="-122"/>
              <a:ea typeface="华文中宋" panose="02010600040101010101" charset="-122"/>
              <a:sym typeface="华文中宋" panose="02010600040101010101" charset="-122"/>
            </a:endParaRPr>
          </a:p>
          <a:p>
            <a:pPr indent="0" algn="l" fontAlgn="auto">
              <a:lnSpc>
                <a:spcPct val="140000"/>
              </a:lnSpc>
            </a:pPr>
            <a:r>
              <a:rPr lang="zh-CN" altLang="en-US" sz="2400">
                <a:latin typeface="华文中宋" panose="02010600040101010101" charset="-122"/>
                <a:ea typeface="华文中宋" panose="02010600040101010101" charset="-122"/>
                <a:sym typeface="华文中宋" panose="02010600040101010101" charset="-122"/>
              </a:rPr>
              <a:t>第</a:t>
            </a:r>
            <a:r>
              <a:rPr lang="en-US" altLang="zh-CN" sz="2400">
                <a:latin typeface="华文中宋" panose="02010600040101010101" charset="-122"/>
                <a:ea typeface="华文中宋" panose="02010600040101010101" charset="-122"/>
                <a:sym typeface="华文中宋" panose="02010600040101010101" charset="-122"/>
              </a:rPr>
              <a:t>17</a:t>
            </a:r>
            <a:r>
              <a:rPr lang="zh-CN" altLang="en-US" sz="2400">
                <a:latin typeface="华文中宋" panose="02010600040101010101" charset="-122"/>
                <a:ea typeface="华文中宋" panose="02010600040101010101" charset="-122"/>
                <a:sym typeface="华文中宋" panose="02010600040101010101" charset="-122"/>
              </a:rPr>
              <a:t>课</a:t>
            </a:r>
            <a:r>
              <a:rPr lang="en-US" altLang="zh-CN" sz="2400">
                <a:latin typeface="华文中宋" panose="02010600040101010101" charset="-122"/>
                <a:ea typeface="华文中宋" panose="02010600040101010101" charset="-122"/>
                <a:sym typeface="华文中宋" panose="02010600040101010101" charset="-122"/>
              </a:rPr>
              <a:t> </a:t>
            </a:r>
            <a:r>
              <a:rPr lang="zh-CN" altLang="en-US" sz="2400">
                <a:latin typeface="华文中宋" panose="02010600040101010101" charset="-122"/>
                <a:ea typeface="华文中宋" panose="02010600040101010101" charset="-122"/>
                <a:sym typeface="华文中宋" panose="02010600040101010101" charset="-122"/>
              </a:rPr>
              <a:t>中国古代的户籍制度与社会治理</a:t>
            </a:r>
            <a:endParaRPr lang="zh-CN" altLang="en-US" sz="2400">
              <a:solidFill>
                <a:schemeClr val="tx1"/>
              </a:solidFill>
              <a:latin typeface="华文中宋" panose="02010600040101010101" charset="-122"/>
              <a:ea typeface="华文中宋" panose="02010600040101010101" charset="-122"/>
              <a:sym typeface="华文中宋" panose="02010600040101010101" charset="-122"/>
            </a:endParaRPr>
          </a:p>
        </p:txBody>
      </p:sp>
      <p:sp>
        <p:nvSpPr>
          <p:cNvPr id="7" name="矩形: 圆角 53"/>
          <p:cNvSpPr/>
          <p:nvPr/>
        </p:nvSpPr>
        <p:spPr>
          <a:xfrm>
            <a:off x="377825" y="835025"/>
            <a:ext cx="2534920"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如何制作学案</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22275" y="1848485"/>
            <a:ext cx="5724000" cy="45993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矩形 12"/>
          <p:cNvSpPr/>
          <p:nvPr/>
        </p:nvSpPr>
        <p:spPr>
          <a:xfrm>
            <a:off x="6146165" y="1848485"/>
            <a:ext cx="5724000" cy="4599305"/>
          </a:xfrm>
          <a:prstGeom prst="rect">
            <a:avLst/>
          </a:prstGeom>
          <a:solidFill>
            <a:srgbClr val="A6B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6146800" y="2376170"/>
            <a:ext cx="5723255" cy="4050665"/>
          </a:xfrm>
          <a:prstGeom prst="rect">
            <a:avLst/>
          </a:prstGeom>
          <a:noFill/>
        </p:spPr>
        <p:txBody>
          <a:bodyPr wrap="square" rtlCol="0" anchor="t">
            <a:spAutoFit/>
          </a:bodyPr>
          <a:p>
            <a:pPr indent="457200" algn="just" fontAlgn="auto">
              <a:lnSpc>
                <a:spcPct val="110000"/>
              </a:lnSpc>
              <a:extLst>
                <a:ext uri="{35155182-B16C-46BC-9424-99874614C6A1}">
                  <wpsdc:indentchars xmlns:wpsdc="http://www.wps.cn/officeDocument/2017/drawingmlCustomData" val="200" checksum="59296752"/>
                </a:ext>
              </a:extLst>
            </a:pPr>
            <a:r>
              <a:rPr lang="zh-CN" altLang="en-US">
                <a:solidFill>
                  <a:srgbClr val="FF0000"/>
                </a:solidFill>
                <a:latin typeface="楷体" panose="02010609060101010101" charset="-122"/>
                <a:ea typeface="楷体" panose="02010609060101010101" charset="-122"/>
                <a:cs typeface="楷体" panose="02010609060101010101" charset="-122"/>
              </a:rPr>
              <a:t>北宋建立后，统治者吸取唐末五代藩镇割据导致分裂的教训，采取了一系列加强中央集权的措施，巩固了国家的统一和安定。北宋中期，政治腐败，财政困难，各地农民起义不断，北部边境又经常受到游牧民族的袭扰。在这种严峻形势下，改革的呼声越来越强烈。</a:t>
            </a:r>
            <a:r>
              <a:rPr lang="zh-CN" altLang="en-US">
                <a:latin typeface="楷体" panose="02010609060101010101" charset="-122"/>
                <a:ea typeface="楷体" panose="02010609060101010101" charset="-122"/>
                <a:cs typeface="楷体" panose="02010609060101010101" charset="-122"/>
              </a:rPr>
              <a:t>宋仁宗庆历年间，大臣范仲淹主张改革腐败的官僚机构，但新法触犯了大官僚大地主的利益，仅推行了一年多。</a:t>
            </a:r>
            <a:r>
              <a:rPr lang="zh-CN" altLang="en-US">
                <a:highlight>
                  <a:srgbClr val="FFFF00"/>
                </a:highlight>
                <a:latin typeface="Times New Roman" panose="02020603050405020304" charset="0"/>
                <a:ea typeface="楷体" panose="02010609060101010101" charset="-122"/>
                <a:cs typeface="Times New Roman" panose="02020603050405020304" charset="0"/>
              </a:rPr>
              <a:t>1069</a:t>
            </a:r>
            <a:r>
              <a:rPr lang="zh-CN" altLang="en-US">
                <a:highlight>
                  <a:srgbClr val="FFFF00"/>
                </a:highlight>
                <a:latin typeface="楷体" panose="02010609060101010101" charset="-122"/>
                <a:ea typeface="楷体" panose="02010609060101010101" charset="-122"/>
                <a:cs typeface="楷体" panose="02010609060101010101" charset="-122"/>
              </a:rPr>
              <a:t>年，宋神宗起用王安石主持变法。</a:t>
            </a:r>
            <a:r>
              <a:rPr lang="zh-CN" altLang="en-US">
                <a:latin typeface="楷体" panose="02010609060101010101" charset="-122"/>
                <a:ea typeface="楷体" panose="02010609060101010101" charset="-122"/>
                <a:cs typeface="楷体" panose="02010609060101010101" charset="-122"/>
              </a:rPr>
              <a:t>王安石针对官僚机构、财政制度、军事体制等方面的弊端，制定和推行了一系列变法的政策和措施，</a:t>
            </a:r>
            <a:r>
              <a:rPr lang="zh-CN" altLang="en-US" b="1" i="1">
                <a:latin typeface="楷体" panose="02010609060101010101" charset="-122"/>
                <a:ea typeface="楷体" panose="02010609060101010101" charset="-122"/>
                <a:cs typeface="楷体" panose="02010609060101010101" charset="-122"/>
              </a:rPr>
              <a:t>以达到富国强兵的目的</a:t>
            </a:r>
            <a:r>
              <a:rPr lang="zh-CN" altLang="en-US">
                <a:latin typeface="楷体" panose="02010609060101010101" charset="-122"/>
                <a:ea typeface="楷体" panose="02010609060101010101" charset="-122"/>
                <a:cs typeface="楷体" panose="02010609060101010101" charset="-122"/>
              </a:rPr>
              <a:t>。变法初期取得了显著成效，但王安石变法涉及面广、阻力大，有些措施也欠妥当。新法实行五六年后，王安石被罢职，变法措施被废止。</a:t>
            </a:r>
            <a:endParaRPr lang="zh-CN" altLang="en-US">
              <a:latin typeface="楷体" panose="02010609060101010101" charset="-122"/>
              <a:ea typeface="楷体" panose="02010609060101010101" charset="-122"/>
              <a:cs typeface="楷体" panose="02010609060101010101" charset="-122"/>
            </a:endParaRPr>
          </a:p>
        </p:txBody>
      </p:sp>
      <p:sp>
        <p:nvSpPr>
          <p:cNvPr id="11" name="文本框 10"/>
          <p:cNvSpPr txBox="1"/>
          <p:nvPr/>
        </p:nvSpPr>
        <p:spPr>
          <a:xfrm>
            <a:off x="423545" y="2376170"/>
            <a:ext cx="5722620" cy="4071620"/>
          </a:xfrm>
          <a:prstGeom prst="rect">
            <a:avLst/>
          </a:prstGeom>
          <a:noFill/>
        </p:spPr>
        <p:txBody>
          <a:bodyPr wrap="square" rtlCol="0" anchor="t">
            <a:spAutoFit/>
          </a:bodyPr>
          <a:p>
            <a:pPr indent="457200" algn="just" fontAlgn="auto">
              <a:lnSpc>
                <a:spcPct val="90000"/>
              </a:lnSpc>
              <a:extLst>
                <a:ext uri="{35155182-B16C-46BC-9424-99874614C6A1}">
                  <wpsdc:indentchars xmlns:wpsdc="http://www.wps.cn/officeDocument/2017/drawingmlCustomData" val="200" checksum="59296752"/>
                </a:ext>
              </a:extLst>
            </a:pPr>
            <a:r>
              <a:rPr lang="zh-CN" altLang="en-US">
                <a:latin typeface="楷体" panose="02010609060101010101" charset="-122"/>
                <a:ea typeface="楷体" panose="02010609060101010101" charset="-122"/>
                <a:cs typeface="楷体" panose="02010609060101010101" charset="-122"/>
              </a:rPr>
              <a:t>北宋的政治风气因循保守，行政效率低下。宋仁宗在位时，大臣范仲淹曾发起以整顿官僚队伍为宗旨的改革，史称</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庆历新政</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。新政明显触犯了官僚集团的既得利益，引发抵制，很快归于失败。</a:t>
            </a:r>
            <a:endParaRPr lang="zh-CN" altLang="en-US">
              <a:latin typeface="楷体" panose="02010609060101010101" charset="-122"/>
              <a:ea typeface="楷体" panose="02010609060101010101" charset="-122"/>
              <a:cs typeface="楷体" panose="02010609060101010101" charset="-122"/>
            </a:endParaRPr>
          </a:p>
          <a:p>
            <a:pPr indent="457200" algn="just" fontAlgn="auto">
              <a:lnSpc>
                <a:spcPct val="90000"/>
              </a:lnSpc>
              <a:extLst>
                <a:ext uri="{35155182-B16C-46BC-9424-99874614C6A1}">
                  <wpsdc:indentchars xmlns:wpsdc="http://www.wps.cn/officeDocument/2017/drawingmlCustomData" val="200" checksum="59296752"/>
                </a:ext>
              </a:extLst>
            </a:pPr>
            <a:r>
              <a:rPr lang="zh-CN" altLang="en-US">
                <a:highlight>
                  <a:srgbClr val="FFFF00"/>
                </a:highlight>
                <a:latin typeface="Times New Roman" panose="02020603050405020304" charset="0"/>
                <a:ea typeface="楷体" panose="02010609060101010101" charset="-122"/>
                <a:cs typeface="Times New Roman" panose="02020603050405020304" charset="0"/>
              </a:rPr>
              <a:t>1069</a:t>
            </a:r>
            <a:r>
              <a:rPr lang="zh-CN" altLang="en-US">
                <a:highlight>
                  <a:srgbClr val="FFFF00"/>
                </a:highlight>
                <a:latin typeface="楷体" panose="02010609060101010101" charset="-122"/>
                <a:ea typeface="楷体" panose="02010609060101010101" charset="-122"/>
                <a:cs typeface="楷体" panose="02010609060101010101" charset="-122"/>
              </a:rPr>
              <a:t>年，宋神宗任用王安石主持变法。</a:t>
            </a:r>
            <a:r>
              <a:rPr lang="zh-CN" altLang="en-US">
                <a:latin typeface="楷体" panose="02010609060101010101" charset="-122"/>
                <a:ea typeface="楷体" panose="02010609060101010101" charset="-122"/>
                <a:cs typeface="楷体" panose="02010609060101010101" charset="-122"/>
              </a:rPr>
              <a:t>变法涉及农业、商业、军事、科举、教育等诸多领域，基本原则是加强国家对这些领域的管理和控制，</a:t>
            </a:r>
            <a:r>
              <a:rPr lang="zh-CN" altLang="en-US" b="1" i="1">
                <a:latin typeface="楷体" panose="02010609060101010101" charset="-122"/>
                <a:ea typeface="楷体" panose="02010609060101010101" charset="-122"/>
                <a:cs typeface="楷体" panose="02010609060101010101" charset="-122"/>
              </a:rPr>
              <a:t>达到富国强兵的目</a:t>
            </a:r>
            <a:r>
              <a:rPr lang="zh-CN" altLang="en-US" b="1" i="1">
                <a:effectLst/>
                <a:latin typeface="楷体" panose="02010609060101010101" charset="-122"/>
                <a:ea typeface="楷体" panose="02010609060101010101" charset="-122"/>
                <a:cs typeface="楷体" panose="02010609060101010101" charset="-122"/>
              </a:rPr>
              <a:t>的</a:t>
            </a:r>
            <a:r>
              <a:rPr lang="zh-CN" altLang="en-US">
                <a:latin typeface="楷体" panose="02010609060101010101" charset="-122"/>
                <a:ea typeface="楷体" panose="02010609060101010101" charset="-122"/>
                <a:cs typeface="楷体" panose="02010609060101010101" charset="-122"/>
              </a:rPr>
              <a:t>。富国方面，官府</a:t>
            </a:r>
            <a:r>
              <a:rPr lang="zh-CN" altLang="en-US" u="sng">
                <a:latin typeface="楷体" panose="02010609060101010101" charset="-122"/>
                <a:ea typeface="楷体" panose="02010609060101010101" charset="-122"/>
                <a:cs typeface="楷体" panose="02010609060101010101" charset="-122"/>
              </a:rPr>
              <a:t>通过向农民提供农业贷款、拨巨资从事商业经营等手段</a:t>
            </a:r>
            <a:r>
              <a:rPr lang="zh-CN" altLang="en-US">
                <a:latin typeface="楷体" panose="02010609060101010101" charset="-122"/>
                <a:ea typeface="楷体" panose="02010609060101010101" charset="-122"/>
                <a:cs typeface="楷体" panose="02010609060101010101" charset="-122"/>
              </a:rPr>
              <a:t>，力图在调控经济的同时开辟财源；强兵方面，对农民进行编制管理和军事训练，希望借以逐渐</a:t>
            </a:r>
            <a:r>
              <a:rPr lang="zh-CN" altLang="en-US" u="sng">
                <a:latin typeface="楷体" panose="02010609060101010101" charset="-122"/>
                <a:ea typeface="楷体" panose="02010609060101010101" charset="-122"/>
                <a:cs typeface="楷体" panose="02010609060101010101" charset="-122"/>
              </a:rPr>
              <a:t>恢复</a:t>
            </a:r>
            <a:r>
              <a:rPr lang="en-US" altLang="zh-CN" u="sng">
                <a:latin typeface="楷体" panose="02010609060101010101" charset="-122"/>
                <a:ea typeface="楷体" panose="02010609060101010101" charset="-122"/>
                <a:cs typeface="楷体" panose="02010609060101010101" charset="-122"/>
              </a:rPr>
              <a:t>“</a:t>
            </a:r>
            <a:r>
              <a:rPr lang="zh-CN" altLang="en-US" u="sng">
                <a:latin typeface="楷体" panose="02010609060101010101" charset="-122"/>
                <a:ea typeface="楷体" panose="02010609060101010101" charset="-122"/>
                <a:cs typeface="楷体" panose="02010609060101010101" charset="-122"/>
              </a:rPr>
              <a:t>兵农合一</a:t>
            </a:r>
            <a:r>
              <a:rPr lang="en-US" altLang="zh-CN" u="sng">
                <a:latin typeface="楷体" panose="02010609060101010101" charset="-122"/>
                <a:ea typeface="楷体" panose="02010609060101010101" charset="-122"/>
                <a:cs typeface="楷体" panose="02010609060101010101" charset="-122"/>
              </a:rPr>
              <a:t>”</a:t>
            </a:r>
            <a:r>
              <a:rPr lang="zh-CN" altLang="en-US" u="sng">
                <a:latin typeface="楷体" panose="02010609060101010101" charset="-122"/>
                <a:ea typeface="楷体" panose="02010609060101010101" charset="-122"/>
                <a:cs typeface="楷体" panose="02010609060101010101" charset="-122"/>
              </a:rPr>
              <a:t>的征兵制</a:t>
            </a:r>
            <a:r>
              <a:rPr lang="zh-CN" altLang="en-US">
                <a:latin typeface="楷体" panose="02010609060101010101" charset="-122"/>
                <a:ea typeface="楷体" panose="02010609060101010101" charset="-122"/>
                <a:cs typeface="楷体" panose="02010609060101010101" charset="-122"/>
              </a:rPr>
              <a:t>，取代募兵制。</a:t>
            </a:r>
            <a:endParaRPr lang="zh-CN" altLang="en-US">
              <a:latin typeface="楷体" panose="02010609060101010101" charset="-122"/>
              <a:ea typeface="楷体" panose="02010609060101010101" charset="-122"/>
              <a:cs typeface="楷体" panose="02010609060101010101" charset="-122"/>
            </a:endParaRPr>
          </a:p>
          <a:p>
            <a:pPr indent="457200" algn="just" fontAlgn="auto">
              <a:lnSpc>
                <a:spcPct val="90000"/>
              </a:lnSpc>
              <a:extLst>
                <a:ext uri="{35155182-B16C-46BC-9424-99874614C6A1}">
                  <wpsdc:indentchars xmlns:wpsdc="http://www.wps.cn/officeDocument/2017/drawingmlCustomData" val="200" checksum="59296752"/>
                </a:ext>
              </a:extLst>
            </a:pPr>
            <a:r>
              <a:rPr lang="zh-CN" altLang="en-US">
                <a:solidFill>
                  <a:srgbClr val="FF0000"/>
                </a:solidFill>
                <a:latin typeface="楷体" panose="02010609060101010101" charset="-122"/>
                <a:ea typeface="楷体" panose="02010609060101010101" charset="-122"/>
                <a:cs typeface="楷体" panose="02010609060101010101" charset="-122"/>
              </a:rPr>
              <a:t>王安石变法达到了富国目的，增加了大笔收入，但强兵的效果并不明显</a:t>
            </a:r>
            <a:r>
              <a:rPr lang="zh-CN" altLang="en-US">
                <a:latin typeface="楷体" panose="02010609060101010101" charset="-122"/>
                <a:ea typeface="楷体" panose="02010609060101010101" charset="-122"/>
                <a:cs typeface="楷体" panose="02010609060101010101" charset="-122"/>
              </a:rPr>
              <a:t>，北宋与西夏开战，又以失败告终。</a:t>
            </a:r>
            <a:r>
              <a:rPr lang="zh-CN" altLang="en-US">
                <a:solidFill>
                  <a:srgbClr val="FF0000"/>
                </a:solidFill>
                <a:latin typeface="楷体" panose="02010609060101010101" charset="-122"/>
                <a:ea typeface="楷体" panose="02010609060101010101" charset="-122"/>
                <a:cs typeface="楷体" panose="02010609060101010101" charset="-122"/>
              </a:rPr>
              <a:t>一些措施在执行过程中加重了人民的负担</a:t>
            </a:r>
            <a:r>
              <a:rPr lang="zh-CN" altLang="en-US">
                <a:latin typeface="楷体" panose="02010609060101010101" charset="-122"/>
                <a:ea typeface="楷体" panose="02010609060101010101" charset="-122"/>
                <a:cs typeface="楷体" panose="02010609060101010101" charset="-122"/>
              </a:rPr>
              <a:t>，也引起激烈争议。</a:t>
            </a:r>
            <a:r>
              <a:rPr lang="zh-CN" altLang="en-US">
                <a:solidFill>
                  <a:srgbClr val="FF0000"/>
                </a:solidFill>
                <a:latin typeface="楷体" panose="02010609060101010101" charset="-122"/>
                <a:ea typeface="楷体" panose="02010609060101010101" charset="-122"/>
                <a:cs typeface="楷体" panose="02010609060101010101" charset="-122"/>
              </a:rPr>
              <a:t>统治集团内部的分裂日益严重</a:t>
            </a:r>
            <a:r>
              <a:rPr lang="zh-CN" altLang="en-US">
                <a:latin typeface="楷体" panose="02010609060101010101" charset="-122"/>
                <a:ea typeface="楷体" panose="02010609060101010101" charset="-122"/>
                <a:cs typeface="楷体" panose="02010609060101010101" charset="-122"/>
              </a:rPr>
              <a:t>，北宋逐渐走向衰亡。</a:t>
            </a:r>
            <a:endParaRPr lang="zh-CN" altLang="en-US">
              <a:latin typeface="楷体" panose="02010609060101010101" charset="-122"/>
              <a:ea typeface="楷体" panose="02010609060101010101" charset="-122"/>
              <a:cs typeface="楷体" panose="02010609060101010101" charset="-122"/>
            </a:endParaRPr>
          </a:p>
        </p:txBody>
      </p:sp>
      <p:sp>
        <p:nvSpPr>
          <p:cNvPr id="14" name="文本框 13"/>
          <p:cNvSpPr txBox="1"/>
          <p:nvPr/>
        </p:nvSpPr>
        <p:spPr>
          <a:xfrm>
            <a:off x="486410" y="1939290"/>
            <a:ext cx="1976120" cy="398780"/>
          </a:xfrm>
          <a:prstGeom prst="rect">
            <a:avLst/>
          </a:prstGeom>
          <a:noFill/>
        </p:spPr>
        <p:txBody>
          <a:bodyPr wrap="square" rtlCol="0">
            <a:spAutoFit/>
          </a:bodyPr>
          <a:p>
            <a:r>
              <a:rPr lang="zh-CN" altLang="en-US" sz="2000" b="1">
                <a:latin typeface="华文中宋" panose="02010600040101010101" charset="-122"/>
                <a:ea typeface="华文中宋" panose="02010600040101010101" charset="-122"/>
                <a:cs typeface="华文中宋" panose="02010600040101010101" charset="-122"/>
              </a:rPr>
              <a:t>纲要</a:t>
            </a:r>
            <a:r>
              <a:rPr lang="en-US" altLang="zh-CN" sz="2000" b="1">
                <a:latin typeface="华文中宋" panose="02010600040101010101" charset="-122"/>
                <a:ea typeface="华文中宋" panose="02010600040101010101" charset="-122"/>
                <a:cs typeface="华文中宋" panose="02010600040101010101" charset="-122"/>
              </a:rPr>
              <a:t>(</a:t>
            </a:r>
            <a:r>
              <a:rPr lang="zh-CN" altLang="en-US" sz="2000" b="1">
                <a:latin typeface="华文中宋" panose="02010600040101010101" charset="-122"/>
                <a:ea typeface="华文中宋" panose="02010600040101010101" charset="-122"/>
                <a:cs typeface="华文中宋" panose="02010600040101010101" charset="-122"/>
              </a:rPr>
              <a:t>上）第</a:t>
            </a:r>
            <a:r>
              <a:rPr lang="en-US" altLang="zh-CN" sz="2000" b="1">
                <a:latin typeface="华文中宋" panose="02010600040101010101" charset="-122"/>
                <a:ea typeface="华文中宋" panose="02010600040101010101" charset="-122"/>
                <a:cs typeface="华文中宋" panose="02010600040101010101" charset="-122"/>
              </a:rPr>
              <a:t>9</a:t>
            </a:r>
            <a:r>
              <a:rPr lang="zh-CN" altLang="en-US" sz="2000" b="1">
                <a:latin typeface="华文中宋" panose="02010600040101010101" charset="-122"/>
                <a:ea typeface="华文中宋" panose="02010600040101010101" charset="-122"/>
                <a:cs typeface="华文中宋" panose="02010600040101010101" charset="-122"/>
              </a:rPr>
              <a:t>课</a:t>
            </a:r>
            <a:endParaRPr lang="zh-CN" altLang="en-US" sz="2000" b="1">
              <a:latin typeface="华文中宋" panose="02010600040101010101" charset="-122"/>
              <a:ea typeface="华文中宋" panose="02010600040101010101" charset="-122"/>
              <a:cs typeface="华文中宋" panose="02010600040101010101" charset="-122"/>
            </a:endParaRPr>
          </a:p>
        </p:txBody>
      </p:sp>
      <p:sp>
        <p:nvSpPr>
          <p:cNvPr id="16" name="文本框 15"/>
          <p:cNvSpPr txBox="1"/>
          <p:nvPr/>
        </p:nvSpPr>
        <p:spPr>
          <a:xfrm>
            <a:off x="6269355" y="1939290"/>
            <a:ext cx="1976120" cy="398780"/>
          </a:xfrm>
          <a:prstGeom prst="rect">
            <a:avLst/>
          </a:prstGeom>
          <a:noFill/>
        </p:spPr>
        <p:txBody>
          <a:bodyPr wrap="square" rtlCol="0">
            <a:spAutoFit/>
          </a:bodyPr>
          <a:p>
            <a:r>
              <a:rPr lang="zh-CN" sz="2000" b="1">
                <a:latin typeface="华文中宋" panose="02010600040101010101" charset="-122"/>
                <a:ea typeface="华文中宋" panose="02010600040101010101" charset="-122"/>
                <a:cs typeface="华文中宋" panose="02010600040101010101" charset="-122"/>
              </a:rPr>
              <a:t>选必一</a:t>
            </a:r>
            <a:r>
              <a:rPr lang="en-US" altLang="zh-CN" sz="2000" b="1">
                <a:latin typeface="华文中宋" panose="02010600040101010101" charset="-122"/>
                <a:ea typeface="华文中宋" panose="02010600040101010101" charset="-122"/>
                <a:cs typeface="华文中宋" panose="02010600040101010101" charset="-122"/>
              </a:rPr>
              <a:t> </a:t>
            </a:r>
            <a:r>
              <a:rPr lang="zh-CN" altLang="en-US" sz="2000" b="1">
                <a:latin typeface="华文中宋" panose="02010600040101010101" charset="-122"/>
                <a:ea typeface="华文中宋" panose="02010600040101010101" charset="-122"/>
                <a:cs typeface="华文中宋" panose="02010600040101010101" charset="-122"/>
              </a:rPr>
              <a:t>第</a:t>
            </a:r>
            <a:r>
              <a:rPr lang="en-US" altLang="zh-CN" sz="2000" b="1">
                <a:latin typeface="华文中宋" panose="02010600040101010101" charset="-122"/>
                <a:ea typeface="华文中宋" panose="02010600040101010101" charset="-122"/>
                <a:cs typeface="华文中宋" panose="02010600040101010101" charset="-122"/>
              </a:rPr>
              <a:t>4</a:t>
            </a:r>
            <a:r>
              <a:rPr lang="zh-CN" altLang="en-US" sz="2000" b="1">
                <a:latin typeface="华文中宋" panose="02010600040101010101" charset="-122"/>
                <a:ea typeface="华文中宋" panose="02010600040101010101" charset="-122"/>
                <a:cs typeface="华文中宋" panose="02010600040101010101" charset="-122"/>
              </a:rPr>
              <a:t>课</a:t>
            </a:r>
            <a:endParaRPr lang="zh-CN" altLang="en-US" sz="2000" b="1">
              <a:latin typeface="华文中宋" panose="02010600040101010101" charset="-122"/>
              <a:ea typeface="华文中宋" panose="02010600040101010101" charset="-122"/>
              <a:cs typeface="华文中宋" panose="02010600040101010101" charset="-122"/>
            </a:endParaRPr>
          </a:p>
        </p:txBody>
      </p:sp>
      <p:sp>
        <p:nvSpPr>
          <p:cNvPr id="17" name="矩形: 圆角 53"/>
          <p:cNvSpPr/>
          <p:nvPr/>
        </p:nvSpPr>
        <p:spPr>
          <a:xfrm>
            <a:off x="377825" y="835025"/>
            <a:ext cx="2534920"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如何制作学案</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第8讲 辽宋夏金元的统治_04"/>
          <p:cNvPicPr>
            <a:picLocks noChangeAspect="1"/>
          </p:cNvPicPr>
          <p:nvPr/>
        </p:nvPicPr>
        <p:blipFill>
          <a:blip r:embed="rId1"/>
          <a:srcRect t="7028" b="51194"/>
          <a:stretch>
            <a:fillRect/>
          </a:stretch>
        </p:blipFill>
        <p:spPr>
          <a:xfrm>
            <a:off x="377825" y="1528445"/>
            <a:ext cx="7973695" cy="4929505"/>
          </a:xfrm>
          <a:prstGeom prst="rect">
            <a:avLst/>
          </a:prstGeom>
        </p:spPr>
      </p:pic>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8454390" y="1884045"/>
            <a:ext cx="3609340" cy="607695"/>
          </a:xfrm>
          <a:prstGeom prst="rect">
            <a:avLst/>
          </a:prstGeom>
          <a:noFill/>
        </p:spPr>
        <p:txBody>
          <a:bodyPr wrap="square" rtlCol="0">
            <a:spAutoFit/>
          </a:bodyPr>
          <a:p>
            <a:pPr indent="0" algn="l" fontAlgn="auto">
              <a:lnSpc>
                <a:spcPct val="140000"/>
              </a:lnSpc>
            </a:pPr>
            <a:r>
              <a:rPr lang="zh-CN" altLang="en-US" sz="2400">
                <a:latin typeface="华文中宋" panose="02010600040101010101" charset="-122"/>
                <a:ea typeface="华文中宋" panose="02010600040101010101" charset="-122"/>
                <a:sym typeface="华文中宋" panose="02010600040101010101" charset="-122"/>
              </a:rPr>
              <a:t>选必一</a:t>
            </a:r>
            <a:r>
              <a:rPr lang="en-US" altLang="zh-CN" sz="2400">
                <a:latin typeface="华文中宋" panose="02010600040101010101" charset="-122"/>
                <a:ea typeface="华文中宋" panose="02010600040101010101" charset="-122"/>
                <a:sym typeface="华文中宋" panose="02010600040101010101" charset="-122"/>
              </a:rPr>
              <a:t> </a:t>
            </a:r>
            <a:r>
              <a:rPr lang="zh-CN" altLang="en-US" sz="2400">
                <a:latin typeface="华文中宋" panose="02010600040101010101" charset="-122"/>
                <a:ea typeface="华文中宋" panose="02010600040101010101" charset="-122"/>
                <a:sym typeface="华文中宋" panose="02010600040101010101" charset="-122"/>
              </a:rPr>
              <a:t>第</a:t>
            </a:r>
            <a:r>
              <a:rPr lang="en-US" altLang="zh-CN" sz="2400">
                <a:latin typeface="华文中宋" panose="02010600040101010101" charset="-122"/>
                <a:ea typeface="华文中宋" panose="02010600040101010101" charset="-122"/>
                <a:sym typeface="华文中宋" panose="02010600040101010101" charset="-122"/>
              </a:rPr>
              <a:t>16</a:t>
            </a:r>
            <a:r>
              <a:rPr lang="zh-CN" altLang="en-US" sz="2400">
                <a:latin typeface="华文中宋" panose="02010600040101010101" charset="-122"/>
                <a:ea typeface="华文中宋" panose="02010600040101010101" charset="-122"/>
                <a:sym typeface="华文中宋" panose="02010600040101010101" charset="-122"/>
              </a:rPr>
              <a:t>课</a:t>
            </a:r>
            <a:endParaRPr lang="zh-CN" altLang="en-US" sz="2400">
              <a:solidFill>
                <a:schemeClr val="tx1"/>
              </a:solidFill>
              <a:latin typeface="华文中宋" panose="02010600040101010101" charset="-122"/>
              <a:ea typeface="华文中宋" panose="02010600040101010101" charset="-122"/>
              <a:sym typeface="华文中宋" panose="02010600040101010101" charset="-122"/>
            </a:endParaRPr>
          </a:p>
        </p:txBody>
      </p:sp>
      <p:sp>
        <p:nvSpPr>
          <p:cNvPr id="9" name="文本框 8"/>
          <p:cNvSpPr txBox="1"/>
          <p:nvPr/>
        </p:nvSpPr>
        <p:spPr>
          <a:xfrm>
            <a:off x="8455660" y="2491740"/>
            <a:ext cx="3608705" cy="1568450"/>
          </a:xfrm>
          <a:prstGeom prst="rect">
            <a:avLst/>
          </a:prstGeom>
          <a:noFill/>
        </p:spPr>
        <p:txBody>
          <a:bodyPr wrap="square" rtlCol="0" anchor="t">
            <a:spAutoFit/>
          </a:bodyPr>
          <a:p>
            <a:pPr indent="508000" algn="just" fontAlgn="auto">
              <a:lnSpc>
                <a:spcPct val="120000"/>
              </a:lnSpc>
              <a:extLst>
                <a:ext uri="{35155182-B16C-46BC-9424-99874614C6A1}">
                  <wpsdc:indentchars xmlns:wpsdc="http://www.wps.cn/officeDocument/2017/drawingmlCustomData" val="200" checksum="282533468"/>
                </a:ext>
              </a:extLst>
            </a:pPr>
            <a:r>
              <a:rPr lang="zh-CN" altLang="en-US" sz="2000">
                <a:latin typeface="楷体" panose="02010609060101010101" charset="-122"/>
                <a:ea typeface="楷体" panose="02010609060101010101" charset="-122"/>
              </a:rPr>
              <a:t>因为徭役扰民严重，北宋中期王安石推行</a:t>
            </a:r>
            <a:r>
              <a:rPr lang="zh-CN" altLang="en-US" sz="2000" b="1">
                <a:solidFill>
                  <a:srgbClr val="FF0000"/>
                </a:solidFill>
                <a:highlight>
                  <a:srgbClr val="FFFF00"/>
                </a:highlight>
                <a:latin typeface="楷体" panose="02010609060101010101" charset="-122"/>
                <a:ea typeface="楷体" panose="02010609060101010101" charset="-122"/>
              </a:rPr>
              <a:t>募役法</a:t>
            </a:r>
            <a:r>
              <a:rPr lang="zh-CN" altLang="en-US" sz="2000">
                <a:latin typeface="楷体" panose="02010609060101010101" charset="-122"/>
                <a:ea typeface="楷体" panose="02010609060101010101" charset="-122"/>
              </a:rPr>
              <a:t>，百姓缴纳免役钱、助役钱，官府募人代役。</a:t>
            </a:r>
            <a:endParaRPr lang="zh-CN" altLang="en-US" sz="2000">
              <a:latin typeface="楷体" panose="02010609060101010101" charset="-122"/>
              <a:ea typeface="楷体" panose="02010609060101010101" charset="-122"/>
            </a:endParaRPr>
          </a:p>
        </p:txBody>
      </p:sp>
      <p:sp>
        <p:nvSpPr>
          <p:cNvPr id="10" name="文本框 9"/>
          <p:cNvSpPr txBox="1"/>
          <p:nvPr/>
        </p:nvSpPr>
        <p:spPr>
          <a:xfrm>
            <a:off x="8454390" y="4772025"/>
            <a:ext cx="3609975" cy="1568450"/>
          </a:xfrm>
          <a:prstGeom prst="rect">
            <a:avLst/>
          </a:prstGeom>
          <a:noFill/>
        </p:spPr>
        <p:txBody>
          <a:bodyPr wrap="square" rtlCol="0" anchor="t">
            <a:spAutoFit/>
          </a:bodyPr>
          <a:p>
            <a:pPr indent="508000" algn="just" fontAlgn="auto">
              <a:lnSpc>
                <a:spcPct val="120000"/>
              </a:lnSpc>
              <a:extLst>
                <a:ext uri="{35155182-B16C-46BC-9424-99874614C6A1}">
                  <wpsdc:indentchars xmlns:wpsdc="http://www.wps.cn/officeDocument/2017/drawingmlCustomData" val="200" checksum="282533468"/>
                </a:ext>
              </a:extLst>
            </a:pPr>
            <a:r>
              <a:rPr lang="zh-CN" altLang="en-US" sz="2000">
                <a:latin typeface="楷体" panose="02010609060101010101" charset="-122"/>
                <a:ea typeface="楷体" panose="02010609060101010101" charset="-122"/>
              </a:rPr>
              <a:t>唐朝的邻保制度，以四家为邻，五邻为保，彼此之间相互监督。北宋王安石实施的</a:t>
            </a:r>
            <a:r>
              <a:rPr lang="zh-CN" altLang="en-US" sz="2000" b="1">
                <a:solidFill>
                  <a:srgbClr val="FF0000"/>
                </a:solidFill>
                <a:highlight>
                  <a:srgbClr val="FFFF00"/>
                </a:highlight>
                <a:latin typeface="楷体" panose="02010609060101010101" charset="-122"/>
                <a:ea typeface="楷体" panose="02010609060101010101" charset="-122"/>
              </a:rPr>
              <a:t>保甲制</a:t>
            </a:r>
            <a:r>
              <a:rPr lang="zh-CN" altLang="en-US" sz="2000">
                <a:latin typeface="楷体" panose="02010609060101010101" charset="-122"/>
                <a:ea typeface="楷体" panose="02010609060101010101" charset="-122"/>
              </a:rPr>
              <a:t>即源于此。</a:t>
            </a:r>
            <a:endParaRPr lang="zh-CN" altLang="en-US" sz="2000">
              <a:latin typeface="楷体" panose="02010609060101010101" charset="-122"/>
              <a:ea typeface="楷体" panose="02010609060101010101" charset="-122"/>
            </a:endParaRPr>
          </a:p>
        </p:txBody>
      </p:sp>
      <p:sp>
        <p:nvSpPr>
          <p:cNvPr id="3" name="矩形: 圆角 53"/>
          <p:cNvSpPr/>
          <p:nvPr/>
        </p:nvSpPr>
        <p:spPr>
          <a:xfrm>
            <a:off x="377825" y="835025"/>
            <a:ext cx="2534920"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如何制作学案</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13" name="文本框 12"/>
          <p:cNvSpPr txBox="1"/>
          <p:nvPr/>
        </p:nvSpPr>
        <p:spPr>
          <a:xfrm>
            <a:off x="8454390" y="4164330"/>
            <a:ext cx="3609340" cy="607695"/>
          </a:xfrm>
          <a:prstGeom prst="rect">
            <a:avLst/>
          </a:prstGeom>
          <a:noFill/>
        </p:spPr>
        <p:txBody>
          <a:bodyPr wrap="square" rtlCol="0">
            <a:spAutoFit/>
          </a:bodyPr>
          <a:p>
            <a:pPr indent="0" algn="l" fontAlgn="auto">
              <a:lnSpc>
                <a:spcPct val="140000"/>
              </a:lnSpc>
            </a:pPr>
            <a:r>
              <a:rPr lang="zh-CN" altLang="en-US" sz="2400">
                <a:latin typeface="华文中宋" panose="02010600040101010101" charset="-122"/>
                <a:ea typeface="华文中宋" panose="02010600040101010101" charset="-122"/>
                <a:sym typeface="华文中宋" panose="02010600040101010101" charset="-122"/>
              </a:rPr>
              <a:t>选必一</a:t>
            </a:r>
            <a:r>
              <a:rPr lang="en-US" altLang="zh-CN" sz="2400">
                <a:latin typeface="华文中宋" panose="02010600040101010101" charset="-122"/>
                <a:ea typeface="华文中宋" panose="02010600040101010101" charset="-122"/>
                <a:sym typeface="华文中宋" panose="02010600040101010101" charset="-122"/>
              </a:rPr>
              <a:t> </a:t>
            </a:r>
            <a:r>
              <a:rPr lang="zh-CN" altLang="en-US" sz="2400">
                <a:latin typeface="华文中宋" panose="02010600040101010101" charset="-122"/>
                <a:ea typeface="华文中宋" panose="02010600040101010101" charset="-122"/>
                <a:sym typeface="华文中宋" panose="02010600040101010101" charset="-122"/>
              </a:rPr>
              <a:t>第</a:t>
            </a:r>
            <a:r>
              <a:rPr lang="en-US" altLang="zh-CN" sz="2400">
                <a:latin typeface="华文中宋" panose="02010600040101010101" charset="-122"/>
                <a:ea typeface="华文中宋" panose="02010600040101010101" charset="-122"/>
                <a:sym typeface="华文中宋" panose="02010600040101010101" charset="-122"/>
              </a:rPr>
              <a:t>17</a:t>
            </a:r>
            <a:r>
              <a:rPr lang="zh-CN" altLang="en-US" sz="2400">
                <a:latin typeface="华文中宋" panose="02010600040101010101" charset="-122"/>
                <a:ea typeface="华文中宋" panose="02010600040101010101" charset="-122"/>
                <a:sym typeface="华文中宋" panose="02010600040101010101" charset="-122"/>
              </a:rPr>
              <a:t>课</a:t>
            </a:r>
            <a:endParaRPr lang="zh-CN" altLang="en-US" sz="2400">
              <a:solidFill>
                <a:schemeClr val="tx1"/>
              </a:solidFill>
              <a:latin typeface="华文中宋" panose="02010600040101010101" charset="-122"/>
              <a:ea typeface="华文中宋" panose="02010600040101010101" charset="-122"/>
              <a:sym typeface="华文中宋" panose="02010600040101010101" charset="-122"/>
            </a:endParaRPr>
          </a:p>
        </p:txBody>
      </p:sp>
      <p:sp>
        <p:nvSpPr>
          <p:cNvPr id="4" name="矩形 3"/>
          <p:cNvSpPr/>
          <p:nvPr/>
        </p:nvSpPr>
        <p:spPr>
          <a:xfrm>
            <a:off x="2403475" y="5862955"/>
            <a:ext cx="324485" cy="19240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第8讲 辽宋夏金元的统治_05"/>
          <p:cNvPicPr>
            <a:picLocks noChangeAspect="1"/>
          </p:cNvPicPr>
          <p:nvPr/>
        </p:nvPicPr>
        <p:blipFill>
          <a:blip r:embed="rId1"/>
          <a:stretch>
            <a:fillRect/>
          </a:stretch>
        </p:blipFill>
        <p:spPr>
          <a:xfrm>
            <a:off x="378460" y="1537335"/>
            <a:ext cx="3555855" cy="5022000"/>
          </a:xfrm>
          <a:prstGeom prst="rect">
            <a:avLst/>
          </a:prstGeom>
        </p:spPr>
      </p:pic>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3" name="矩形: 圆角 53"/>
          <p:cNvSpPr/>
          <p:nvPr/>
        </p:nvSpPr>
        <p:spPr>
          <a:xfrm>
            <a:off x="377825" y="835025"/>
            <a:ext cx="2534920"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如何制作学案</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pic>
        <p:nvPicPr>
          <p:cNvPr id="5" name="图片 4"/>
          <p:cNvPicPr>
            <a:picLocks noChangeAspect="1"/>
          </p:cNvPicPr>
          <p:nvPr/>
        </p:nvPicPr>
        <p:blipFill>
          <a:blip r:embed="rId2"/>
          <a:stretch>
            <a:fillRect/>
          </a:stretch>
        </p:blipFill>
        <p:spPr>
          <a:xfrm>
            <a:off x="4151630" y="1537335"/>
            <a:ext cx="7797800" cy="5022215"/>
          </a:xfrm>
          <a:prstGeom prst="rect">
            <a:avLst/>
          </a:prstGeom>
        </p:spPr>
      </p:pic>
      <p:sp>
        <p:nvSpPr>
          <p:cNvPr id="2" name="文本框 1"/>
          <p:cNvSpPr txBox="1"/>
          <p:nvPr/>
        </p:nvSpPr>
        <p:spPr>
          <a:xfrm>
            <a:off x="8630920" y="4942840"/>
            <a:ext cx="739775" cy="398780"/>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p>
            <a:pPr algn="l"/>
            <a:r>
              <a:rPr lang="zh-CN" altLang="en-US" sz="2000">
                <a:latin typeface="华文中宋" panose="02010600040101010101" charset="-122"/>
                <a:ea typeface="华文中宋" panose="02010600040101010101" charset="-122"/>
              </a:rPr>
              <a:t>元昊</a:t>
            </a:r>
            <a:endParaRPr lang="zh-CN" altLang="en-US" sz="2000">
              <a:latin typeface="华文中宋" panose="02010600040101010101" charset="-122"/>
              <a:ea typeface="华文中宋" panose="02010600040101010101" charset="-122"/>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第8讲 辽宋夏金元的统治_07"/>
          <p:cNvPicPr>
            <a:picLocks noChangeAspect="1"/>
          </p:cNvPicPr>
          <p:nvPr/>
        </p:nvPicPr>
        <p:blipFill>
          <a:blip r:embed="rId1"/>
          <a:stretch>
            <a:fillRect/>
          </a:stretch>
        </p:blipFill>
        <p:spPr>
          <a:xfrm>
            <a:off x="4139565" y="1537335"/>
            <a:ext cx="3555855" cy="5022000"/>
          </a:xfrm>
          <a:prstGeom prst="rect">
            <a:avLst/>
          </a:prstGeom>
        </p:spPr>
      </p:pic>
      <p:pic>
        <p:nvPicPr>
          <p:cNvPr id="7" name="图片 6" descr="第8讲 辽宋夏金元的统治_06"/>
          <p:cNvPicPr>
            <a:picLocks noChangeAspect="1"/>
          </p:cNvPicPr>
          <p:nvPr/>
        </p:nvPicPr>
        <p:blipFill>
          <a:blip r:embed="rId2"/>
          <a:stretch>
            <a:fillRect/>
          </a:stretch>
        </p:blipFill>
        <p:spPr>
          <a:xfrm>
            <a:off x="379095" y="1537335"/>
            <a:ext cx="3555855" cy="5022000"/>
          </a:xfrm>
          <a:prstGeom prst="rect">
            <a:avLst/>
          </a:prstGeom>
        </p:spPr>
      </p:pic>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3" name="矩形: 圆角 53"/>
          <p:cNvSpPr/>
          <p:nvPr/>
        </p:nvSpPr>
        <p:spPr>
          <a:xfrm>
            <a:off x="377825" y="835025"/>
            <a:ext cx="2534920"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如何制作学案</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5" name="文本框 4"/>
          <p:cNvSpPr txBox="1"/>
          <p:nvPr/>
        </p:nvSpPr>
        <p:spPr>
          <a:xfrm>
            <a:off x="7900035" y="1604645"/>
            <a:ext cx="4169410" cy="4887595"/>
          </a:xfrm>
          <a:prstGeom prst="rect">
            <a:avLst/>
          </a:prstGeom>
          <a:noFill/>
        </p:spPr>
        <p:txBody>
          <a:bodyPr wrap="square" rtlCol="0" anchor="t">
            <a:spAutoFit/>
          </a:bodyPr>
          <a:p>
            <a:pPr indent="0" algn="just" fontAlgn="auto">
              <a:lnSpc>
                <a:spcPct val="130000"/>
              </a:lnSpc>
            </a:pPr>
            <a:r>
              <a:rPr lang="zh-CN" altLang="en-US" sz="2400" b="1">
                <a:latin typeface="华文中宋" panose="02010600040101010101" charset="-122"/>
                <a:ea typeface="华文中宋" panose="02010600040101010101" charset="-122"/>
                <a:sym typeface="华文中宋" panose="02010600040101010101" charset="-122"/>
              </a:rPr>
              <a:t>举例：一个朝代的必备内容</a:t>
            </a:r>
            <a:endParaRPr lang="zh-CN" sz="2400">
              <a:solidFill>
                <a:srgbClr val="FF0000"/>
              </a:solidFill>
              <a:latin typeface="华文中宋" panose="02010600040101010101" charset="-122"/>
              <a:ea typeface="华文中宋" panose="02010600040101010101" charset="-122"/>
              <a:sym typeface="华文中宋" panose="02010600040101010101" charset="-122"/>
            </a:endParaRPr>
          </a:p>
          <a:p>
            <a:pPr indent="0" algn="just" fontAlgn="auto">
              <a:lnSpc>
                <a:spcPct val="130000"/>
              </a:lnSpc>
            </a:pPr>
            <a:r>
              <a:rPr lang="zh-CN" sz="2400">
                <a:solidFill>
                  <a:srgbClr val="FF0000"/>
                </a:solidFill>
                <a:latin typeface="华文中宋" panose="02010600040101010101" charset="-122"/>
                <a:ea typeface="华文中宋" panose="02010600040101010101" charset="-122"/>
                <a:sym typeface="华文中宋" panose="02010600040101010101" charset="-122"/>
              </a:rPr>
              <a:t>政治：</a:t>
            </a:r>
            <a:r>
              <a:rPr lang="zh-CN" sz="2400">
                <a:solidFill>
                  <a:schemeClr val="tx1"/>
                </a:solidFill>
                <a:latin typeface="华文中宋" panose="02010600040101010101" charset="-122"/>
                <a:ea typeface="华文中宋" panose="02010600040101010101" charset="-122"/>
                <a:sym typeface="华文中宋" panose="02010600040101010101" charset="-122"/>
              </a:rPr>
              <a:t>建立与衰亡、</a:t>
            </a:r>
            <a:r>
              <a:rPr lang="zh-CN" sz="2400">
                <a:solidFill>
                  <a:schemeClr val="tx1"/>
                </a:solidFill>
                <a:latin typeface="华文中宋" panose="02010600040101010101" charset="-122"/>
                <a:ea typeface="华文中宋" panose="02010600040101010101" charset="-122"/>
                <a:sym typeface="华文中宋" panose="02010600040101010101" charset="-122"/>
              </a:rPr>
              <a:t>中央、地方、官员（选拔、监察、考核）、法律、民族关系、对外交往、赋役、户籍、基层治理</a:t>
            </a:r>
            <a:r>
              <a:rPr lang="en-US" altLang="zh-CN" sz="2400">
                <a:solidFill>
                  <a:schemeClr val="tx1"/>
                </a:solidFill>
                <a:latin typeface="华文中宋" panose="02010600040101010101" charset="-122"/>
                <a:ea typeface="华文中宋" panose="02010600040101010101" charset="-122"/>
                <a:sym typeface="华文中宋" panose="02010600040101010101" charset="-122"/>
              </a:rPr>
              <a:t>……</a:t>
            </a:r>
            <a:endParaRPr lang="zh-CN" sz="2400">
              <a:solidFill>
                <a:schemeClr val="tx1"/>
              </a:solidFill>
              <a:latin typeface="华文中宋" panose="02010600040101010101" charset="-122"/>
              <a:ea typeface="华文中宋" panose="02010600040101010101" charset="-122"/>
              <a:sym typeface="华文中宋" panose="02010600040101010101" charset="-122"/>
            </a:endParaRPr>
          </a:p>
          <a:p>
            <a:pPr indent="0" algn="just" fontAlgn="auto">
              <a:lnSpc>
                <a:spcPct val="130000"/>
              </a:lnSpc>
            </a:pPr>
            <a:r>
              <a:rPr lang="zh-CN" sz="2400">
                <a:solidFill>
                  <a:srgbClr val="FF0000"/>
                </a:solidFill>
                <a:latin typeface="华文中宋" panose="02010600040101010101" charset="-122"/>
                <a:ea typeface="华文中宋" panose="02010600040101010101" charset="-122"/>
                <a:sym typeface="华文中宋" panose="02010600040101010101" charset="-122"/>
              </a:rPr>
              <a:t>经济：</a:t>
            </a:r>
            <a:r>
              <a:rPr lang="zh-CN" sz="2400">
                <a:solidFill>
                  <a:schemeClr val="tx1"/>
                </a:solidFill>
                <a:latin typeface="华文中宋" panose="02010600040101010101" charset="-122"/>
                <a:ea typeface="华文中宋" panose="02010600040101010101" charset="-122"/>
                <a:sym typeface="华文中宋" panose="02010600040101010101" charset="-122"/>
              </a:rPr>
              <a:t>农业、手工业、商业、货币、建筑、交通</a:t>
            </a:r>
            <a:r>
              <a:rPr lang="en-US" altLang="zh-CN" sz="2400">
                <a:solidFill>
                  <a:schemeClr val="tx1"/>
                </a:solidFill>
                <a:latin typeface="华文中宋" panose="02010600040101010101" charset="-122"/>
                <a:ea typeface="华文中宋" panose="02010600040101010101" charset="-122"/>
                <a:sym typeface="华文中宋" panose="02010600040101010101" charset="-122"/>
              </a:rPr>
              <a:t>……</a:t>
            </a:r>
            <a:endParaRPr lang="zh-CN" sz="2400">
              <a:solidFill>
                <a:schemeClr val="tx1"/>
              </a:solidFill>
              <a:latin typeface="华文中宋" panose="02010600040101010101" charset="-122"/>
              <a:ea typeface="华文中宋" panose="02010600040101010101" charset="-122"/>
              <a:sym typeface="华文中宋" panose="02010600040101010101" charset="-122"/>
            </a:endParaRPr>
          </a:p>
          <a:p>
            <a:pPr indent="0" algn="just" fontAlgn="auto">
              <a:lnSpc>
                <a:spcPct val="130000"/>
              </a:lnSpc>
            </a:pPr>
            <a:r>
              <a:rPr lang="zh-CN" sz="2400">
                <a:solidFill>
                  <a:srgbClr val="FF0000"/>
                </a:solidFill>
                <a:latin typeface="华文中宋" panose="02010600040101010101" charset="-122"/>
                <a:ea typeface="华文中宋" panose="02010600040101010101" charset="-122"/>
                <a:sym typeface="华文中宋" panose="02010600040101010101" charset="-122"/>
              </a:rPr>
              <a:t>文化：</a:t>
            </a:r>
            <a:r>
              <a:rPr lang="zh-CN" sz="2400">
                <a:solidFill>
                  <a:schemeClr val="tx1"/>
                </a:solidFill>
                <a:latin typeface="华文中宋" panose="02010600040101010101" charset="-122"/>
                <a:ea typeface="华文中宋" panose="02010600040101010101" charset="-122"/>
                <a:sym typeface="华文中宋" panose="02010600040101010101" charset="-122"/>
              </a:rPr>
              <a:t>思想（宗教）、文艺和科技成果</a:t>
            </a:r>
            <a:r>
              <a:rPr lang="en-US" altLang="zh-CN" sz="2400">
                <a:solidFill>
                  <a:schemeClr val="tx1"/>
                </a:solidFill>
                <a:latin typeface="华文中宋" panose="02010600040101010101" charset="-122"/>
                <a:ea typeface="华文中宋" panose="02010600040101010101" charset="-122"/>
                <a:sym typeface="华文中宋" panose="02010600040101010101" charset="-122"/>
              </a:rPr>
              <a:t>……</a:t>
            </a:r>
            <a:endParaRPr lang="en-US" altLang="zh-CN" sz="2400">
              <a:solidFill>
                <a:schemeClr val="tx1"/>
              </a:solidFill>
              <a:latin typeface="华文中宋" panose="02010600040101010101" charset="-122"/>
              <a:ea typeface="华文中宋" panose="02010600040101010101" charset="-122"/>
              <a:sym typeface="华文中宋" panose="02010600040101010101" charset="-122"/>
            </a:endParaRPr>
          </a:p>
        </p:txBody>
      </p:sp>
      <p:pic>
        <p:nvPicPr>
          <p:cNvPr id="2" name="图片 1"/>
          <p:cNvPicPr>
            <a:picLocks noChangeAspect="1"/>
          </p:cNvPicPr>
          <p:nvPr/>
        </p:nvPicPr>
        <p:blipFill>
          <a:blip r:embed="rId3"/>
          <a:stretch>
            <a:fillRect/>
          </a:stretch>
        </p:blipFill>
        <p:spPr>
          <a:xfrm>
            <a:off x="4424045" y="4190365"/>
            <a:ext cx="2986405" cy="167957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2" name="图片 1" descr="学生学案 - 8_01"/>
          <p:cNvPicPr>
            <a:picLocks noChangeAspect="1"/>
          </p:cNvPicPr>
          <p:nvPr/>
        </p:nvPicPr>
        <p:blipFill>
          <a:blip r:embed="rId1"/>
          <a:stretch>
            <a:fillRect/>
          </a:stretch>
        </p:blipFill>
        <p:spPr>
          <a:xfrm>
            <a:off x="2437130" y="1514475"/>
            <a:ext cx="7317740" cy="5167630"/>
          </a:xfrm>
          <a:prstGeom prst="rect">
            <a:avLst/>
          </a:prstGeom>
        </p:spPr>
      </p:pic>
      <p:sp>
        <p:nvSpPr>
          <p:cNvPr id="7" name="矩形 6"/>
          <p:cNvSpPr/>
          <p:nvPr/>
        </p:nvSpPr>
        <p:spPr>
          <a:xfrm>
            <a:off x="6155690" y="4429125"/>
            <a:ext cx="3432175" cy="1532890"/>
          </a:xfrm>
          <a:prstGeom prst="rect">
            <a:avLst/>
          </a:prstGeom>
          <a:noFill/>
          <a:ln w="3810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 name="矩形 5"/>
          <p:cNvSpPr/>
          <p:nvPr/>
        </p:nvSpPr>
        <p:spPr>
          <a:xfrm>
            <a:off x="3402965" y="2205990"/>
            <a:ext cx="2648585" cy="832485"/>
          </a:xfrm>
          <a:prstGeom prst="rect">
            <a:avLst/>
          </a:prstGeom>
          <a:noFill/>
          <a:ln w="38100">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2612390" y="2205990"/>
            <a:ext cx="790575" cy="832485"/>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 name="文本框 2"/>
          <p:cNvSpPr txBox="1"/>
          <p:nvPr/>
        </p:nvSpPr>
        <p:spPr>
          <a:xfrm>
            <a:off x="439420" y="2458085"/>
            <a:ext cx="1670050" cy="521970"/>
          </a:xfrm>
          <a:prstGeom prst="rect">
            <a:avLst/>
          </a:prstGeom>
          <a:noFill/>
        </p:spPr>
        <p:txBody>
          <a:bodyPr wrap="square" rtlCol="0">
            <a:spAutoFit/>
          </a:bodyPr>
          <a:p>
            <a:pPr algn="ctr"/>
            <a:r>
              <a:rPr lang="zh-CN" altLang="en-US" sz="2800">
                <a:latin typeface="华文中宋" panose="02010600040101010101" charset="-122"/>
                <a:ea typeface="华文中宋" panose="02010600040101010101" charset="-122"/>
              </a:rPr>
              <a:t>复习主线</a:t>
            </a:r>
            <a:endParaRPr lang="zh-CN" altLang="en-US" sz="2800">
              <a:latin typeface="华文中宋" panose="02010600040101010101" charset="-122"/>
              <a:ea typeface="华文中宋" panose="02010600040101010101" charset="-122"/>
            </a:endParaRPr>
          </a:p>
        </p:txBody>
      </p:sp>
      <p:sp>
        <p:nvSpPr>
          <p:cNvPr id="4" name="文本框 3"/>
          <p:cNvSpPr txBox="1"/>
          <p:nvPr/>
        </p:nvSpPr>
        <p:spPr>
          <a:xfrm>
            <a:off x="439420" y="4151630"/>
            <a:ext cx="1670050" cy="521970"/>
          </a:xfrm>
          <a:prstGeom prst="rect">
            <a:avLst/>
          </a:prstGeom>
          <a:noFill/>
        </p:spPr>
        <p:txBody>
          <a:bodyPr wrap="square" rtlCol="0">
            <a:spAutoFit/>
          </a:bodyPr>
          <a:p>
            <a:pPr algn="ctr"/>
            <a:r>
              <a:rPr lang="zh-CN" altLang="en-US" sz="2800">
                <a:latin typeface="华文中宋" panose="02010600040101010101" charset="-122"/>
                <a:ea typeface="华文中宋" panose="02010600040101010101" charset="-122"/>
              </a:rPr>
              <a:t>复习辅线</a:t>
            </a:r>
            <a:endParaRPr lang="zh-CN" altLang="en-US" sz="2800">
              <a:latin typeface="华文中宋" panose="02010600040101010101" charset="-122"/>
              <a:ea typeface="华文中宋" panose="02010600040101010101" charset="-122"/>
            </a:endParaRPr>
          </a:p>
        </p:txBody>
      </p:sp>
      <p:sp>
        <p:nvSpPr>
          <p:cNvPr id="8" name="文本框 7"/>
          <p:cNvSpPr txBox="1"/>
          <p:nvPr/>
        </p:nvSpPr>
        <p:spPr>
          <a:xfrm>
            <a:off x="10082530" y="4719320"/>
            <a:ext cx="1960880" cy="953135"/>
          </a:xfrm>
          <a:prstGeom prst="rect">
            <a:avLst/>
          </a:prstGeom>
          <a:noFill/>
        </p:spPr>
        <p:txBody>
          <a:bodyPr wrap="square" rtlCol="0">
            <a:spAutoFit/>
          </a:bodyPr>
          <a:p>
            <a:pPr algn="ctr"/>
            <a:r>
              <a:rPr lang="zh-CN" altLang="en-US" sz="2800">
                <a:latin typeface="华文中宋" panose="02010600040101010101" charset="-122"/>
                <a:ea typeface="华文中宋" panose="02010600040101010101" charset="-122"/>
              </a:rPr>
              <a:t>选择性必修内容呈现</a:t>
            </a:r>
            <a:endParaRPr lang="zh-CN" altLang="en-US" sz="2800">
              <a:latin typeface="华文中宋" panose="02010600040101010101" charset="-122"/>
              <a:ea typeface="华文中宋" panose="02010600040101010101" charset="-122"/>
            </a:endParaRPr>
          </a:p>
        </p:txBody>
      </p:sp>
      <p:cxnSp>
        <p:nvCxnSpPr>
          <p:cNvPr id="25" name="直接箭头连接符 24"/>
          <p:cNvCxnSpPr>
            <a:endCxn id="6" idx="2"/>
          </p:cNvCxnSpPr>
          <p:nvPr/>
        </p:nvCxnSpPr>
        <p:spPr>
          <a:xfrm flipV="1">
            <a:off x="2109470" y="3038475"/>
            <a:ext cx="2618105" cy="1377315"/>
          </a:xfrm>
          <a:prstGeom prst="straightConnector1">
            <a:avLst/>
          </a:prstGeom>
          <a:ln w="4445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a:stCxn id="3" idx="3"/>
            <a:endCxn id="5" idx="1"/>
          </p:cNvCxnSpPr>
          <p:nvPr/>
        </p:nvCxnSpPr>
        <p:spPr>
          <a:xfrm flipV="1">
            <a:off x="2109470" y="2622550"/>
            <a:ext cx="502920" cy="96520"/>
          </a:xfrm>
          <a:prstGeom prst="straightConnector1">
            <a:avLst/>
          </a:prstGeom>
          <a:ln w="444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a:stCxn id="8" idx="1"/>
            <a:endCxn id="7" idx="3"/>
          </p:cNvCxnSpPr>
          <p:nvPr/>
        </p:nvCxnSpPr>
        <p:spPr>
          <a:xfrm flipH="1" flipV="1">
            <a:off x="9587865" y="5195570"/>
            <a:ext cx="494665" cy="635"/>
          </a:xfrm>
          <a:prstGeom prst="straightConnector1">
            <a:avLst/>
          </a:prstGeom>
          <a:ln w="4445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11" name="矩形: 圆角 53"/>
          <p:cNvSpPr/>
          <p:nvPr/>
        </p:nvSpPr>
        <p:spPr>
          <a:xfrm>
            <a:off x="377825" y="835025"/>
            <a:ext cx="2534920"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如何制作学案</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581342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复习课</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与</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新授课</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区别在哪？</a:t>
            </a:r>
            <a:endPar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3" name="图片 2" descr="【课件】两宋的政治与军事_12"/>
          <p:cNvPicPr>
            <a:picLocks noChangeAspect="1"/>
          </p:cNvPicPr>
          <p:nvPr/>
        </p:nvPicPr>
        <p:blipFill>
          <a:blip r:embed="rId1"/>
          <a:stretch>
            <a:fillRect/>
          </a:stretch>
        </p:blipFill>
        <p:spPr>
          <a:xfrm>
            <a:off x="7469505" y="1669415"/>
            <a:ext cx="4480560" cy="3106420"/>
          </a:xfrm>
          <a:prstGeom prst="rect">
            <a:avLst/>
          </a:prstGeom>
          <a:effectLst>
            <a:outerShdw blurRad="50800" dist="38100" dir="2700000" algn="tl" rotWithShape="0">
              <a:prstClr val="black">
                <a:alpha val="40000"/>
              </a:prstClr>
            </a:outerShdw>
          </a:effectLst>
        </p:spPr>
      </p:pic>
      <p:pic>
        <p:nvPicPr>
          <p:cNvPr id="4" name="图片 3"/>
          <p:cNvPicPr>
            <a:picLocks noChangeAspect="1"/>
          </p:cNvPicPr>
          <p:nvPr/>
        </p:nvPicPr>
        <p:blipFill>
          <a:blip r:embed="rId2"/>
          <a:stretch>
            <a:fillRect/>
          </a:stretch>
        </p:blipFill>
        <p:spPr>
          <a:xfrm>
            <a:off x="304165" y="1669415"/>
            <a:ext cx="7042785" cy="3106420"/>
          </a:xfrm>
          <a:prstGeom prst="rect">
            <a:avLst/>
          </a:prstGeom>
          <a:effectLst>
            <a:outerShdw blurRad="50800" dist="38100" dir="2700000" algn="tl" rotWithShape="0">
              <a:prstClr val="black">
                <a:alpha val="40000"/>
              </a:prstClr>
            </a:outerShdw>
          </a:effectLst>
        </p:spPr>
      </p:pic>
      <p:sp>
        <p:nvSpPr>
          <p:cNvPr id="2" name="Title 6"/>
          <p:cNvSpPr txBox="1"/>
          <p:nvPr>
            <p:custDataLst>
              <p:tags r:id="rId3"/>
            </p:custDataLst>
          </p:nvPr>
        </p:nvSpPr>
        <p:spPr>
          <a:xfrm>
            <a:off x="1096645" y="5103495"/>
            <a:ext cx="9998710" cy="1334135"/>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fontAlgn="auto">
              <a:lnSpc>
                <a:spcPct val="150000"/>
              </a:lnSpc>
              <a:spcBef>
                <a:spcPts val="0"/>
              </a:spcBef>
              <a:spcAft>
                <a:spcPts val="800"/>
              </a:spcAft>
              <a:buSzPct val="100000"/>
              <a:buNone/>
            </a:pPr>
            <a:r>
              <a:rPr lang="zh-CN" altLang="en-US"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运用图示，简单处理基础知识</a:t>
            </a:r>
            <a:endParaRPr lang="zh-CN" altLang="en-US"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581342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复习课</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与</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新授课</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区别在哪？</a:t>
            </a:r>
            <a:endPar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76530" y="1482090"/>
            <a:ext cx="11840210" cy="5367020"/>
          </a:xfrm>
          <a:prstGeom prst="rect">
            <a:avLst/>
          </a:prstGeom>
          <a:noFill/>
        </p:spPr>
        <p:txBody>
          <a:bodyPr wrap="square" rtlCol="0" anchor="t">
            <a:spAutoFit/>
          </a:bodyPr>
          <a:p>
            <a:pPr>
              <a:lnSpc>
                <a:spcPct val="130000"/>
              </a:lnSpc>
            </a:pPr>
            <a:r>
              <a:rPr lang="zh-CN" altLang="en-US" sz="2400">
                <a:solidFill>
                  <a:schemeClr val="tx1"/>
                </a:solidFill>
                <a:latin typeface="华文中宋" panose="02010600040101010101" charset="-122"/>
                <a:ea typeface="华文中宋" panose="02010600040101010101" charset="-122"/>
                <a:cs typeface="华文中宋" panose="02010600040101010101" charset="-122"/>
              </a:rPr>
              <a:t>（2020</a:t>
            </a:r>
            <a:r>
              <a:rPr lang="en-US" altLang="zh-CN" sz="2400">
                <a:solidFill>
                  <a:schemeClr val="tx1"/>
                </a:solidFill>
                <a:latin typeface="华文中宋" panose="02010600040101010101" charset="-122"/>
                <a:ea typeface="华文中宋" panose="02010600040101010101" charset="-122"/>
                <a:cs typeface="华文中宋" panose="02010600040101010101" charset="-122"/>
              </a:rPr>
              <a:t>·</a:t>
            </a:r>
            <a:r>
              <a:rPr lang="zh-CN" altLang="en-US" sz="2400">
                <a:solidFill>
                  <a:schemeClr val="tx1"/>
                </a:solidFill>
                <a:latin typeface="华文中宋" panose="02010600040101010101" charset="-122"/>
                <a:ea typeface="华文中宋" panose="02010600040101010101" charset="-122"/>
                <a:cs typeface="华文中宋" panose="02010600040101010101" charset="-122"/>
              </a:rPr>
              <a:t>天津）</a:t>
            </a:r>
            <a:endParaRPr lang="zh-CN" altLang="en-US" sz="2400">
              <a:solidFill>
                <a:schemeClr val="tx1"/>
              </a:solidFill>
              <a:latin typeface="华文中宋" panose="02010600040101010101" charset="-122"/>
              <a:ea typeface="华文中宋" panose="02010600040101010101" charset="-122"/>
              <a:cs typeface="华文中宋" panose="02010600040101010101" charset="-122"/>
            </a:endParaRPr>
          </a:p>
          <a:p>
            <a:pPr indent="609600" fontAlgn="auto">
              <a:lnSpc>
                <a:spcPct val="130000"/>
              </a:lnSpc>
              <a:extLst>
                <a:ext uri="{35155182-B16C-46BC-9424-99874614C6A1}">
                  <wpsdc:indentchars xmlns:wpsdc="http://www.wps.cn/officeDocument/2017/drawingmlCustomData" val="200" checksum="4158780845"/>
                </a:ext>
              </a:extLst>
            </a:pPr>
            <a:r>
              <a:rPr lang="zh-CN" altLang="en-US" sz="2400">
                <a:solidFill>
                  <a:schemeClr val="tx1"/>
                </a:solidFill>
                <a:latin typeface="华文中宋" panose="02010600040101010101" charset="-122"/>
                <a:ea typeface="华文中宋" panose="02010600040101010101" charset="-122"/>
                <a:cs typeface="楷体" panose="02010609060101010101" charset="-122"/>
              </a:rPr>
              <a:t>材料</a:t>
            </a:r>
            <a:r>
              <a:rPr lang="zh-CN" altLang="en-US" sz="2400">
                <a:solidFill>
                  <a:schemeClr val="tx1"/>
                </a:solidFill>
                <a:latin typeface="楷体" panose="02010609060101010101" charset="-122"/>
                <a:ea typeface="楷体" panose="02010609060101010101" charset="-122"/>
                <a:cs typeface="楷体" panose="02010609060101010101" charset="-122"/>
              </a:rPr>
              <a:t> 为加强边防，唐在沿边重镇设立节度使。节度使最初只掌兵权，后来总揽军、政、财、监之权，权重势雄，独霸一方。安史之乱后，藩镇</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相望于内地</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屯重兵，多以赋入自赡</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喜则连衡（横）而叛上，怒则以力相并</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a:t>
            </a:r>
            <a:endParaRPr lang="zh-CN" altLang="en-US" sz="2400">
              <a:solidFill>
                <a:schemeClr val="tx1"/>
              </a:solidFill>
              <a:latin typeface="楷体" panose="02010609060101010101" charset="-122"/>
              <a:ea typeface="楷体" panose="02010609060101010101" charset="-122"/>
              <a:cs typeface="楷体" panose="02010609060101010101" charset="-122"/>
            </a:endParaRPr>
          </a:p>
          <a:p>
            <a:pPr indent="609600" fontAlgn="auto">
              <a:lnSpc>
                <a:spcPct val="130000"/>
              </a:lnSpc>
              <a:extLst>
                <a:ext uri="{35155182-B16C-46BC-9424-99874614C6A1}">
                  <wpsdc:indentchars xmlns:wpsdc="http://www.wps.cn/officeDocument/2017/drawingmlCustomData" val="200" checksum="4158780845"/>
                </a:ext>
              </a:extLst>
            </a:pPr>
            <a:r>
              <a:rPr lang="zh-CN" altLang="en-US" sz="2400">
                <a:solidFill>
                  <a:schemeClr val="tx1"/>
                </a:solidFill>
                <a:latin typeface="楷体" panose="02010609060101010101" charset="-122"/>
                <a:ea typeface="楷体" panose="02010609060101010101" charset="-122"/>
                <a:cs typeface="楷体" panose="02010609060101010101" charset="-122"/>
              </a:rPr>
              <a:t>宋太祖即位后，革除前朝之弊，</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申命诸州，度支经费外，凡金帛以助军实，悉送都下，无得占留</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，并采取派遣官员监察地方等多项措施，</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由是利归公上而外权削矣</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。宋太宗时，节度使掌控的支郡也被收回，从此</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无复领支郡者</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a:t>
            </a:r>
            <a:endParaRPr lang="zh-CN" altLang="en-US" sz="2400">
              <a:solidFill>
                <a:schemeClr val="tx1"/>
              </a:solidFill>
              <a:latin typeface="楷体" panose="02010609060101010101" charset="-122"/>
              <a:ea typeface="楷体" panose="02010609060101010101" charset="-122"/>
              <a:cs typeface="楷体" panose="02010609060101010101" charset="-122"/>
            </a:endParaRPr>
          </a:p>
          <a:p>
            <a:pPr indent="609600" fontAlgn="auto">
              <a:lnSpc>
                <a:spcPct val="130000"/>
              </a:lnSpc>
              <a:extLst>
                <a:ext uri="{35155182-B16C-46BC-9424-99874614C6A1}">
                  <wpsdc:indentchars xmlns:wpsdc="http://www.wps.cn/officeDocument/2017/drawingmlCustomData" val="200" checksum="4158780845"/>
                </a:ext>
              </a:extLst>
            </a:pPr>
            <a:r>
              <a:rPr lang="zh-CN" altLang="en-US" sz="2400">
                <a:solidFill>
                  <a:schemeClr val="tx1"/>
                </a:solidFill>
                <a:latin typeface="楷体" panose="02010609060101010101" charset="-122"/>
                <a:ea typeface="楷体" panose="02010609060101010101" charset="-122"/>
                <a:cs typeface="楷体" panose="02010609060101010101" charset="-122"/>
              </a:rPr>
              <a:t>元朝变革地方行政制度，设立行省。行省官员常以</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藩大臣</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和封疆大吏自居，替朝廷镇守地方；凡行政号令和公文申禀，</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不敢专决大政，咨中书（省）而后行</a:t>
            </a: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a:t>
            </a:r>
            <a:endParaRPr lang="zh-CN" altLang="en-US" sz="2400">
              <a:solidFill>
                <a:schemeClr val="tx1"/>
              </a:solidFill>
              <a:latin typeface="楷体" panose="02010609060101010101" charset="-122"/>
              <a:ea typeface="楷体" panose="02010609060101010101" charset="-122"/>
              <a:cs typeface="楷体" panose="02010609060101010101" charset="-122"/>
            </a:endParaRPr>
          </a:p>
          <a:p>
            <a:pPr indent="609600" algn="r" fontAlgn="auto">
              <a:lnSpc>
                <a:spcPct val="130000"/>
              </a:lnSpc>
              <a:extLst>
                <a:ext uri="{35155182-B16C-46BC-9424-99874614C6A1}">
                  <wpsdc:indentchars xmlns:wpsdc="http://www.wps.cn/officeDocument/2017/drawingmlCustomData" val="200" checksum="4158780845"/>
                </a:ext>
              </a:extLst>
            </a:pPr>
            <a:r>
              <a:rPr lang="en-US" altLang="zh-CN" sz="2400">
                <a:solidFill>
                  <a:schemeClr val="tx1"/>
                </a:solidFill>
                <a:latin typeface="楷体" panose="02010609060101010101" charset="-122"/>
                <a:ea typeface="楷体" panose="02010609060101010101" charset="-122"/>
                <a:cs typeface="楷体" panose="02010609060101010101" charset="-122"/>
              </a:rPr>
              <a:t>——</a:t>
            </a:r>
            <a:r>
              <a:rPr lang="zh-CN" altLang="en-US" sz="2400">
                <a:solidFill>
                  <a:schemeClr val="tx1"/>
                </a:solidFill>
                <a:latin typeface="楷体" panose="02010609060101010101" charset="-122"/>
                <a:ea typeface="楷体" panose="02010609060101010101" charset="-122"/>
                <a:cs typeface="楷体" panose="02010609060101010101" charset="-122"/>
              </a:rPr>
              <a:t>摘编自白寿彝总主编《中国通史》等</a:t>
            </a:r>
            <a:endParaRPr lang="zh-CN" altLang="en-US" sz="2400">
              <a:solidFill>
                <a:schemeClr val="tx1"/>
              </a:solidFill>
              <a:latin typeface="楷体" panose="02010609060101010101" charset="-122"/>
              <a:ea typeface="楷体" panose="02010609060101010101" charset="-122"/>
              <a:cs typeface="楷体" panose="02010609060101010101" charset="-122"/>
            </a:endParaRPr>
          </a:p>
          <a:p>
            <a:pPr indent="609600" fontAlgn="auto">
              <a:lnSpc>
                <a:spcPct val="130000"/>
              </a:lnSpc>
              <a:extLst>
                <a:ext uri="{35155182-B16C-46BC-9424-99874614C6A1}">
                  <wpsdc:indentchars xmlns:wpsdc="http://www.wps.cn/officeDocument/2017/drawingmlCustomData" val="200" checksum="4158780845"/>
                </a:ext>
              </a:extLst>
            </a:pPr>
            <a:r>
              <a:rPr lang="zh-CN" altLang="en-US" sz="2400">
                <a:solidFill>
                  <a:schemeClr val="tx1"/>
                </a:solidFill>
                <a:latin typeface="华文中宋" panose="02010600040101010101" charset="-122"/>
                <a:ea typeface="华文中宋" panose="02010600040101010101" charset="-122"/>
              </a:rPr>
              <a:t>依据材料并结合所学知识，评述唐、宋、元时期中央政权对地方的治理措施。</a:t>
            </a:r>
            <a:endParaRPr lang="zh-CN" altLang="en-US" sz="2400">
              <a:solidFill>
                <a:schemeClr val="tx1"/>
              </a:solidFill>
              <a:latin typeface="华文中宋" panose="02010600040101010101" charset="-122"/>
              <a:ea typeface="华文中宋" panose="02010600040101010101" charset="-122"/>
            </a:endParaRPr>
          </a:p>
        </p:txBody>
      </p:sp>
      <p:sp>
        <p:nvSpPr>
          <p:cNvPr id="8" name="文本框 7"/>
          <p:cNvSpPr txBox="1"/>
          <p:nvPr/>
        </p:nvSpPr>
        <p:spPr>
          <a:xfrm>
            <a:off x="2243455" y="2303780"/>
            <a:ext cx="7705725" cy="829945"/>
          </a:xfrm>
          <a:prstGeom prst="rect">
            <a:avLst/>
          </a:prstGeom>
          <a:solidFill>
            <a:srgbClr val="FFFF00"/>
          </a:solidFill>
          <a:ln>
            <a:noFill/>
          </a:ln>
        </p:spPr>
        <p:txBody>
          <a:bodyPr wrap="square" rtlCol="0">
            <a:spAutoFit/>
          </a:bodyPr>
          <a:p>
            <a:pPr algn="l"/>
            <a:r>
              <a:rPr lang="zh-CN" altLang="en-US" sz="2400" b="1">
                <a:solidFill>
                  <a:srgbClr val="FF0000"/>
                </a:solidFill>
                <a:latin typeface="华文中宋" panose="02010600040101010101" charset="-122"/>
                <a:ea typeface="华文中宋" panose="02010600040101010101" charset="-122"/>
                <a:sym typeface="+mn-ea"/>
              </a:rPr>
              <a:t>设置节度使，加强边防力量；赋予节度使较大权力。</a:t>
            </a:r>
            <a:endParaRPr lang="zh-CN" altLang="en-US" sz="2400" b="1">
              <a:solidFill>
                <a:srgbClr val="FF0000"/>
              </a:solidFill>
              <a:latin typeface="华文中宋" panose="02010600040101010101" charset="-122"/>
              <a:ea typeface="华文中宋" panose="02010600040101010101" charset="-122"/>
              <a:sym typeface="+mn-ea"/>
            </a:endParaRPr>
          </a:p>
          <a:p>
            <a:pPr algn="l"/>
            <a:r>
              <a:rPr lang="zh-CN" altLang="en-US" sz="2400" b="1">
                <a:solidFill>
                  <a:srgbClr val="FF0000"/>
                </a:solidFill>
                <a:latin typeface="华文中宋" panose="02010600040101010101" charset="-122"/>
                <a:ea typeface="华文中宋" panose="02010600040101010101" charset="-122"/>
                <a:sym typeface="+mn-ea"/>
              </a:rPr>
              <a:t>节度使最终形成尾大不掉，违背了初衷，削弱中央集权。</a:t>
            </a:r>
            <a:endParaRPr lang="zh-CN" altLang="en-US" sz="2400" b="1">
              <a:solidFill>
                <a:srgbClr val="FF0000"/>
              </a:solidFill>
              <a:latin typeface="华文中宋" panose="02010600040101010101" charset="-122"/>
              <a:ea typeface="华文中宋" panose="02010600040101010101" charset="-122"/>
              <a:cs typeface="华文中宋" panose="02010600040101010101" charset="-122"/>
              <a:sym typeface="+mn-ea"/>
            </a:endParaRPr>
          </a:p>
        </p:txBody>
      </p:sp>
      <p:sp>
        <p:nvSpPr>
          <p:cNvPr id="9" name="文本框 8"/>
          <p:cNvSpPr txBox="1"/>
          <p:nvPr/>
        </p:nvSpPr>
        <p:spPr>
          <a:xfrm>
            <a:off x="1096645" y="3566160"/>
            <a:ext cx="9999980" cy="1198880"/>
          </a:xfrm>
          <a:prstGeom prst="rect">
            <a:avLst/>
          </a:prstGeom>
          <a:solidFill>
            <a:srgbClr val="FFFF00"/>
          </a:solidFill>
          <a:ln>
            <a:noFill/>
          </a:ln>
        </p:spPr>
        <p:txBody>
          <a:bodyPr wrap="square" rtlCol="0">
            <a:spAutoFit/>
          </a:bodyPr>
          <a:p>
            <a:pPr algn="just"/>
            <a:r>
              <a:rPr lang="zh-CN" altLang="en-US" sz="2400" b="1">
                <a:solidFill>
                  <a:srgbClr val="FF0000"/>
                </a:solidFill>
                <a:latin typeface="华文中宋" panose="02010600040101010101" charset="-122"/>
                <a:ea typeface="华文中宋" panose="02010600040101010101" charset="-122"/>
                <a:sym typeface="+mn-ea"/>
              </a:rPr>
              <a:t>宋初实行改革，削夺节度使权力，弱化地方军力；监督地方行政，文臣执掌地方，加强对地方财政掌控。</a:t>
            </a:r>
            <a:r>
              <a:rPr lang="en-US" altLang="zh-CN" sz="2400" b="1">
                <a:solidFill>
                  <a:srgbClr val="FF0000"/>
                </a:solidFill>
                <a:latin typeface="华文中宋" panose="02010600040101010101" charset="-122"/>
                <a:ea typeface="华文中宋" panose="02010600040101010101" charset="-122"/>
                <a:sym typeface="+mn-ea"/>
              </a:rPr>
              <a:t>      </a:t>
            </a:r>
            <a:r>
              <a:rPr lang="zh-CN" altLang="en-US" sz="2400" b="1">
                <a:solidFill>
                  <a:srgbClr val="FF0000"/>
                </a:solidFill>
                <a:latin typeface="华文中宋" panose="02010600040101010101" charset="-122"/>
                <a:ea typeface="华文中宋" panose="02010600040101010101" charset="-122"/>
                <a:sym typeface="+mn-ea"/>
              </a:rPr>
              <a:t>吸取前朝教训、多措并举、削弱地方权力，维护了中央集权；但也形成强干弱枝以及</a:t>
            </a:r>
            <a:r>
              <a:rPr lang="en-US" altLang="zh-CN" sz="2400" b="1">
                <a:solidFill>
                  <a:srgbClr val="FF0000"/>
                </a:solidFill>
                <a:latin typeface="华文中宋" panose="02010600040101010101" charset="-122"/>
                <a:ea typeface="华文中宋" panose="02010600040101010101" charset="-122"/>
                <a:sym typeface="+mn-ea"/>
              </a:rPr>
              <a:t>“</a:t>
            </a:r>
            <a:r>
              <a:rPr lang="zh-CN" altLang="en-US" sz="2400" b="1">
                <a:solidFill>
                  <a:srgbClr val="FF0000"/>
                </a:solidFill>
                <a:latin typeface="华文中宋" panose="02010600040101010101" charset="-122"/>
                <a:ea typeface="华文中宋" panose="02010600040101010101" charset="-122"/>
                <a:sym typeface="+mn-ea"/>
              </a:rPr>
              <a:t>三冗</a:t>
            </a:r>
            <a:r>
              <a:rPr lang="en-US" altLang="zh-CN" sz="2400" b="1">
                <a:solidFill>
                  <a:srgbClr val="FF0000"/>
                </a:solidFill>
                <a:latin typeface="华文中宋" panose="02010600040101010101" charset="-122"/>
                <a:ea typeface="华文中宋" panose="02010600040101010101" charset="-122"/>
                <a:sym typeface="+mn-ea"/>
              </a:rPr>
              <a:t>”</a:t>
            </a:r>
            <a:r>
              <a:rPr lang="zh-CN" altLang="en-US" sz="2400" b="1">
                <a:solidFill>
                  <a:srgbClr val="FF0000"/>
                </a:solidFill>
                <a:latin typeface="华文中宋" panose="02010600040101010101" charset="-122"/>
                <a:ea typeface="华文中宋" panose="02010600040101010101" charset="-122"/>
                <a:sym typeface="+mn-ea"/>
              </a:rPr>
              <a:t>局面。</a:t>
            </a:r>
            <a:endParaRPr lang="zh-CN" altLang="en-US" sz="2400" b="1">
              <a:solidFill>
                <a:srgbClr val="FF0000"/>
              </a:solidFill>
              <a:latin typeface="华文中宋" panose="02010600040101010101" charset="-122"/>
              <a:ea typeface="华文中宋" panose="02010600040101010101" charset="-122"/>
              <a:sym typeface="+mn-ea"/>
            </a:endParaRPr>
          </a:p>
        </p:txBody>
      </p:sp>
      <p:sp>
        <p:nvSpPr>
          <p:cNvPr id="10" name="文本框 9"/>
          <p:cNvSpPr txBox="1"/>
          <p:nvPr/>
        </p:nvSpPr>
        <p:spPr>
          <a:xfrm>
            <a:off x="972820" y="5005070"/>
            <a:ext cx="10246360" cy="829945"/>
          </a:xfrm>
          <a:prstGeom prst="rect">
            <a:avLst/>
          </a:prstGeom>
          <a:solidFill>
            <a:srgbClr val="FFFF00"/>
          </a:solidFill>
          <a:ln>
            <a:noFill/>
          </a:ln>
        </p:spPr>
        <p:txBody>
          <a:bodyPr wrap="square" rtlCol="0">
            <a:spAutoFit/>
          </a:bodyPr>
          <a:p>
            <a:pPr algn="l"/>
            <a:r>
              <a:rPr lang="zh-CN" altLang="en-US" sz="2400" b="1">
                <a:solidFill>
                  <a:srgbClr val="FF0000"/>
                </a:solidFill>
                <a:latin typeface="华文中宋" panose="02010600040101010101" charset="-122"/>
                <a:ea typeface="华文中宋" panose="02010600040101010101" charset="-122"/>
                <a:sym typeface="+mn-ea"/>
              </a:rPr>
              <a:t>设置行省，执掌地方经济、军事大权；行省权力受中央节制。</a:t>
            </a:r>
            <a:endParaRPr lang="zh-CN" altLang="en-US" sz="2400" b="1">
              <a:solidFill>
                <a:srgbClr val="FF0000"/>
              </a:solidFill>
              <a:latin typeface="华文中宋" panose="02010600040101010101" charset="-122"/>
              <a:ea typeface="华文中宋" panose="02010600040101010101" charset="-122"/>
              <a:sym typeface="+mn-ea"/>
            </a:endParaRPr>
          </a:p>
          <a:p>
            <a:pPr algn="l"/>
            <a:r>
              <a:rPr lang="zh-CN" altLang="en-US" sz="2400" b="1">
                <a:solidFill>
                  <a:srgbClr val="FF0000"/>
                </a:solidFill>
                <a:latin typeface="华文中宋" panose="02010600040101010101" charset="-122"/>
                <a:ea typeface="华文中宋" panose="02010600040101010101" charset="-122"/>
                <a:sym typeface="+mn-ea"/>
              </a:rPr>
              <a:t>开创了行省制度；对地方权力管理宽严并举；巩固了中中集权和国家统一。</a:t>
            </a:r>
            <a:endParaRPr lang="zh-CN" altLang="en-US" sz="2400" b="1">
              <a:solidFill>
                <a:srgbClr val="FF0000"/>
              </a:solidFill>
              <a:latin typeface="华文中宋" panose="02010600040101010101" charset="-122"/>
              <a:ea typeface="华文中宋" panose="02010600040101010101" charset="-122"/>
              <a:sym typeface="+mn-ea"/>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581342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复习课</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与</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新授课</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区别在哪？</a:t>
            </a:r>
            <a:endPar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custDataLst>
              <p:tags r:id="rId1"/>
            </p:custDataLst>
          </p:nvPr>
        </p:nvPicPr>
        <p:blipFill>
          <a:blip r:embed="rId2"/>
          <a:stretch>
            <a:fillRect/>
          </a:stretch>
        </p:blipFill>
        <p:spPr>
          <a:xfrm>
            <a:off x="377825" y="1669415"/>
            <a:ext cx="5632001" cy="3168000"/>
          </a:xfrm>
          <a:prstGeom prst="rect">
            <a:avLst/>
          </a:prstGeom>
        </p:spPr>
      </p:pic>
      <p:pic>
        <p:nvPicPr>
          <p:cNvPr id="7" name="图片 6"/>
          <p:cNvPicPr>
            <a:picLocks noChangeAspect="1"/>
          </p:cNvPicPr>
          <p:nvPr/>
        </p:nvPicPr>
        <p:blipFill>
          <a:blip r:embed="rId3"/>
          <a:stretch>
            <a:fillRect/>
          </a:stretch>
        </p:blipFill>
        <p:spPr>
          <a:xfrm>
            <a:off x="6254115" y="1669415"/>
            <a:ext cx="5631999" cy="3168000"/>
          </a:xfrm>
          <a:prstGeom prst="rect">
            <a:avLst/>
          </a:prstGeom>
        </p:spPr>
      </p:pic>
      <p:sp>
        <p:nvSpPr>
          <p:cNvPr id="4" name="Title 6"/>
          <p:cNvSpPr txBox="1"/>
          <p:nvPr>
            <p:custDataLst>
              <p:tags r:id="rId4"/>
            </p:custDataLst>
          </p:nvPr>
        </p:nvSpPr>
        <p:spPr>
          <a:xfrm>
            <a:off x="2438400" y="5201285"/>
            <a:ext cx="7315200" cy="1334135"/>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fontAlgn="auto">
              <a:lnSpc>
                <a:spcPct val="120000"/>
              </a:lnSpc>
              <a:spcBef>
                <a:spcPts val="0"/>
              </a:spcBef>
              <a:spcAft>
                <a:spcPts val="800"/>
              </a:spcAft>
              <a:buSzPct val="100000"/>
              <a:buNone/>
            </a:pPr>
            <a:r>
              <a:rPr lang="zh-CN" altLang="en-US"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知其然</a:t>
            </a:r>
            <a:r>
              <a:rPr altLang="zh-CN"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 → </a:t>
            </a:r>
            <a:r>
              <a:rPr lang="zh-CN" altLang="en-US"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知其所以然</a:t>
            </a:r>
            <a:endParaRPr lang="zh-CN" altLang="en-US"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endParaRPr>
          </a:p>
          <a:p>
            <a:pPr marL="0" lvl="0" indent="0" algn="ctr" fontAlgn="auto">
              <a:lnSpc>
                <a:spcPct val="120000"/>
              </a:lnSpc>
              <a:spcBef>
                <a:spcPts val="0"/>
              </a:spcBef>
              <a:spcAft>
                <a:spcPts val="800"/>
              </a:spcAft>
              <a:buSzPct val="100000"/>
              <a:buNone/>
            </a:pPr>
            <a:r>
              <a:rPr altLang="zh-CN"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 </a:t>
            </a:r>
            <a:r>
              <a:rPr lang="zh-CN" altLang="en-US"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心能自喻、口能自宣、笔能自传</a:t>
            </a:r>
            <a:endParaRPr lang="zh-CN" altLang="en-US"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581342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复习课</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与</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新授课</a:t>
            </a:r>
            <a:r>
              <a:rPr lang="en-US" alt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区别在哪？</a:t>
            </a:r>
            <a:endParaRPr lang="zh-CN" altLang="en-US"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4" name="Title 6"/>
          <p:cNvSpPr txBox="1"/>
          <p:nvPr>
            <p:custDataLst>
              <p:tags r:id="rId1"/>
            </p:custDataLst>
          </p:nvPr>
        </p:nvSpPr>
        <p:spPr>
          <a:xfrm>
            <a:off x="1496060" y="5210810"/>
            <a:ext cx="9199880" cy="1334135"/>
          </a:xfrm>
          <a:prstGeom prst="rect">
            <a:avLst/>
          </a:prstGeom>
          <a:noFill/>
          <a:ln w="3175">
            <a:noFill/>
            <a:prstDash val="dash"/>
          </a:ln>
        </p:spPr>
        <p:txBody>
          <a:bodyPr wrap="square" lIns="63500" tIns="25400" rIns="63500" bIns="25400" anchor="ctr" anchorCtr="0">
            <a:no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ctr" fontAlgn="auto">
              <a:lnSpc>
                <a:spcPct val="150000"/>
              </a:lnSpc>
              <a:spcBef>
                <a:spcPts val="0"/>
              </a:spcBef>
              <a:spcAft>
                <a:spcPts val="800"/>
              </a:spcAft>
              <a:buSzPct val="100000"/>
              <a:buNone/>
            </a:pPr>
            <a:r>
              <a:rPr lang="zh-CN" altLang="en-US"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rPr>
              <a:t>一气呵成，突出重点（王安石变法的重点是什么？）</a:t>
            </a:r>
            <a:endParaRPr lang="zh-CN" altLang="en-US" sz="2700" b="1" spc="180" dirty="0">
              <a:ln w="3175">
                <a:noFill/>
                <a:prstDash val="dash"/>
              </a:ln>
              <a:solidFill>
                <a:schemeClr val="tx1"/>
              </a:solidFill>
              <a:uFillTx/>
              <a:latin typeface="华文中宋" panose="02010600040101010101" charset="-122"/>
              <a:ea typeface="华文中宋" panose="02010600040101010101" charset="-122"/>
              <a:cs typeface="微软雅黑" panose="020B0503020204020204" pitchFamily="34" charset="-122"/>
              <a:sym typeface="+mn-ea"/>
            </a:endParaRPr>
          </a:p>
        </p:txBody>
      </p:sp>
      <p:pic>
        <p:nvPicPr>
          <p:cNvPr id="2" name="图片 1"/>
          <p:cNvPicPr>
            <a:picLocks noChangeAspect="1"/>
          </p:cNvPicPr>
          <p:nvPr/>
        </p:nvPicPr>
        <p:blipFill>
          <a:blip r:embed="rId2"/>
          <a:stretch>
            <a:fillRect/>
          </a:stretch>
        </p:blipFill>
        <p:spPr>
          <a:xfrm>
            <a:off x="377825" y="1669415"/>
            <a:ext cx="5632000" cy="3168000"/>
          </a:xfrm>
          <a:prstGeom prst="rect">
            <a:avLst/>
          </a:prstGeom>
        </p:spPr>
      </p:pic>
      <p:pic>
        <p:nvPicPr>
          <p:cNvPr id="3" name="图片 2"/>
          <p:cNvPicPr>
            <a:picLocks noChangeAspect="1"/>
          </p:cNvPicPr>
          <p:nvPr/>
        </p:nvPicPr>
        <p:blipFill>
          <a:blip r:embed="rId3"/>
          <a:stretch>
            <a:fillRect/>
          </a:stretch>
        </p:blipFill>
        <p:spPr>
          <a:xfrm>
            <a:off x="6317615" y="1669415"/>
            <a:ext cx="5632000" cy="31680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落实时空观念</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pic>
        <p:nvPicPr>
          <p:cNvPr id="6" name="图片 5" descr="【课件】两宋的政治与军事_20"/>
          <p:cNvPicPr>
            <a:picLocks noChangeAspect="1"/>
          </p:cNvPicPr>
          <p:nvPr/>
        </p:nvPicPr>
        <p:blipFill>
          <a:blip r:embed="rId1"/>
          <a:srcRect l="18938" t="11009" r="19948" b="11157"/>
          <a:stretch>
            <a:fillRect/>
          </a:stretch>
        </p:blipFill>
        <p:spPr>
          <a:xfrm>
            <a:off x="377825" y="1537970"/>
            <a:ext cx="7152005" cy="5124450"/>
          </a:xfrm>
          <a:prstGeom prst="rect">
            <a:avLst/>
          </a:prstGeom>
          <a:effectLst>
            <a:outerShdw blurRad="50800" dist="38100" dir="2700000" algn="tl" rotWithShape="0">
              <a:prstClr val="black">
                <a:alpha val="40000"/>
              </a:prstClr>
            </a:outerShdw>
          </a:effectLst>
        </p:spPr>
      </p:pic>
      <p:pic>
        <p:nvPicPr>
          <p:cNvPr id="4" name="图片 3" descr="第8讲 辽宋夏金元的统治_03"/>
          <p:cNvPicPr>
            <a:picLocks noChangeAspect="1"/>
          </p:cNvPicPr>
          <p:nvPr/>
        </p:nvPicPr>
        <p:blipFill>
          <a:blip r:embed="rId2"/>
          <a:stretch>
            <a:fillRect/>
          </a:stretch>
        </p:blipFill>
        <p:spPr>
          <a:xfrm>
            <a:off x="7667625" y="1537970"/>
            <a:ext cx="4281805" cy="5124450"/>
          </a:xfrm>
          <a:prstGeom prst="rect">
            <a:avLst/>
          </a:prstGeom>
          <a:effectLst>
            <a:outerShdw blurRad="50800" dist="38100" dir="2700000" algn="tl" rotWithShape="0">
              <a:prstClr val="black">
                <a:alpha val="40000"/>
              </a:prstClr>
            </a:outerShdw>
          </a:effectLst>
        </p:spPr>
      </p:pic>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选必一中国古代知识梳理_01"/>
          <p:cNvPicPr>
            <a:picLocks noChangeAspect="1"/>
          </p:cNvPicPr>
          <p:nvPr/>
        </p:nvPicPr>
        <p:blipFill>
          <a:blip r:embed="rId1"/>
          <a:stretch>
            <a:fillRect/>
          </a:stretch>
        </p:blipFill>
        <p:spPr>
          <a:xfrm>
            <a:off x="4037965" y="1167130"/>
            <a:ext cx="7990840" cy="5488305"/>
          </a:xfrm>
          <a:prstGeom prst="rect">
            <a:avLst/>
          </a:prstGeom>
        </p:spPr>
      </p:pic>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提炼专题辅助</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7825" y="1593850"/>
            <a:ext cx="4954270" cy="521970"/>
          </a:xfrm>
          <a:prstGeom prst="rect">
            <a:avLst/>
          </a:prstGeom>
          <a:noFill/>
        </p:spPr>
        <p:txBody>
          <a:bodyPr wrap="square" rtlCol="0">
            <a:spAutoFit/>
          </a:bodyPr>
          <a:p>
            <a:r>
              <a:rPr lang="zh-CN" altLang="en-US" sz="2800" b="1">
                <a:latin typeface="华文中宋" panose="02010600040101010101" charset="-122"/>
                <a:ea typeface="华文中宋" panose="02010600040101010101" charset="-122"/>
                <a:cs typeface="华文中宋" panose="02010600040101010101" charset="-122"/>
                <a:sym typeface="华文中宋" panose="02010600040101010101" charset="-122"/>
              </a:rPr>
              <a:t>通史中蕴含</a:t>
            </a:r>
            <a:r>
              <a:rPr lang="en-US" alt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b="1">
                <a:latin typeface="华文中宋" panose="02010600040101010101" charset="-122"/>
                <a:ea typeface="华文中宋" panose="02010600040101010101" charset="-122"/>
                <a:cs typeface="华文中宋" panose="02010600040101010101" charset="-122"/>
                <a:sym typeface="华文中宋" panose="02010600040101010101" charset="-122"/>
              </a:rPr>
              <a:t>小专题</a:t>
            </a:r>
            <a:r>
              <a:rPr lang="en-US" alt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a:t>
            </a:r>
            <a:endParaRPr lang="zh-CN" altLang="en-US"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 name="文本框 3"/>
          <p:cNvSpPr txBox="1"/>
          <p:nvPr/>
        </p:nvSpPr>
        <p:spPr>
          <a:xfrm>
            <a:off x="302895" y="3277235"/>
            <a:ext cx="3585210" cy="1383665"/>
          </a:xfrm>
          <a:prstGeom prst="rect">
            <a:avLst/>
          </a:prstGeom>
          <a:noFill/>
        </p:spPr>
        <p:txBody>
          <a:bodyPr wrap="square" rtlCol="0">
            <a:spAutoFit/>
          </a:bodyPr>
          <a:p>
            <a:pPr algn="ctr">
              <a:lnSpc>
                <a:spcPct val="150000"/>
              </a:lnSpc>
            </a:pPr>
            <a:r>
              <a:rPr lang="zh-CN" altLang="en-US" sz="2800">
                <a:latin typeface="华文中宋" panose="02010600040101010101" charset="-122"/>
                <a:ea typeface="华文中宋" panose="02010600040101010101" charset="-122"/>
                <a:cs typeface="华文中宋" panose="02010600040101010101" charset="-122"/>
                <a:sym typeface="华文中宋" panose="02010600040101010101" charset="-122"/>
              </a:rPr>
              <a:t>将专题内容整理成表格，或绘制时间轴</a:t>
            </a:r>
            <a:endParaRPr lang="zh-CN" altLang="en-US" sz="2800">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提炼专题辅助</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7825" y="1593850"/>
            <a:ext cx="4954270" cy="521970"/>
          </a:xfrm>
          <a:prstGeom prst="rect">
            <a:avLst/>
          </a:prstGeom>
          <a:noFill/>
        </p:spPr>
        <p:txBody>
          <a:bodyPr wrap="square" rtlCol="0">
            <a:spAutoFit/>
          </a:bodyPr>
          <a:p>
            <a:r>
              <a:rPr lang="zh-CN" altLang="en-US" sz="2800" b="1">
                <a:latin typeface="华文中宋" panose="02010600040101010101" charset="-122"/>
                <a:ea typeface="华文中宋" panose="02010600040101010101" charset="-122"/>
                <a:cs typeface="华文中宋" panose="02010600040101010101" charset="-122"/>
                <a:sym typeface="华文中宋" panose="02010600040101010101" charset="-122"/>
              </a:rPr>
              <a:t>通史中蕴含</a:t>
            </a:r>
            <a:r>
              <a:rPr lang="en-US" alt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800" b="1">
                <a:latin typeface="华文中宋" panose="02010600040101010101" charset="-122"/>
                <a:ea typeface="华文中宋" panose="02010600040101010101" charset="-122"/>
                <a:cs typeface="华文中宋" panose="02010600040101010101" charset="-122"/>
                <a:sym typeface="华文中宋" panose="02010600040101010101" charset="-122"/>
              </a:rPr>
              <a:t>小专题</a:t>
            </a:r>
            <a:r>
              <a:rPr lang="en-US" alt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a:t>
            </a:r>
            <a:endParaRPr lang="zh-CN" altLang="en-US"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pic>
        <p:nvPicPr>
          <p:cNvPr id="8" name="图片 7" descr="高二历史X3M3-5学案_01"/>
          <p:cNvPicPr>
            <a:picLocks noChangeAspect="1"/>
          </p:cNvPicPr>
          <p:nvPr/>
        </p:nvPicPr>
        <p:blipFill>
          <a:blip r:embed="rId1"/>
          <a:srcRect l="2201" t="10463" r="2090" b="3750"/>
          <a:stretch>
            <a:fillRect/>
          </a:stretch>
        </p:blipFill>
        <p:spPr>
          <a:xfrm>
            <a:off x="474345" y="2198370"/>
            <a:ext cx="5957570" cy="3766185"/>
          </a:xfrm>
          <a:prstGeom prst="rect">
            <a:avLst/>
          </a:prstGeom>
        </p:spPr>
      </p:pic>
      <p:pic>
        <p:nvPicPr>
          <p:cNvPr id="6" name="图片 5"/>
          <p:cNvPicPr>
            <a:picLocks noChangeAspect="1"/>
          </p:cNvPicPr>
          <p:nvPr>
            <p:custDataLst>
              <p:tags r:id="rId2"/>
            </p:custDataLst>
          </p:nvPr>
        </p:nvPicPr>
        <p:blipFill>
          <a:blip r:embed="rId3"/>
          <a:stretch>
            <a:fillRect/>
          </a:stretch>
        </p:blipFill>
        <p:spPr>
          <a:xfrm>
            <a:off x="5332095" y="3830955"/>
            <a:ext cx="6517640" cy="2748915"/>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习题精选精讲</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7825" y="1603375"/>
            <a:ext cx="11571605" cy="4569460"/>
          </a:xfrm>
          <a:prstGeom prst="rect">
            <a:avLst/>
          </a:prstGeom>
          <a:noFill/>
        </p:spPr>
        <p:txBody>
          <a:bodyPr wrap="square" rtlCol="0">
            <a:spAutoFit/>
          </a:bodyPr>
          <a:p>
            <a:pPr>
              <a:lnSpc>
                <a:spcPct val="130000"/>
              </a:lnSpc>
            </a:pPr>
            <a:r>
              <a:rPr lang="en-US" alt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1.</a:t>
            </a:r>
            <a:r>
              <a:rPr lang="zh-CN" altLang="en-US" sz="2800" b="1">
                <a:latin typeface="华文中宋" panose="02010600040101010101" charset="-122"/>
                <a:ea typeface="华文中宋" panose="02010600040101010101" charset="-122"/>
                <a:cs typeface="华文中宋" panose="02010600040101010101" charset="-122"/>
                <a:sym typeface="华文中宋" panose="02010600040101010101" charset="-122"/>
              </a:rPr>
              <a:t>习题</a:t>
            </a:r>
            <a:r>
              <a:rPr lang="zh-CN" altLang="en-US" sz="2800" b="1">
                <a:latin typeface="华文中宋" panose="02010600040101010101" charset="-122"/>
                <a:ea typeface="华文中宋" panose="02010600040101010101" charset="-122"/>
                <a:cs typeface="华文中宋" panose="02010600040101010101" charset="-122"/>
                <a:sym typeface="华文中宋" panose="02010600040101010101" charset="-122"/>
              </a:rPr>
              <a:t>选择：</a:t>
            </a:r>
            <a:endPar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3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高考真题</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3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模拟题（本省各级模拟题、其他省份大市模拟）</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3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原创题（自主命题、各命题机构试题）</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3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基础题与能力</a:t>
            </a: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题</a:t>
            </a: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结合</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3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与复习进度紧密结合</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3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子目评价、课时评价、单元评价</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3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定期练习综合题</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grpSp>
        <p:nvGrpSpPr>
          <p:cNvPr id="5" name="组合 4"/>
          <p:cNvGrpSpPr/>
          <p:nvPr/>
        </p:nvGrpSpPr>
        <p:grpSpPr>
          <a:xfrm>
            <a:off x="8501380" y="835025"/>
            <a:ext cx="3383280" cy="5860415"/>
            <a:chOff x="13245" y="1393"/>
            <a:chExt cx="5328" cy="9229"/>
          </a:xfrm>
        </p:grpSpPr>
        <p:pic>
          <p:nvPicPr>
            <p:cNvPr id="3" name="图片 2"/>
            <p:cNvPicPr>
              <a:picLocks noChangeAspect="1"/>
            </p:cNvPicPr>
            <p:nvPr/>
          </p:nvPicPr>
          <p:blipFill>
            <a:blip r:embed="rId1"/>
            <a:stretch>
              <a:fillRect/>
            </a:stretch>
          </p:blipFill>
          <p:spPr>
            <a:xfrm>
              <a:off x="13245" y="1393"/>
              <a:ext cx="5327" cy="1540"/>
            </a:xfrm>
            <a:prstGeom prst="rect">
              <a:avLst/>
            </a:prstGeom>
          </p:spPr>
        </p:pic>
        <p:pic>
          <p:nvPicPr>
            <p:cNvPr id="4" name="图片 3"/>
            <p:cNvPicPr>
              <a:picLocks noChangeAspect="1"/>
            </p:cNvPicPr>
            <p:nvPr/>
          </p:nvPicPr>
          <p:blipFill>
            <a:blip r:embed="rId2"/>
            <a:stretch>
              <a:fillRect/>
            </a:stretch>
          </p:blipFill>
          <p:spPr>
            <a:xfrm>
              <a:off x="13245" y="2933"/>
              <a:ext cx="5328" cy="7689"/>
            </a:xfrm>
            <a:prstGeom prst="rect">
              <a:avLst/>
            </a:prstGeom>
          </p:spPr>
        </p:pic>
      </p:grpSp>
    </p:spTree>
    <p:custDataLst>
      <p:tags r:id="rId3"/>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习题精选精讲</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7825" y="1593850"/>
            <a:ext cx="11571605" cy="3537585"/>
          </a:xfrm>
          <a:prstGeom prst="rect">
            <a:avLst/>
          </a:prstGeom>
          <a:noFill/>
        </p:spPr>
        <p:txBody>
          <a:bodyPr wrap="square" rtlCol="0">
            <a:spAutoFit/>
          </a:bodyPr>
          <a:p>
            <a:pPr>
              <a:lnSpc>
                <a:spcPct val="160000"/>
              </a:lnSpc>
            </a:pPr>
            <a:r>
              <a:rPr lang="en-US" altLang="zh-CN" sz="2800" b="1">
                <a:latin typeface="华文中宋" panose="02010600040101010101" charset="-122"/>
                <a:ea typeface="华文中宋" panose="02010600040101010101" charset="-122"/>
                <a:cs typeface="华文中宋" panose="02010600040101010101" charset="-122"/>
                <a:sym typeface="华文中宋" panose="02010600040101010101" charset="-122"/>
              </a:rPr>
              <a:t>2.</a:t>
            </a:r>
            <a:r>
              <a:rPr lang="zh-CN" altLang="en-US" sz="2800" b="1">
                <a:latin typeface="华文中宋" panose="02010600040101010101" charset="-122"/>
                <a:ea typeface="华文中宋" panose="02010600040101010101" charset="-122"/>
                <a:cs typeface="华文中宋" panose="02010600040101010101" charset="-122"/>
                <a:sym typeface="华文中宋" panose="02010600040101010101" charset="-122"/>
              </a:rPr>
              <a:t>习题讲解</a:t>
            </a:r>
            <a:endParaRPr lang="zh-CN" sz="2800" b="1">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6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批改错题统计</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6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采取多种方法有针对性的讲解习题</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6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定期</a:t>
            </a: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错题回顾</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marL="457200" indent="-457200" fontAlgn="auto">
              <a:lnSpc>
                <a:spcPct val="160000"/>
              </a:lnSpc>
              <a:buFont typeface="Wingdings" panose="05000000000000000000" charset="0"/>
              <a:buChar char="Ø"/>
            </a:pPr>
            <a:r>
              <a:rPr lang="zh-CN" sz="2800">
                <a:latin typeface="华文中宋" panose="02010600040101010101" charset="-122"/>
                <a:ea typeface="华文中宋" panose="02010600040101010101" charset="-122"/>
                <a:cs typeface="华文中宋" panose="02010600040101010101" charset="-122"/>
                <a:sym typeface="华文中宋" panose="02010600040101010101" charset="-122"/>
              </a:rPr>
              <a:t>规范答题训练</a:t>
            </a:r>
            <a:endParaRPr lang="zh-CN" sz="2800">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关注教材变化</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7825" y="1593850"/>
            <a:ext cx="11572240" cy="1753235"/>
          </a:xfrm>
          <a:prstGeom prst="rect">
            <a:avLst/>
          </a:prstGeom>
          <a:noFill/>
        </p:spPr>
        <p:txBody>
          <a:bodyPr wrap="square" rtlCol="0">
            <a:spAutoFit/>
          </a:bodyPr>
          <a:p>
            <a:pPr>
              <a:lnSpc>
                <a:spcPct val="15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选必一</a:t>
            </a: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P30 </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学习聚焦</a:t>
            </a:r>
            <a:endPar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indent="609600" algn="just" fontAlgn="auto">
              <a:lnSpc>
                <a:spcPct val="150000"/>
              </a:lnSpc>
              <a:extLst>
                <a:ext uri="{35155182-B16C-46BC-9424-99874614C6A1}">
                  <wpsdc:indentchars xmlns:wpsdc="http://www.wps.cn/officeDocument/2017/drawingmlCustomData" val="200" checksum="4158780845"/>
                </a:ext>
              </a:extLst>
            </a:pPr>
            <a:r>
              <a:rPr lang="en-US" altLang="zh-CN" sz="2400" strike="dblStrike">
                <a:solidFill>
                  <a:schemeClr val="tx1"/>
                </a:solidFill>
                <a:uFillTx/>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400" strike="dblStrike">
                <a:solidFill>
                  <a:schemeClr val="tx1"/>
                </a:solidFill>
                <a:uFillTx/>
                <a:latin typeface="华文中宋" panose="02010600040101010101" charset="-122"/>
                <a:ea typeface="华文中宋" panose="02010600040101010101" charset="-122"/>
                <a:cs typeface="华文中宋" panose="02010600040101010101" charset="-122"/>
                <a:sym typeface="华文中宋" panose="02010600040101010101" charset="-122"/>
              </a:rPr>
              <a:t>以法为教</a:t>
            </a:r>
            <a:r>
              <a:rPr lang="en-US" altLang="zh-CN" sz="2400" strike="dblStrike">
                <a:solidFill>
                  <a:schemeClr val="tx1"/>
                </a:solidFill>
                <a:uFillTx/>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400" strike="dblStrike">
                <a:solidFill>
                  <a:schemeClr val="tx1"/>
                </a:solidFill>
                <a:uFillTx/>
                <a:latin typeface="华文中宋" panose="02010600040101010101" charset="-122"/>
                <a:ea typeface="华文中宋" panose="02010600040101010101" charset="-122"/>
                <a:cs typeface="华文中宋" panose="02010600040101010101" charset="-122"/>
                <a:sym typeface="华文中宋" panose="02010600040101010101" charset="-122"/>
              </a:rPr>
              <a:t>以吏为师</a:t>
            </a:r>
            <a:r>
              <a:rPr lang="en-US" altLang="zh-CN" sz="2400" strike="dblStrike">
                <a:solidFill>
                  <a:schemeClr val="tx1"/>
                </a:solidFill>
                <a:uFillTx/>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400" b="1">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mn-ea"/>
              </a:rPr>
              <a:t>重法吏</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、察举制与九品中正制是秦汉至魏晋南北朝时期官员选拔的主要制度</a:t>
            </a:r>
            <a:r>
              <a:rPr lang="zh-CN" altLang="en-US" sz="2400" b="1">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rPr>
              <a:t>和用人特点</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a:t>
            </a:r>
            <a:endPar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3" name="文本框 2"/>
          <p:cNvSpPr txBox="1"/>
          <p:nvPr/>
        </p:nvSpPr>
        <p:spPr>
          <a:xfrm>
            <a:off x="377825" y="3865245"/>
            <a:ext cx="11572240" cy="1753235"/>
          </a:xfrm>
          <a:prstGeom prst="rect">
            <a:avLst/>
          </a:prstGeom>
          <a:noFill/>
        </p:spPr>
        <p:txBody>
          <a:bodyPr wrap="square" rtlCol="0">
            <a:spAutoFit/>
          </a:bodyPr>
          <a:p>
            <a:pPr>
              <a:lnSpc>
                <a:spcPct val="15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选必一</a:t>
            </a: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P30 </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正文</a:t>
            </a:r>
            <a:endPar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indent="609600" algn="just" fontAlgn="auto">
              <a:lnSpc>
                <a:spcPct val="150000"/>
              </a:lnSpc>
              <a:extLst>
                <a:ext uri="{35155182-B16C-46BC-9424-99874614C6A1}">
                  <wpsdc:indentchars xmlns:wpsdc="http://www.wps.cn/officeDocument/2017/drawingmlCustomData" val="200" checksum="4158780845"/>
                </a:ext>
              </a:extLst>
            </a:pP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察举制为两汉政权选拔了大批人才。</a:t>
            </a:r>
            <a:r>
              <a:rPr lang="zh-CN" altLang="en-US" sz="2400" b="1">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rPr>
              <a:t>此外，积功劳为官和征辟等也是两汉官员选拔的重要补充。</a:t>
            </a:r>
            <a:endParaRPr lang="zh-CN" altLang="en-US" sz="2400" b="1">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关注教材变化</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7825" y="1593850"/>
            <a:ext cx="11572240" cy="1753235"/>
          </a:xfrm>
          <a:prstGeom prst="rect">
            <a:avLst/>
          </a:prstGeom>
          <a:noFill/>
        </p:spPr>
        <p:txBody>
          <a:bodyPr wrap="square" rtlCol="0">
            <a:spAutoFit/>
          </a:bodyPr>
          <a:p>
            <a:pPr>
              <a:lnSpc>
                <a:spcPct val="15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选必二</a:t>
            </a: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P3 </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正文</a:t>
            </a:r>
            <a:endPar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indent="609600" algn="just" fontAlgn="auto">
              <a:lnSpc>
                <a:spcPct val="150000"/>
              </a:lnSpc>
              <a:extLst>
                <a:ext uri="{35155182-B16C-46BC-9424-99874614C6A1}">
                  <wpsdc:indentchars xmlns:wpsdc="http://www.wps.cn/officeDocument/2017/drawingmlCustomData" val="200" checksum="4158780845"/>
                </a:ext>
              </a:extLst>
            </a:pPr>
            <a:r>
              <a:rPr lang="en-US" sz="2400">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400" b="1">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rPr>
              <a:t>距今约</a:t>
            </a:r>
            <a:r>
              <a:rPr lang="en-US" altLang="zh-CN" sz="2400" b="1">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rPr>
              <a:t>8500</a:t>
            </a:r>
            <a:r>
              <a:rPr lang="zh-CN" altLang="en-US" sz="2400" b="1">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rPr>
              <a:t>年前，中国贾湖的居民已经饲养猪</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400" strike="dblStrike">
                <a:latin typeface="华文中宋" panose="02010600040101010101" charset="-122"/>
                <a:ea typeface="华文中宋" panose="02010600040101010101" charset="-122"/>
                <a:cs typeface="华文中宋" panose="02010600040101010101" charset="-122"/>
                <a:sym typeface="华文中宋" panose="02010600040101010101" charset="-122"/>
              </a:rPr>
              <a:t>距今约</a:t>
            </a:r>
            <a:r>
              <a:rPr lang="en-US" altLang="zh-CN" sz="2400" strike="dblStrike">
                <a:latin typeface="华文中宋" panose="02010600040101010101" charset="-122"/>
                <a:ea typeface="华文中宋" panose="02010600040101010101" charset="-122"/>
                <a:cs typeface="华文中宋" panose="02010600040101010101" charset="-122"/>
                <a:sym typeface="华文中宋" panose="02010600040101010101" charset="-122"/>
              </a:rPr>
              <a:t>7000</a:t>
            </a:r>
            <a:r>
              <a:rPr lang="zh-CN" altLang="en-US" sz="2400" strike="dblStrike">
                <a:latin typeface="华文中宋" panose="02010600040101010101" charset="-122"/>
                <a:ea typeface="华文中宋" panose="02010600040101010101" charset="-122"/>
                <a:cs typeface="华文中宋" panose="02010600040101010101" charset="-122"/>
                <a:sym typeface="华文中宋" panose="02010600040101010101" charset="-122"/>
              </a:rPr>
              <a:t>年前，</a:t>
            </a:r>
            <a:r>
              <a:rPr lang="zh-CN" altLang="en-US" sz="2400">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rPr>
              <a:t>后来，</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河姆渡的居民也饲养猪和狗</a:t>
            </a: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a:t>
            </a:r>
            <a:endPar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pic>
        <p:nvPicPr>
          <p:cNvPr id="101" name="图片 100"/>
          <p:cNvPicPr>
            <a:picLocks noChangeAspect="1"/>
          </p:cNvPicPr>
          <p:nvPr/>
        </p:nvPicPr>
        <p:blipFill>
          <a:blip r:embed="rId1"/>
          <a:srcRect l="5011" t="28578" r="2629" b="30455"/>
          <a:stretch>
            <a:fillRect/>
          </a:stretch>
        </p:blipFill>
        <p:spPr>
          <a:xfrm>
            <a:off x="7095490" y="3157855"/>
            <a:ext cx="3404235" cy="906780"/>
          </a:xfrm>
          <a:prstGeom prst="rect">
            <a:avLst/>
          </a:prstGeom>
          <a:noFill/>
          <a:ln w="9525">
            <a:noFill/>
          </a:ln>
        </p:spPr>
      </p:pic>
      <p:sp>
        <p:nvSpPr>
          <p:cNvPr id="4" name="文本框 3"/>
          <p:cNvSpPr txBox="1"/>
          <p:nvPr/>
        </p:nvSpPr>
        <p:spPr>
          <a:xfrm>
            <a:off x="8639810" y="4064635"/>
            <a:ext cx="3136265" cy="368300"/>
          </a:xfrm>
          <a:prstGeom prst="rect">
            <a:avLst/>
          </a:prstGeom>
          <a:noFill/>
        </p:spPr>
        <p:txBody>
          <a:bodyPr wrap="square" rtlCol="0">
            <a:spAutoFit/>
          </a:bodyPr>
          <a:p>
            <a:r>
              <a:rPr lang="zh-CN" altLang="en-US"/>
              <a:t>△贾湖遗址出土的猪骨标本</a:t>
            </a:r>
            <a:endParaRPr lang="zh-CN" altLang="en-US"/>
          </a:p>
        </p:txBody>
      </p:sp>
      <p:sp>
        <p:nvSpPr>
          <p:cNvPr id="5" name="文本框 4"/>
          <p:cNvSpPr txBox="1"/>
          <p:nvPr/>
        </p:nvSpPr>
        <p:spPr>
          <a:xfrm>
            <a:off x="377825" y="4630420"/>
            <a:ext cx="11398250" cy="1641475"/>
          </a:xfrm>
          <a:prstGeom prst="rect">
            <a:avLst/>
          </a:prstGeom>
          <a:noFill/>
        </p:spPr>
        <p:txBody>
          <a:bodyPr wrap="square" rtlCol="0" anchor="t">
            <a:spAutoFit/>
          </a:bodyPr>
          <a:p>
            <a:pPr indent="609600" algn="just" fontAlgn="auto">
              <a:lnSpc>
                <a:spcPct val="140000"/>
              </a:lnSpc>
              <a:extLst>
                <a:ext uri="{35155182-B16C-46BC-9424-99874614C6A1}">
                  <wpsdc:indentchars xmlns:wpsdc="http://www.wps.cn/officeDocument/2017/drawingmlCustomData" val="200" checksum="4158780845"/>
                </a:ext>
              </a:extLst>
            </a:pPr>
            <a:r>
              <a:rPr lang="zh-CN" altLang="en-US" sz="2400">
                <a:latin typeface="楷体" panose="02010609060101010101" charset="-122"/>
                <a:ea typeface="楷体" panose="02010609060101010101" charset="-122"/>
                <a:cs typeface="楷体" panose="02010609060101010101" charset="-122"/>
              </a:rPr>
              <a:t>贾湖遗址出土了家猪，经过动物考古学家对贾湖遗址出土的猪骨进行分析，认定已经是被驯养的家猪，这是目前世界上最早的家猪。</a:t>
            </a:r>
            <a:endParaRPr lang="zh-CN" altLang="en-US" sz="2400">
              <a:latin typeface="楷体" panose="02010609060101010101" charset="-122"/>
              <a:ea typeface="楷体" panose="02010609060101010101" charset="-122"/>
              <a:cs typeface="楷体" panose="02010609060101010101" charset="-122"/>
            </a:endParaRPr>
          </a:p>
          <a:p>
            <a:pPr algn="r">
              <a:lnSpc>
                <a:spcPct val="140000"/>
              </a:lnSpc>
            </a:pP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王巍《百年考古 成就辉煌》</a:t>
            </a:r>
            <a:endParaRPr lang="zh-CN" altLang="en-US" sz="2400">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关注教材变化</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77825" y="1593850"/>
            <a:ext cx="11572240" cy="2675255"/>
          </a:xfrm>
          <a:prstGeom prst="rect">
            <a:avLst/>
          </a:prstGeom>
          <a:noFill/>
        </p:spPr>
        <p:txBody>
          <a:bodyPr wrap="square" rtlCol="0">
            <a:spAutoFit/>
          </a:bodyPr>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选必一</a:t>
            </a: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P25 </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正文</a:t>
            </a:r>
            <a:endPar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indent="609600" algn="just" fontAlgn="auto">
              <a:lnSpc>
                <a:spcPct val="140000"/>
              </a:lnSpc>
              <a:extLst>
                <a:ext uri="{35155182-B16C-46BC-9424-99874614C6A1}">
                  <wpsdc:indentchars xmlns:wpsdc="http://www.wps.cn/officeDocument/2017/drawingmlCustomData" val="200" checksum="4158780845"/>
                </a:ext>
              </a:extLst>
            </a:pPr>
            <a:r>
              <a:rPr lang="en-US" altLang="zh-CN" sz="2400" b="1">
                <a:solidFill>
                  <a:srgbClr val="FF0000"/>
                </a:solidFill>
                <a:latin typeface="华文中宋" panose="02010600040101010101" charset="-122"/>
                <a:ea typeface="华文中宋" panose="02010600040101010101" charset="-122"/>
                <a:cs typeface="华文中宋" panose="02010600040101010101" charset="-122"/>
                <a:sym typeface="华文中宋" panose="02010600040101010101" charset="-122"/>
              </a:rPr>
              <a:t>2020</a:t>
            </a:r>
            <a:r>
              <a:rPr lang="zh-CN" altLang="en-US" sz="2400" b="1">
                <a:solidFill>
                  <a:srgbClr val="FF0000"/>
                </a:solidFill>
                <a:latin typeface="华文中宋" panose="02010600040101010101" charset="-122"/>
                <a:ea typeface="华文中宋" panose="02010600040101010101" charset="-122"/>
                <a:cs typeface="华文中宋" panose="02010600040101010101" charset="-122"/>
                <a:sym typeface="华文中宋" panose="02010600040101010101" charset="-122"/>
              </a:rPr>
              <a:t>年版：</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中共十一届三中全会召开，</a:t>
            </a: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作出</a:t>
            </a:r>
            <a:r>
              <a:rPr lang="zh-CN" altLang="en-US" sz="2400" strike="dblStrike">
                <a:solidFill>
                  <a:schemeClr val="tx1"/>
                </a:solidFill>
                <a:uFillTx/>
                <a:latin typeface="华文中宋" panose="02010600040101010101" charset="-122"/>
                <a:ea typeface="华文中宋" panose="02010600040101010101" charset="-122"/>
                <a:cs typeface="华文中宋" panose="02010600040101010101" charset="-122"/>
                <a:sym typeface="华文中宋" panose="02010600040101010101" charset="-122"/>
              </a:rPr>
              <a:t>把党和国家工作重心转移到经济建设上来</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，实行改革开放的历史性决策。</a:t>
            </a:r>
            <a:endPar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indent="609600" algn="just" fontAlgn="auto">
              <a:lnSpc>
                <a:spcPct val="140000"/>
              </a:lnSpc>
              <a:extLst>
                <a:ext uri="{35155182-B16C-46BC-9424-99874614C6A1}">
                  <wpsdc:indentchars xmlns:wpsdc="http://www.wps.cn/officeDocument/2017/drawingmlCustomData" val="200" checksum="4158780845"/>
                </a:ext>
              </a:extLst>
            </a:pPr>
            <a:r>
              <a:rPr lang="en-US" altLang="zh-CN" sz="2400" b="1">
                <a:solidFill>
                  <a:srgbClr val="FF0000"/>
                </a:solidFill>
                <a:latin typeface="华文中宋" panose="02010600040101010101" charset="-122"/>
                <a:ea typeface="华文中宋" panose="02010600040101010101" charset="-122"/>
                <a:cs typeface="华文中宋" panose="02010600040101010101" charset="-122"/>
                <a:sym typeface="华文中宋" panose="02010600040101010101" charset="-122"/>
              </a:rPr>
              <a:t>2021</a:t>
            </a:r>
            <a:r>
              <a:rPr lang="zh-CN" altLang="en-US" sz="2400" b="1">
                <a:solidFill>
                  <a:srgbClr val="FF0000"/>
                </a:solidFill>
                <a:latin typeface="华文中宋" panose="02010600040101010101" charset="-122"/>
                <a:ea typeface="华文中宋" panose="02010600040101010101" charset="-122"/>
                <a:cs typeface="华文中宋" panose="02010600040101010101" charset="-122"/>
                <a:sym typeface="华文中宋" panose="02010600040101010101" charset="-122"/>
              </a:rPr>
              <a:t>年版：</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中共十一届三中全会召开，</a:t>
            </a: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作出</a:t>
            </a:r>
            <a:r>
              <a:rPr lang="zh-CN" altLang="en-US" sz="2400" b="1">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rPr>
              <a:t>把全党工作着重点转移到社会主义现代化建设上来</a:t>
            </a:r>
            <a:r>
              <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rPr>
              <a:t>，实行改革开放的历史性决策。</a:t>
            </a:r>
            <a:endParaRPr lang="zh-CN" altLang="en-US" sz="2400">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 name="文本框 3"/>
          <p:cNvSpPr txBox="1"/>
          <p:nvPr/>
        </p:nvSpPr>
        <p:spPr>
          <a:xfrm>
            <a:off x="377825" y="4269105"/>
            <a:ext cx="11571605" cy="2489200"/>
          </a:xfrm>
          <a:prstGeom prst="rect">
            <a:avLst/>
          </a:prstGeom>
          <a:noFill/>
        </p:spPr>
        <p:txBody>
          <a:bodyPr wrap="square" rtlCol="0" anchor="t">
            <a:spAutoFit/>
          </a:bodyPr>
          <a:p>
            <a:pPr indent="609600" algn="just" fontAlgn="auto">
              <a:lnSpc>
                <a:spcPct val="130000"/>
              </a:lnSpc>
              <a:extLst>
                <a:ext uri="{35155182-B16C-46BC-9424-99874614C6A1}">
                  <wpsdc:indentchars xmlns:wpsdc="http://www.wps.cn/officeDocument/2017/drawingmlCustomData" val="200" checksum="4158780845"/>
                </a:ext>
              </a:extLst>
            </a:pPr>
            <a:r>
              <a:rPr lang="zh-CN" altLang="en-US" sz="2400">
                <a:latin typeface="楷体" panose="02010609060101010101" charset="-122"/>
                <a:ea typeface="楷体" panose="02010609060101010101" charset="-122"/>
                <a:cs typeface="楷体" panose="02010609060101010101" charset="-122"/>
              </a:rPr>
              <a:t>在邓小平同志指导下</a:t>
            </a:r>
            <a:r>
              <a:rPr lang="zh-CN" altLang="en-US" sz="2400">
                <a:latin typeface="Times New Roman" panose="02020603050405020304" charset="0"/>
                <a:ea typeface="楷体" panose="02010609060101010101" charset="-122"/>
                <a:cs typeface="Times New Roman" panose="02020603050405020304" charset="0"/>
              </a:rPr>
              <a:t>，1978年12月</a:t>
            </a:r>
            <a:r>
              <a:rPr lang="zh-CN" altLang="en-US" sz="2400">
                <a:latin typeface="楷体" panose="02010609060101010101" charset="-122"/>
                <a:ea typeface="楷体" panose="02010609060101010101" charset="-122"/>
                <a:cs typeface="楷体" panose="02010609060101010101" charset="-122"/>
              </a:rPr>
              <a:t>召开的党的十一届三中全会，重新确立了解放思想、实事求是的思想路线，</a:t>
            </a:r>
            <a:r>
              <a:rPr lang="zh-CN" altLang="en-US" sz="2400" b="1">
                <a:solidFill>
                  <a:srgbClr val="FF0000"/>
                </a:solidFill>
                <a:latin typeface="楷体" panose="02010609060101010101" charset="-122"/>
                <a:ea typeface="楷体" panose="02010609060101010101" charset="-122"/>
                <a:cs typeface="楷体" panose="02010609060101010101" charset="-122"/>
              </a:rPr>
              <a:t>停止使用“以阶级斗争为纲”的错误提法，确定把全党工作的着重点转移到社会主义现代化建设上来，作出实行改革开放的重大决策</a:t>
            </a:r>
            <a:r>
              <a:rPr lang="zh-CN" altLang="en-US" sz="2400">
                <a:latin typeface="楷体" panose="02010609060101010101" charset="-122"/>
                <a:ea typeface="楷体" panose="02010609060101010101" charset="-122"/>
                <a:cs typeface="楷体" panose="02010609060101010101" charset="-122"/>
              </a:rPr>
              <a:t>，实现了党的历史上具有深远意义的伟大转折。</a:t>
            </a:r>
            <a:endParaRPr lang="zh-CN" altLang="en-US" sz="2400">
              <a:latin typeface="楷体" panose="02010609060101010101" charset="-122"/>
              <a:ea typeface="楷体" panose="02010609060101010101" charset="-122"/>
              <a:cs typeface="楷体" panose="02010609060101010101" charset="-122"/>
            </a:endParaRPr>
          </a:p>
          <a:p>
            <a:pPr indent="609600" algn="r" fontAlgn="auto">
              <a:lnSpc>
                <a:spcPct val="130000"/>
              </a:lnSpc>
              <a:extLst>
                <a:ext uri="{35155182-B16C-46BC-9424-99874614C6A1}">
                  <wpsdc:indentchars xmlns:wpsdc="http://www.wps.cn/officeDocument/2017/drawingmlCustomData" val="200" checksum="4158780845"/>
                </a:ext>
              </a:extLst>
            </a:pPr>
            <a:r>
              <a:rPr lang="en-US" altLang="zh-CN" sz="2400">
                <a:latin typeface="楷体" panose="02010609060101010101" charset="-122"/>
                <a:ea typeface="楷体" panose="02010609060101010101" charset="-122"/>
                <a:cs typeface="楷体" panose="02010609060101010101" charset="-122"/>
              </a:rPr>
              <a:t>——</a:t>
            </a:r>
            <a:r>
              <a:rPr lang="zh-CN" altLang="en-US" sz="2400">
                <a:latin typeface="楷体" panose="02010609060101010101" charset="-122"/>
                <a:ea typeface="楷体" panose="02010609060101010101" charset="-122"/>
                <a:cs typeface="楷体" panose="02010609060101010101" charset="-122"/>
              </a:rPr>
              <a:t>习近平在纪念邓小平同志诞辰</a:t>
            </a:r>
            <a:r>
              <a:rPr lang="zh-CN" altLang="en-US" sz="2400">
                <a:latin typeface="Times New Roman" panose="02020603050405020304" charset="0"/>
                <a:ea typeface="楷体" panose="02010609060101010101" charset="-122"/>
                <a:cs typeface="Times New Roman" panose="02020603050405020304" charset="0"/>
              </a:rPr>
              <a:t>110周年座谈会上的讲话（</a:t>
            </a:r>
            <a:r>
              <a:rPr lang="en-US" altLang="zh-CN" sz="2400">
                <a:latin typeface="Times New Roman" panose="02020603050405020304" charset="0"/>
                <a:ea typeface="楷体" panose="02010609060101010101" charset="-122"/>
                <a:cs typeface="Times New Roman" panose="02020603050405020304" charset="0"/>
              </a:rPr>
              <a:t>2014</a:t>
            </a:r>
            <a:r>
              <a:rPr lang="zh-CN" altLang="en-US" sz="2400">
                <a:latin typeface="Times New Roman" panose="02020603050405020304" charset="0"/>
                <a:ea typeface="楷体" panose="02010609060101010101" charset="-122"/>
                <a:cs typeface="Times New Roman" panose="02020603050405020304" charset="0"/>
              </a:rPr>
              <a:t>年</a:t>
            </a:r>
            <a:r>
              <a:rPr lang="en-US" altLang="zh-CN" sz="2400">
                <a:latin typeface="Times New Roman" panose="02020603050405020304" charset="0"/>
                <a:ea typeface="楷体" panose="02010609060101010101" charset="-122"/>
                <a:cs typeface="Times New Roman" panose="02020603050405020304" charset="0"/>
              </a:rPr>
              <a:t>8</a:t>
            </a:r>
            <a:r>
              <a:rPr lang="zh-CN" altLang="en-US" sz="2400">
                <a:latin typeface="Times New Roman" panose="02020603050405020304" charset="0"/>
                <a:ea typeface="楷体" panose="02010609060101010101" charset="-122"/>
                <a:cs typeface="Times New Roman" panose="02020603050405020304" charset="0"/>
              </a:rPr>
              <a:t>月</a:t>
            </a:r>
            <a:r>
              <a:rPr lang="en-US" altLang="zh-CN" sz="2400">
                <a:latin typeface="Times New Roman" panose="02020603050405020304" charset="0"/>
                <a:ea typeface="楷体" panose="02010609060101010101" charset="-122"/>
                <a:cs typeface="Times New Roman" panose="02020603050405020304" charset="0"/>
              </a:rPr>
              <a:t>20</a:t>
            </a:r>
            <a:r>
              <a:rPr lang="zh-CN" altLang="en-US" sz="2400">
                <a:latin typeface="Times New Roman" panose="02020603050405020304" charset="0"/>
                <a:ea typeface="楷体" panose="02010609060101010101" charset="-122"/>
                <a:cs typeface="Times New Roman" panose="02020603050405020304" charset="0"/>
              </a:rPr>
              <a:t>日）</a:t>
            </a:r>
            <a:endParaRPr lang="zh-CN" altLang="en-US" sz="2400">
              <a:latin typeface="Times New Roman" panose="02020603050405020304" charset="0"/>
              <a:ea typeface="楷体" panose="02010609060101010101" charset="-122"/>
              <a:cs typeface="Times New Roman" panose="02020603050405020304" charset="0"/>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关注教材新知</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866140" y="2606040"/>
            <a:ext cx="4780280" cy="3192145"/>
          </a:xfrm>
          <a:prstGeom prst="rect">
            <a:avLst/>
          </a:prstGeom>
          <a:noFill/>
        </p:spPr>
        <p:txBody>
          <a:bodyPr wrap="square" rtlCol="0">
            <a:spAutoFit/>
          </a:bodyPr>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中华文明的起源</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辽、西夏、金的兴亡与制度建设</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中国古代的民族关系与对外交往</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清末新政</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中国特色社会主义新时代</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a:t>
            </a:r>
            <a:endPar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6" name="圆角矩形 5"/>
          <p:cNvSpPr/>
          <p:nvPr/>
        </p:nvSpPr>
        <p:spPr>
          <a:xfrm>
            <a:off x="555625" y="2021205"/>
            <a:ext cx="5090795" cy="4362450"/>
          </a:xfrm>
          <a:prstGeom prst="roundRect">
            <a:avLst/>
          </a:prstGeom>
          <a:noFill/>
          <a:ln w="19050">
            <a:solidFill>
              <a:schemeClr val="tx1"/>
            </a:solidFill>
            <a:prstDash val="dash"/>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useBgFill="1">
        <p:nvSpPr>
          <p:cNvPr id="7" name="文本框 6"/>
          <p:cNvSpPr txBox="1"/>
          <p:nvPr/>
        </p:nvSpPr>
        <p:spPr>
          <a:xfrm>
            <a:off x="391795" y="1669415"/>
            <a:ext cx="1402080" cy="780415"/>
          </a:xfrm>
          <a:prstGeom prst="rect">
            <a:avLst/>
          </a:prstGeom>
        </p:spPr>
        <p:txBody>
          <a:bodyPr wrap="none" rtlCol="0">
            <a:spAutoFit/>
          </a:bodyPr>
          <a:p>
            <a:pPr algn="ctr">
              <a:lnSpc>
                <a:spcPct val="140000"/>
              </a:lnSpc>
            </a:pPr>
            <a:r>
              <a:rPr lang="zh-CN" sz="3200">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rPr>
              <a:t>中国史</a:t>
            </a:r>
            <a:endParaRPr lang="zh-CN" altLang="en-US" sz="3200">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9" name="文本框 8"/>
          <p:cNvSpPr txBox="1"/>
          <p:nvPr/>
        </p:nvSpPr>
        <p:spPr>
          <a:xfrm>
            <a:off x="6909435" y="2605405"/>
            <a:ext cx="4780280" cy="3709035"/>
          </a:xfrm>
          <a:prstGeom prst="rect">
            <a:avLst/>
          </a:prstGeom>
          <a:noFill/>
        </p:spPr>
        <p:txBody>
          <a:bodyPr wrap="square" rtlCol="0">
            <a:spAutoFit/>
          </a:bodyPr>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古代文明的产生与发展</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中古时期亚洲和欧洲</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古代非洲和美洲</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全球航路的开辟（其他航线）</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亚非拉民族独立进程</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zh-CN" sz="2400">
                <a:latin typeface="华文中宋" panose="02010600040101010101" charset="-122"/>
                <a:ea typeface="华文中宋" panose="02010600040101010101" charset="-122"/>
                <a:cs typeface="华文中宋" panose="02010600040101010101" charset="-122"/>
                <a:sym typeface="华文中宋" panose="02010600040101010101" charset="-122"/>
              </a:rPr>
              <a:t>西方文官制度</a:t>
            </a:r>
            <a:endParaRPr 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a:p>
            <a:pPr algn="just">
              <a:lnSpc>
                <a:spcPct val="140000"/>
              </a:lnSpc>
            </a:pPr>
            <a:r>
              <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rPr>
              <a:t>……</a:t>
            </a:r>
            <a:endParaRPr lang="en-US" altLang="zh-CN" sz="2400">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10" name="圆角矩形 9"/>
          <p:cNvSpPr/>
          <p:nvPr/>
        </p:nvSpPr>
        <p:spPr>
          <a:xfrm>
            <a:off x="6598920" y="2020570"/>
            <a:ext cx="5090795" cy="4362450"/>
          </a:xfrm>
          <a:prstGeom prst="roundRect">
            <a:avLst/>
          </a:prstGeom>
          <a:noFill/>
          <a:ln w="19050">
            <a:solidFill>
              <a:schemeClr val="tx1"/>
            </a:solidFill>
            <a:prstDash val="dash"/>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p>
            <a:pPr algn="ctr"/>
            <a:endParaRPr lang="zh-CN" altLang="en-US"/>
          </a:p>
        </p:txBody>
      </p:sp>
      <p:sp useBgFill="1">
        <p:nvSpPr>
          <p:cNvPr id="11" name="文本框 10"/>
          <p:cNvSpPr txBox="1"/>
          <p:nvPr/>
        </p:nvSpPr>
        <p:spPr>
          <a:xfrm>
            <a:off x="6435090" y="1668780"/>
            <a:ext cx="1402080" cy="780415"/>
          </a:xfrm>
          <a:prstGeom prst="rect">
            <a:avLst/>
          </a:prstGeom>
        </p:spPr>
        <p:txBody>
          <a:bodyPr wrap="none" rtlCol="0">
            <a:spAutoFit/>
          </a:bodyPr>
          <a:p>
            <a:pPr algn="ctr">
              <a:lnSpc>
                <a:spcPct val="140000"/>
              </a:lnSpc>
            </a:pPr>
            <a:r>
              <a:rPr lang="zh-CN" sz="3200">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rPr>
              <a:t>世界史</a:t>
            </a:r>
            <a:endParaRPr lang="zh-CN" altLang="en-US" sz="3200">
              <a:gradFill>
                <a:gsLst>
                  <a:gs pos="0">
                    <a:srgbClr val="007BD3"/>
                  </a:gs>
                  <a:gs pos="100000">
                    <a:srgbClr val="034373"/>
                  </a:gs>
                </a:gsLst>
                <a:lin scaled="0"/>
              </a:gradFill>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圆角 53"/>
          <p:cNvSpPr/>
          <p:nvPr/>
        </p:nvSpPr>
        <p:spPr>
          <a:xfrm>
            <a:off x="377825" y="835025"/>
            <a:ext cx="2417445" cy="569595"/>
          </a:xfrm>
          <a:prstGeom prst="roundRect">
            <a:avLst/>
          </a:prstGeom>
          <a:solidFill>
            <a:srgbClr val="7E9A9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rPr>
              <a:t>整体复习构想</a:t>
            </a:r>
            <a:endParaRPr lang="zh-CN" sz="2800" dirty="0">
              <a:effectLst>
                <a:outerShdw blurRad="38100" dist="38100" dir="2700000" algn="tl">
                  <a:srgbClr val="000000">
                    <a:alpha val="43137"/>
                  </a:srgbClr>
                </a:outerShdw>
              </a:effectLst>
              <a:latin typeface="华文中宋" panose="02010600040101010101" charset="-122"/>
              <a:ea typeface="华文中宋" panose="02010600040101010101" charset="-122"/>
              <a:cs typeface="华文中宋" panose="02010600040101010101" charset="-122"/>
              <a:sym typeface="华文中宋" panose="02010600040101010101" charset="-122"/>
            </a:endParaRPr>
          </a:p>
        </p:txBody>
      </p:sp>
      <p:sp>
        <p:nvSpPr>
          <p:cNvPr id="46" name="TextBox 2"/>
          <p:cNvSpPr txBox="1"/>
          <p:nvPr/>
        </p:nvSpPr>
        <p:spPr>
          <a:xfrm>
            <a:off x="377825" y="294640"/>
            <a:ext cx="4288790" cy="275590"/>
          </a:xfrm>
          <a:prstGeom prst="rect">
            <a:avLst/>
          </a:prstGeom>
          <a:noFill/>
        </p:spPr>
        <p:txBody>
          <a:bodyPr wrap="square" rtlCol="0">
            <a:spAutoFit/>
          </a:bodyPr>
          <a:lstStyle/>
          <a:p>
            <a:pPr algn="dist" fontAlgn="base">
              <a:spcBef>
                <a:spcPct val="0"/>
              </a:spcBef>
              <a:spcAft>
                <a:spcPct val="0"/>
              </a:spcAft>
              <a:buFont typeface="Arial" panose="020B0604020202020204" pitchFamily="34" charset="0"/>
              <a:buNone/>
            </a:pPr>
            <a:r>
              <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rPr>
              <a:t>大单元视阈下高考历史一轮复习策略探讨</a:t>
            </a:r>
            <a:endParaRPr sz="1200" spc="300" dirty="0">
              <a:solidFill>
                <a:srgbClr val="7E9A90"/>
              </a:solidFill>
              <a:latin typeface="等线" panose="02010600030101010101" pitchFamily="2" charset="-122"/>
              <a:ea typeface="等线" panose="02010600030101010101" pitchFamily="2" charset="-122"/>
              <a:cs typeface="微软雅黑" panose="020B0503020204020204" pitchFamily="34" charset="-122"/>
              <a:sym typeface="+mn-ea"/>
            </a:endParaRPr>
          </a:p>
        </p:txBody>
      </p:sp>
      <p:cxnSp>
        <p:nvCxnSpPr>
          <p:cNvPr id="47" name="直接连接符 46"/>
          <p:cNvCxnSpPr/>
          <p:nvPr/>
        </p:nvCxnSpPr>
        <p:spPr>
          <a:xfrm flipH="1" flipV="1">
            <a:off x="4724400" y="432435"/>
            <a:ext cx="7225030" cy="0"/>
          </a:xfrm>
          <a:prstGeom prst="line">
            <a:avLst/>
          </a:prstGeom>
          <a:ln>
            <a:solidFill>
              <a:srgbClr val="7E9A9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custDataLst>
              <p:tags r:id="rId1"/>
            </p:custDataLst>
          </p:nvPr>
        </p:nvCxnSpPr>
        <p:spPr>
          <a:xfrm flipV="1">
            <a:off x="7478395" y="2131060"/>
            <a:ext cx="0" cy="1800225"/>
          </a:xfrm>
          <a:prstGeom prst="line">
            <a:avLst/>
          </a:prstGeom>
          <a:ln w="19050">
            <a:solidFill>
              <a:srgbClr val="FFFFFF">
                <a:lumMod val="85000"/>
              </a:srgbClr>
            </a:solidFill>
          </a:ln>
        </p:spPr>
        <p:style>
          <a:lnRef idx="1">
            <a:srgbClr val="6096E6"/>
          </a:lnRef>
          <a:fillRef idx="0">
            <a:srgbClr val="6096E6"/>
          </a:fillRef>
          <a:effectRef idx="0">
            <a:srgbClr val="6096E6"/>
          </a:effectRef>
          <a:fontRef idx="minor">
            <a:srgbClr val="000000"/>
          </a:fontRef>
        </p:style>
      </p:cxnSp>
      <p:cxnSp>
        <p:nvCxnSpPr>
          <p:cNvPr id="3" name="直接连接符 2"/>
          <p:cNvCxnSpPr/>
          <p:nvPr>
            <p:custDataLst>
              <p:tags r:id="rId2"/>
            </p:custDataLst>
          </p:nvPr>
        </p:nvCxnSpPr>
        <p:spPr>
          <a:xfrm flipV="1">
            <a:off x="3724910" y="2131060"/>
            <a:ext cx="0" cy="1800225"/>
          </a:xfrm>
          <a:prstGeom prst="line">
            <a:avLst/>
          </a:prstGeom>
          <a:ln w="19050">
            <a:solidFill>
              <a:srgbClr val="FFFFFF">
                <a:lumMod val="85000"/>
              </a:srgbClr>
            </a:solidFill>
          </a:ln>
        </p:spPr>
        <p:style>
          <a:lnRef idx="1">
            <a:srgbClr val="6096E6"/>
          </a:lnRef>
          <a:fillRef idx="0">
            <a:srgbClr val="6096E6"/>
          </a:fillRef>
          <a:effectRef idx="0">
            <a:srgbClr val="6096E6"/>
          </a:effectRef>
          <a:fontRef idx="minor">
            <a:srgbClr val="000000"/>
          </a:fontRef>
        </p:style>
      </p:cxnSp>
      <p:cxnSp>
        <p:nvCxnSpPr>
          <p:cNvPr id="41" name="直接连接符 40"/>
          <p:cNvCxnSpPr/>
          <p:nvPr>
            <p:custDataLst>
              <p:tags r:id="rId3"/>
            </p:custDataLst>
          </p:nvPr>
        </p:nvCxnSpPr>
        <p:spPr>
          <a:xfrm>
            <a:off x="858520" y="3981450"/>
            <a:ext cx="11655425" cy="0"/>
          </a:xfrm>
          <a:prstGeom prst="line">
            <a:avLst/>
          </a:prstGeom>
          <a:ln w="19050">
            <a:solidFill>
              <a:srgbClr val="FFFFFF">
                <a:lumMod val="85000"/>
              </a:srgbClr>
            </a:solidFill>
          </a:ln>
        </p:spPr>
        <p:style>
          <a:lnRef idx="1">
            <a:srgbClr val="6096E6"/>
          </a:lnRef>
          <a:fillRef idx="0">
            <a:srgbClr val="6096E6"/>
          </a:fillRef>
          <a:effectRef idx="0">
            <a:srgbClr val="6096E6"/>
          </a:effectRef>
          <a:fontRef idx="minor">
            <a:srgbClr val="000000"/>
          </a:fontRef>
        </p:style>
      </p:cxnSp>
      <p:sp>
        <p:nvSpPr>
          <p:cNvPr id="44" name="文本框 43"/>
          <p:cNvSpPr txBox="1"/>
          <p:nvPr>
            <p:custDataLst>
              <p:tags r:id="rId4"/>
            </p:custDataLst>
          </p:nvPr>
        </p:nvSpPr>
        <p:spPr>
          <a:xfrm>
            <a:off x="3916045" y="2346960"/>
            <a:ext cx="2520315" cy="431800"/>
          </a:xfrm>
          <a:prstGeom prst="rect">
            <a:avLst/>
          </a:prstGeom>
          <a:noFill/>
        </p:spPr>
        <p:txBody>
          <a:bodyPr wrap="square" bIns="0" rtlCol="0" anchor="ctr" anchorCtr="0">
            <a:normAutofit/>
          </a:bodyPr>
          <a:p>
            <a:pPr lvl="0" algn="l"/>
            <a:r>
              <a:rPr lang="en-US" altLang="zh-CN" b="1" spc="300">
                <a:solidFill>
                  <a:schemeClr val="tx1"/>
                </a:solidFill>
                <a:uFillTx/>
                <a:latin typeface="思源黑体 CN Bold" panose="020B0800000000000000" charset="-122"/>
                <a:ea typeface="思源黑体 CN Bold" panose="020B0800000000000000" charset="-122"/>
                <a:cs typeface="思源黑体 CN" panose="020B0500000000000000" charset="-122"/>
                <a:sym typeface="微软雅黑" panose="020B0503020204020204" pitchFamily="34" charset="-122"/>
              </a:rPr>
              <a:t>2022.3-2022.12</a:t>
            </a:r>
            <a:endParaRPr lang="en-US" altLang="zh-CN" b="1" spc="300">
              <a:solidFill>
                <a:schemeClr val="tx1"/>
              </a:solidFill>
              <a:uFillTx/>
              <a:latin typeface="思源黑体 CN Bold" panose="020B0800000000000000" charset="-122"/>
              <a:ea typeface="思源黑体 CN Bold" panose="020B0800000000000000" charset="-122"/>
              <a:cs typeface="思源黑体 CN" panose="020B0500000000000000" charset="-122"/>
              <a:sym typeface="微软雅黑" panose="020B0503020204020204" pitchFamily="34" charset="-122"/>
            </a:endParaRPr>
          </a:p>
        </p:txBody>
      </p:sp>
      <p:sp>
        <p:nvSpPr>
          <p:cNvPr id="45" name="文本框 44"/>
          <p:cNvSpPr txBox="1"/>
          <p:nvPr>
            <p:custDataLst>
              <p:tags r:id="rId5"/>
            </p:custDataLst>
          </p:nvPr>
        </p:nvSpPr>
        <p:spPr>
          <a:xfrm>
            <a:off x="3916045" y="2778760"/>
            <a:ext cx="2520315" cy="720090"/>
          </a:xfrm>
          <a:prstGeom prst="rect">
            <a:avLst/>
          </a:prstGeom>
          <a:noFill/>
        </p:spPr>
        <p:txBody>
          <a:bodyPr wrap="square" rtlCol="0">
            <a:normAutofit/>
          </a:bodyPr>
          <a:p>
            <a:pPr lvl="0" algn="l">
              <a:lnSpc>
                <a:spcPct val="130000"/>
              </a:lnSpc>
              <a:spcAft>
                <a:spcPts val="1000"/>
              </a:spcAft>
            </a:pPr>
            <a:r>
              <a:rPr lang="zh-CN" altLang="en-US"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rPr>
              <a:t>大通史、小专题</a:t>
            </a:r>
            <a:endParaRPr lang="zh-CN" altLang="en-US"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endParaRPr>
          </a:p>
        </p:txBody>
      </p:sp>
      <p:sp>
        <p:nvSpPr>
          <p:cNvPr id="4" name="圆角矩形 3"/>
          <p:cNvSpPr/>
          <p:nvPr>
            <p:custDataLst>
              <p:tags r:id="rId6"/>
            </p:custDataLst>
          </p:nvPr>
        </p:nvSpPr>
        <p:spPr>
          <a:xfrm>
            <a:off x="3185160" y="1645920"/>
            <a:ext cx="1080135" cy="494030"/>
          </a:xfrm>
          <a:prstGeom prst="roundRect">
            <a:avLst>
              <a:gd name="adj" fmla="val 50000"/>
            </a:avLst>
          </a:prstGeom>
          <a:gradFill>
            <a:gsLst>
              <a:gs pos="0">
                <a:srgbClr val="283149"/>
              </a:gs>
              <a:gs pos="100000">
                <a:srgbClr val="6096E6">
                  <a:lumMod val="60000"/>
                  <a:lumOff val="40000"/>
                </a:srgbClr>
              </a:gs>
            </a:gsLst>
            <a:lin ang="5400000" scaled="0"/>
          </a:gra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latin typeface="思源黑体 CN" panose="020B0500000000000000" charset="-122"/>
              <a:ea typeface="思源黑体 CN" panose="020B0500000000000000" charset="-122"/>
              <a:cs typeface="思源黑体 CN" panose="020B0500000000000000" charset="-122"/>
            </a:endParaRPr>
          </a:p>
        </p:txBody>
      </p:sp>
      <p:sp>
        <p:nvSpPr>
          <p:cNvPr id="48" name="椭圆 47"/>
          <p:cNvSpPr/>
          <p:nvPr>
            <p:custDataLst>
              <p:tags r:id="rId7"/>
            </p:custDataLst>
          </p:nvPr>
        </p:nvSpPr>
        <p:spPr>
          <a:xfrm>
            <a:off x="3686810" y="3933825"/>
            <a:ext cx="75565" cy="75565"/>
          </a:xfrm>
          <a:prstGeom prst="ellipse">
            <a:avLst/>
          </a:prstGeom>
          <a:solidFill>
            <a:srgbClr val="283149">
              <a:lumMod val="40000"/>
              <a:lumOff val="60000"/>
            </a:srgbClr>
          </a:solidFill>
          <a:ln>
            <a:solidFill>
              <a:srgbClr val="283149"/>
            </a:solidFill>
          </a:ln>
        </p:spPr>
        <p:style>
          <a:lnRef idx="1">
            <a:srgbClr val="6096E6"/>
          </a:lnRef>
          <a:fillRef idx="2">
            <a:srgbClr val="6096E6"/>
          </a:fillRef>
          <a:effectRef idx="1">
            <a:srgbClr val="6096E6"/>
          </a:effectRef>
          <a:fontRef idx="minor">
            <a:srgbClr val="000000"/>
          </a:fontRef>
        </p:style>
        <p:txBody>
          <a:bodyPr rtlCol="0" anchor="ctr"/>
          <a:p>
            <a:pPr algn="ctr"/>
            <a:endParaRPr lang="zh-CN" altLang="en-US">
              <a:latin typeface="思源黑体 CN" panose="020B0500000000000000" charset="-122"/>
              <a:ea typeface="思源黑体 CN" panose="020B0500000000000000" charset="-122"/>
              <a:cs typeface="思源黑体 CN" panose="020B0500000000000000" charset="-122"/>
            </a:endParaRPr>
          </a:p>
        </p:txBody>
      </p:sp>
      <p:sp>
        <p:nvSpPr>
          <p:cNvPr id="49" name="文本框 48"/>
          <p:cNvSpPr txBox="1"/>
          <p:nvPr>
            <p:custDataLst>
              <p:tags r:id="rId8"/>
            </p:custDataLst>
          </p:nvPr>
        </p:nvSpPr>
        <p:spPr>
          <a:xfrm>
            <a:off x="3186430" y="1694180"/>
            <a:ext cx="1080135" cy="396240"/>
          </a:xfrm>
          <a:prstGeom prst="rect">
            <a:avLst/>
          </a:prstGeom>
          <a:noFill/>
        </p:spPr>
        <p:txBody>
          <a:bodyPr wrap="square" bIns="0" rtlCol="0" anchor="t" anchorCtr="0">
            <a:normAutofit fontScale="77500"/>
          </a:bodyPr>
          <a:p>
            <a:pPr lvl="0" algn="ctr"/>
            <a:r>
              <a:rPr lang="zh-CN" altLang="en-US" sz="2800" b="1" spc="300">
                <a:solidFill>
                  <a:srgbClr val="FFFFFF"/>
                </a:solidFill>
                <a:effectLst>
                  <a:outerShdw blurRad="38100" dist="38100" dir="2700000" algn="tl">
                    <a:srgbClr val="000000">
                      <a:alpha val="43137"/>
                    </a:srgbClr>
                  </a:outerShdw>
                </a:effectLst>
                <a:uFillTx/>
                <a:latin typeface="华文中宋" panose="02010600040101010101" charset="-122"/>
                <a:ea typeface="华文中宋" panose="02010600040101010101" charset="-122"/>
                <a:sym typeface="微软雅黑" panose="020B0503020204020204" pitchFamily="34" charset="-122"/>
              </a:rPr>
              <a:t>一轮</a:t>
            </a:r>
            <a:endParaRPr lang="zh-CN" altLang="en-US" sz="2800" b="1" spc="300">
              <a:solidFill>
                <a:srgbClr val="FFFFFF"/>
              </a:solidFill>
              <a:effectLst>
                <a:outerShdw blurRad="38100" dist="38100" dir="2700000" algn="tl">
                  <a:srgbClr val="000000">
                    <a:alpha val="43137"/>
                  </a:srgbClr>
                </a:outerShdw>
              </a:effectLst>
              <a:uFillTx/>
              <a:latin typeface="华文中宋" panose="02010600040101010101" charset="-122"/>
              <a:ea typeface="华文中宋" panose="02010600040101010101" charset="-122"/>
              <a:sym typeface="微软雅黑" panose="020B0503020204020204" pitchFamily="34" charset="-122"/>
            </a:endParaRPr>
          </a:p>
        </p:txBody>
      </p:sp>
      <p:sp>
        <p:nvSpPr>
          <p:cNvPr id="55" name="椭圆 54"/>
          <p:cNvSpPr/>
          <p:nvPr>
            <p:custDataLst>
              <p:tags r:id="rId9"/>
            </p:custDataLst>
          </p:nvPr>
        </p:nvSpPr>
        <p:spPr>
          <a:xfrm>
            <a:off x="7444740" y="3933825"/>
            <a:ext cx="75565" cy="75565"/>
          </a:xfrm>
          <a:prstGeom prst="ellipse">
            <a:avLst/>
          </a:prstGeom>
          <a:solidFill>
            <a:srgbClr val="005B8A">
              <a:lumMod val="40000"/>
              <a:lumOff val="60000"/>
            </a:srgbClr>
          </a:solidFill>
          <a:ln>
            <a:solidFill>
              <a:srgbClr val="005B8A"/>
            </a:solidFill>
          </a:ln>
        </p:spPr>
        <p:style>
          <a:lnRef idx="1">
            <a:srgbClr val="56CA95"/>
          </a:lnRef>
          <a:fillRef idx="2">
            <a:srgbClr val="56CA95"/>
          </a:fillRef>
          <a:effectRef idx="1">
            <a:srgbClr val="56CA95"/>
          </a:effectRef>
          <a:fontRef idx="minor">
            <a:srgbClr val="000000"/>
          </a:fontRef>
        </p:style>
        <p:txBody>
          <a:bodyPr rtlCol="0" anchor="ctr"/>
          <a:p>
            <a:pPr algn="ctr"/>
            <a:endParaRPr lang="zh-CN" altLang="en-US">
              <a:latin typeface="思源黑体 CN" panose="020B0500000000000000" charset="-122"/>
              <a:ea typeface="思源黑体 CN" panose="020B0500000000000000" charset="-122"/>
              <a:cs typeface="思源黑体 CN" panose="020B0500000000000000" charset="-122"/>
            </a:endParaRPr>
          </a:p>
        </p:txBody>
      </p:sp>
      <p:sp>
        <p:nvSpPr>
          <p:cNvPr id="60" name="圆角矩形 59"/>
          <p:cNvSpPr/>
          <p:nvPr>
            <p:custDataLst>
              <p:tags r:id="rId10"/>
            </p:custDataLst>
          </p:nvPr>
        </p:nvSpPr>
        <p:spPr>
          <a:xfrm>
            <a:off x="6925310" y="1657350"/>
            <a:ext cx="1080135" cy="494030"/>
          </a:xfrm>
          <a:prstGeom prst="roundRect">
            <a:avLst>
              <a:gd name="adj" fmla="val 50000"/>
            </a:avLst>
          </a:prstGeom>
          <a:gradFill>
            <a:gsLst>
              <a:gs pos="0">
                <a:srgbClr val="005B8A"/>
              </a:gs>
              <a:gs pos="100000">
                <a:srgbClr val="56CA95">
                  <a:lumMod val="60000"/>
                  <a:lumOff val="40000"/>
                </a:srgbClr>
              </a:gs>
            </a:gsLst>
            <a:lin ang="5400000" scaled="0"/>
          </a:gra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latin typeface="思源黑体 CN" panose="020B0500000000000000" charset="-122"/>
              <a:ea typeface="思源黑体 CN" panose="020B0500000000000000" charset="-122"/>
              <a:cs typeface="思源黑体 CN" panose="020B0500000000000000" charset="-122"/>
            </a:endParaRPr>
          </a:p>
        </p:txBody>
      </p:sp>
      <p:sp>
        <p:nvSpPr>
          <p:cNvPr id="62" name="文本框 61"/>
          <p:cNvSpPr txBox="1"/>
          <p:nvPr>
            <p:custDataLst>
              <p:tags r:id="rId11"/>
            </p:custDataLst>
          </p:nvPr>
        </p:nvSpPr>
        <p:spPr>
          <a:xfrm>
            <a:off x="7655560" y="2346325"/>
            <a:ext cx="2520315" cy="431800"/>
          </a:xfrm>
          <a:prstGeom prst="rect">
            <a:avLst/>
          </a:prstGeom>
          <a:noFill/>
        </p:spPr>
        <p:txBody>
          <a:bodyPr wrap="square" bIns="0" rtlCol="0" anchor="ctr" anchorCtr="0">
            <a:normAutofit/>
          </a:bodyPr>
          <a:p>
            <a:pPr lvl="0" algn="l"/>
            <a:r>
              <a:rPr lang="en-US" altLang="zh-CN" b="1" spc="300">
                <a:solidFill>
                  <a:schemeClr val="tx1"/>
                </a:solidFill>
                <a:uFillTx/>
                <a:latin typeface="思源黑体 CN Bold" panose="020B0800000000000000" charset="-122"/>
                <a:ea typeface="思源黑体 CN Bold" panose="020B0800000000000000" charset="-122"/>
                <a:cs typeface="思源黑体 CN" panose="020B0500000000000000" charset="-122"/>
                <a:sym typeface="微软雅黑" panose="020B0503020204020204" pitchFamily="34" charset="-122"/>
              </a:rPr>
              <a:t>2023.05-2023.06</a:t>
            </a:r>
            <a:endParaRPr lang="en-US" altLang="zh-CN" b="1" spc="300">
              <a:solidFill>
                <a:schemeClr val="tx1"/>
              </a:solidFill>
              <a:uFillTx/>
              <a:latin typeface="思源黑体 CN Bold" panose="020B0800000000000000" charset="-122"/>
              <a:ea typeface="思源黑体 CN Bold" panose="020B0800000000000000" charset="-122"/>
              <a:cs typeface="思源黑体 CN" panose="020B0500000000000000" charset="-122"/>
              <a:sym typeface="微软雅黑" panose="020B0503020204020204" pitchFamily="34" charset="-122"/>
            </a:endParaRPr>
          </a:p>
        </p:txBody>
      </p:sp>
      <p:sp>
        <p:nvSpPr>
          <p:cNvPr id="63" name="文本框 62"/>
          <p:cNvSpPr txBox="1"/>
          <p:nvPr>
            <p:custDataLst>
              <p:tags r:id="rId12"/>
            </p:custDataLst>
          </p:nvPr>
        </p:nvSpPr>
        <p:spPr>
          <a:xfrm>
            <a:off x="7658735" y="2778760"/>
            <a:ext cx="2520315" cy="720090"/>
          </a:xfrm>
          <a:prstGeom prst="rect">
            <a:avLst/>
          </a:prstGeom>
          <a:noFill/>
        </p:spPr>
        <p:txBody>
          <a:bodyPr wrap="square" rtlCol="0">
            <a:noAutofit/>
          </a:bodyPr>
          <a:p>
            <a:pPr lvl="0" algn="l">
              <a:lnSpc>
                <a:spcPct val="130000"/>
              </a:lnSpc>
              <a:spcAft>
                <a:spcPts val="1000"/>
              </a:spcAft>
            </a:pPr>
            <a:r>
              <a:rPr lang="zh-CN" altLang="en-US"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rPr>
              <a:t>强化训练、查缺补漏</a:t>
            </a:r>
            <a:r>
              <a:rPr lang="en-US" altLang="zh-CN"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rPr>
              <a:t>  </a:t>
            </a:r>
            <a:r>
              <a:rPr lang="zh-CN" altLang="en-US"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rPr>
              <a:t>紧扣热点、厚植乡土</a:t>
            </a:r>
            <a:endParaRPr lang="zh-CN" altLang="en-US"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endParaRPr>
          </a:p>
        </p:txBody>
      </p:sp>
      <p:sp>
        <p:nvSpPr>
          <p:cNvPr id="64" name="文本框 63"/>
          <p:cNvSpPr txBox="1"/>
          <p:nvPr>
            <p:custDataLst>
              <p:tags r:id="rId13"/>
            </p:custDataLst>
          </p:nvPr>
        </p:nvSpPr>
        <p:spPr>
          <a:xfrm>
            <a:off x="6925310" y="1710055"/>
            <a:ext cx="1080135" cy="396240"/>
          </a:xfrm>
          <a:prstGeom prst="rect">
            <a:avLst/>
          </a:prstGeom>
          <a:noFill/>
        </p:spPr>
        <p:txBody>
          <a:bodyPr wrap="square" bIns="0" rtlCol="0" anchor="t" anchorCtr="0">
            <a:normAutofit fontScale="77500"/>
          </a:bodyPr>
          <a:p>
            <a:pPr lvl="0" algn="ctr"/>
            <a:r>
              <a:rPr lang="zh-CN" altLang="en-US" sz="2800" b="1" spc="300">
                <a:solidFill>
                  <a:srgbClr val="FFFFFF"/>
                </a:solidFill>
                <a:effectLst>
                  <a:outerShdw blurRad="38100" dist="38100" dir="2700000" algn="tl">
                    <a:srgbClr val="000000">
                      <a:alpha val="43137"/>
                    </a:srgbClr>
                  </a:outerShdw>
                </a:effectLst>
                <a:uFillTx/>
                <a:latin typeface="华文中宋" panose="02010600040101010101" charset="-122"/>
                <a:ea typeface="华文中宋" panose="02010600040101010101" charset="-122"/>
                <a:sym typeface="微软雅黑" panose="020B0503020204020204" pitchFamily="34" charset="-122"/>
              </a:rPr>
              <a:t>三轮</a:t>
            </a:r>
            <a:endParaRPr lang="zh-CN" altLang="en-US" sz="2800" b="1" spc="300">
              <a:solidFill>
                <a:srgbClr val="FFFFFF"/>
              </a:solidFill>
              <a:effectLst>
                <a:outerShdw blurRad="38100" dist="38100" dir="2700000" algn="tl">
                  <a:srgbClr val="000000">
                    <a:alpha val="43137"/>
                  </a:srgbClr>
                </a:outerShdw>
              </a:effectLst>
              <a:uFillTx/>
              <a:latin typeface="华文中宋" panose="02010600040101010101" charset="-122"/>
              <a:ea typeface="华文中宋" panose="02010600040101010101" charset="-122"/>
              <a:sym typeface="微软雅黑" panose="020B0503020204020204" pitchFamily="34" charset="-122"/>
            </a:endParaRPr>
          </a:p>
        </p:txBody>
      </p:sp>
      <p:sp>
        <p:nvSpPr>
          <p:cNvPr id="66" name="圆角矩形 65"/>
          <p:cNvSpPr/>
          <p:nvPr>
            <p:custDataLst>
              <p:tags r:id="rId14"/>
            </p:custDataLst>
          </p:nvPr>
        </p:nvSpPr>
        <p:spPr>
          <a:xfrm>
            <a:off x="5248910" y="5791200"/>
            <a:ext cx="1080135" cy="494030"/>
          </a:xfrm>
          <a:prstGeom prst="roundRect">
            <a:avLst>
              <a:gd name="adj" fmla="val 50000"/>
            </a:avLst>
          </a:prstGeom>
          <a:gradFill>
            <a:gsLst>
              <a:gs pos="0">
                <a:srgbClr val="404B69"/>
              </a:gs>
              <a:gs pos="100000">
                <a:srgbClr val="58B6E5">
                  <a:lumMod val="60000"/>
                  <a:lumOff val="40000"/>
                </a:srgbClr>
              </a:gs>
            </a:gsLst>
            <a:lin ang="5400000" scaled="0"/>
          </a:gradFill>
          <a:ln>
            <a:noFill/>
          </a:ln>
        </p:spPr>
        <p:style>
          <a:lnRef idx="2">
            <a:srgbClr val="6096E6">
              <a:shade val="50000"/>
            </a:srgbClr>
          </a:lnRef>
          <a:fillRef idx="1">
            <a:srgbClr val="6096E6"/>
          </a:fillRef>
          <a:effectRef idx="0">
            <a:srgbClr val="6096E6"/>
          </a:effectRef>
          <a:fontRef idx="minor">
            <a:srgbClr val="FFFFFF"/>
          </a:fontRef>
        </p:style>
        <p:txBody>
          <a:bodyPr rtlCol="0" anchor="ctr"/>
          <a:p>
            <a:pPr algn="ctr"/>
            <a:endParaRPr lang="zh-CN" altLang="en-US">
              <a:latin typeface="思源黑体 CN" panose="020B0500000000000000" charset="-122"/>
              <a:ea typeface="思源黑体 CN" panose="020B0500000000000000" charset="-122"/>
              <a:cs typeface="思源黑体 CN" panose="020B0500000000000000" charset="-122"/>
            </a:endParaRPr>
          </a:p>
        </p:txBody>
      </p:sp>
      <p:cxnSp>
        <p:nvCxnSpPr>
          <p:cNvPr id="67" name="直接连接符 66"/>
          <p:cNvCxnSpPr/>
          <p:nvPr>
            <p:custDataLst>
              <p:tags r:id="rId15"/>
            </p:custDataLst>
          </p:nvPr>
        </p:nvCxnSpPr>
        <p:spPr>
          <a:xfrm flipV="1">
            <a:off x="5788660" y="3988435"/>
            <a:ext cx="0" cy="1800225"/>
          </a:xfrm>
          <a:prstGeom prst="line">
            <a:avLst/>
          </a:prstGeom>
          <a:ln w="19050">
            <a:solidFill>
              <a:srgbClr val="FFFFFF">
                <a:lumMod val="85000"/>
              </a:srgbClr>
            </a:solidFill>
          </a:ln>
        </p:spPr>
        <p:style>
          <a:lnRef idx="1">
            <a:srgbClr val="6096E6"/>
          </a:lnRef>
          <a:fillRef idx="0">
            <a:srgbClr val="6096E6"/>
          </a:fillRef>
          <a:effectRef idx="0">
            <a:srgbClr val="6096E6"/>
          </a:effectRef>
          <a:fontRef idx="minor">
            <a:srgbClr val="000000"/>
          </a:fontRef>
        </p:style>
      </p:cxnSp>
      <p:sp>
        <p:nvSpPr>
          <p:cNvPr id="68" name="椭圆 67"/>
          <p:cNvSpPr/>
          <p:nvPr>
            <p:custDataLst>
              <p:tags r:id="rId16"/>
            </p:custDataLst>
          </p:nvPr>
        </p:nvSpPr>
        <p:spPr>
          <a:xfrm>
            <a:off x="5750560" y="3952875"/>
            <a:ext cx="75565" cy="75565"/>
          </a:xfrm>
          <a:prstGeom prst="ellipse">
            <a:avLst/>
          </a:prstGeom>
          <a:solidFill>
            <a:srgbClr val="404B69">
              <a:lumMod val="40000"/>
              <a:lumOff val="60000"/>
            </a:srgbClr>
          </a:solidFill>
          <a:ln>
            <a:solidFill>
              <a:srgbClr val="404B69"/>
            </a:solidFill>
          </a:ln>
        </p:spPr>
        <p:style>
          <a:lnRef idx="1">
            <a:srgbClr val="58B6E5"/>
          </a:lnRef>
          <a:fillRef idx="2">
            <a:srgbClr val="58B6E5"/>
          </a:fillRef>
          <a:effectRef idx="1">
            <a:srgbClr val="58B6E5"/>
          </a:effectRef>
          <a:fontRef idx="minor">
            <a:srgbClr val="000000"/>
          </a:fontRef>
        </p:style>
        <p:txBody>
          <a:bodyPr rtlCol="0" anchor="ctr"/>
          <a:p>
            <a:pPr algn="ctr"/>
            <a:endParaRPr lang="zh-CN" altLang="en-US">
              <a:latin typeface="思源黑体 CN" panose="020B0500000000000000" charset="-122"/>
              <a:ea typeface="思源黑体 CN" panose="020B0500000000000000" charset="-122"/>
              <a:cs typeface="思源黑体 CN" panose="020B0500000000000000" charset="-122"/>
            </a:endParaRPr>
          </a:p>
        </p:txBody>
      </p:sp>
      <p:sp>
        <p:nvSpPr>
          <p:cNvPr id="69" name="文本框 68"/>
          <p:cNvSpPr txBox="1"/>
          <p:nvPr>
            <p:custDataLst>
              <p:tags r:id="rId17"/>
            </p:custDataLst>
          </p:nvPr>
        </p:nvSpPr>
        <p:spPr>
          <a:xfrm>
            <a:off x="5928360" y="4519295"/>
            <a:ext cx="2520315" cy="431800"/>
          </a:xfrm>
          <a:prstGeom prst="rect">
            <a:avLst/>
          </a:prstGeom>
          <a:noFill/>
        </p:spPr>
        <p:txBody>
          <a:bodyPr wrap="square" bIns="0" rtlCol="0" anchor="ctr" anchorCtr="0">
            <a:normAutofit/>
          </a:bodyPr>
          <a:p>
            <a:pPr lvl="0" algn="l"/>
            <a:r>
              <a:rPr lang="en-US" altLang="zh-CN" b="1" spc="300">
                <a:solidFill>
                  <a:schemeClr val="tx1"/>
                </a:solidFill>
                <a:uFillTx/>
                <a:latin typeface="思源黑体 CN Bold" panose="020B0800000000000000" charset="-122"/>
                <a:ea typeface="思源黑体 CN Bold" panose="020B0800000000000000" charset="-122"/>
                <a:cs typeface="思源黑体 CN" panose="020B0500000000000000" charset="-122"/>
                <a:sym typeface="微软雅黑" panose="020B0503020204020204" pitchFamily="34" charset="-122"/>
              </a:rPr>
              <a:t>2023.01-2023.04</a:t>
            </a:r>
            <a:endParaRPr lang="en-US" altLang="zh-CN" b="1" spc="300">
              <a:solidFill>
                <a:schemeClr val="tx1"/>
              </a:solidFill>
              <a:uFillTx/>
              <a:latin typeface="思源黑体 CN Bold" panose="020B0800000000000000" charset="-122"/>
              <a:ea typeface="思源黑体 CN Bold" panose="020B0800000000000000" charset="-122"/>
              <a:cs typeface="思源黑体 CN" panose="020B0500000000000000" charset="-122"/>
              <a:sym typeface="微软雅黑" panose="020B0503020204020204" pitchFamily="34" charset="-122"/>
            </a:endParaRPr>
          </a:p>
        </p:txBody>
      </p:sp>
      <p:sp>
        <p:nvSpPr>
          <p:cNvPr id="70" name="文本框 69"/>
          <p:cNvSpPr txBox="1"/>
          <p:nvPr>
            <p:custDataLst>
              <p:tags r:id="rId18"/>
            </p:custDataLst>
          </p:nvPr>
        </p:nvSpPr>
        <p:spPr>
          <a:xfrm>
            <a:off x="5928360" y="4897120"/>
            <a:ext cx="2520315" cy="720090"/>
          </a:xfrm>
          <a:prstGeom prst="rect">
            <a:avLst/>
          </a:prstGeom>
          <a:noFill/>
        </p:spPr>
        <p:txBody>
          <a:bodyPr wrap="square" rtlCol="0">
            <a:normAutofit lnSpcReduction="10000"/>
          </a:bodyPr>
          <a:p>
            <a:pPr lvl="0" algn="l">
              <a:lnSpc>
                <a:spcPct val="130000"/>
              </a:lnSpc>
              <a:spcAft>
                <a:spcPts val="1000"/>
              </a:spcAft>
            </a:pPr>
            <a:r>
              <a:rPr lang="zh-CN" altLang="en-US"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rPr>
              <a:t>大专题、小通史</a:t>
            </a:r>
            <a:r>
              <a:rPr lang="en-US" altLang="zh-CN"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rPr>
              <a:t>        </a:t>
            </a:r>
            <a:r>
              <a:rPr lang="zh-CN" altLang="en-US"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rPr>
              <a:t>中外联通</a:t>
            </a:r>
            <a:endParaRPr lang="zh-CN" altLang="en-US" sz="1600" spc="150">
              <a:solidFill>
                <a:schemeClr val="tx1"/>
              </a:solidFill>
              <a:uFillTx/>
              <a:latin typeface="华文中宋" panose="02010600040101010101" charset="-122"/>
              <a:ea typeface="华文中宋" panose="02010600040101010101" charset="-122"/>
              <a:cs typeface="思源黑体 CN" panose="020B0500000000000000" charset="-122"/>
              <a:sym typeface="微软雅黑" panose="020B0503020204020204" pitchFamily="34" charset="-122"/>
            </a:endParaRPr>
          </a:p>
        </p:txBody>
      </p:sp>
      <p:sp>
        <p:nvSpPr>
          <p:cNvPr id="71" name="文本框 70"/>
          <p:cNvSpPr txBox="1"/>
          <p:nvPr>
            <p:custDataLst>
              <p:tags r:id="rId19"/>
            </p:custDataLst>
          </p:nvPr>
        </p:nvSpPr>
        <p:spPr>
          <a:xfrm>
            <a:off x="5248275" y="5836285"/>
            <a:ext cx="1080135" cy="396240"/>
          </a:xfrm>
          <a:prstGeom prst="rect">
            <a:avLst/>
          </a:prstGeom>
          <a:noFill/>
        </p:spPr>
        <p:txBody>
          <a:bodyPr wrap="square" bIns="0" rtlCol="0" anchor="t" anchorCtr="0">
            <a:normAutofit fontScale="77500"/>
          </a:bodyPr>
          <a:p>
            <a:pPr lvl="0" algn="ctr"/>
            <a:r>
              <a:rPr lang="zh-CN" altLang="en-US" sz="2800" b="1" spc="300">
                <a:solidFill>
                  <a:srgbClr val="FFFFFF"/>
                </a:solidFill>
                <a:effectLst>
                  <a:outerShdw blurRad="38100" dist="38100" dir="2700000" algn="tl">
                    <a:srgbClr val="000000">
                      <a:alpha val="43137"/>
                    </a:srgbClr>
                  </a:outerShdw>
                </a:effectLst>
                <a:uFillTx/>
                <a:latin typeface="华文中宋" panose="02010600040101010101" charset="-122"/>
                <a:ea typeface="华文中宋" panose="02010600040101010101" charset="-122"/>
                <a:sym typeface="微软雅黑" panose="020B0503020204020204" pitchFamily="34" charset="-122"/>
              </a:rPr>
              <a:t>二轮</a:t>
            </a:r>
            <a:endParaRPr lang="zh-CN" altLang="en-US" sz="2800" b="1" spc="300">
              <a:solidFill>
                <a:srgbClr val="FFFFFF"/>
              </a:solidFill>
              <a:effectLst>
                <a:outerShdw blurRad="38100" dist="38100" dir="2700000" algn="tl">
                  <a:srgbClr val="000000">
                    <a:alpha val="43137"/>
                  </a:srgbClr>
                </a:outerShdw>
              </a:effectLst>
              <a:uFillTx/>
              <a:latin typeface="华文中宋" panose="02010600040101010101" charset="-122"/>
              <a:ea typeface="华文中宋" panose="02010600040101010101" charset="-122"/>
              <a:sym typeface="微软雅黑" panose="020B0503020204020204" pitchFamily="34" charset="-122"/>
            </a:endParaRPr>
          </a:p>
        </p:txBody>
      </p:sp>
      <p:pic>
        <p:nvPicPr>
          <p:cNvPr id="2" name="图片 1"/>
          <p:cNvPicPr>
            <a:picLocks noChangeAspect="1"/>
          </p:cNvPicPr>
          <p:nvPr/>
        </p:nvPicPr>
        <p:blipFill>
          <a:blip r:embed="rId20"/>
          <a:stretch>
            <a:fillRect/>
          </a:stretch>
        </p:blipFill>
        <p:spPr>
          <a:xfrm>
            <a:off x="138430" y="1918970"/>
            <a:ext cx="1412875" cy="1941830"/>
          </a:xfrm>
          <a:prstGeom prst="rect">
            <a:avLst/>
          </a:prstGeom>
        </p:spPr>
      </p:pic>
      <p:pic>
        <p:nvPicPr>
          <p:cNvPr id="5" name="图片 4"/>
          <p:cNvPicPr>
            <a:picLocks noChangeAspect="1"/>
          </p:cNvPicPr>
          <p:nvPr/>
        </p:nvPicPr>
        <p:blipFill>
          <a:blip r:embed="rId21"/>
          <a:stretch>
            <a:fillRect/>
          </a:stretch>
        </p:blipFill>
        <p:spPr>
          <a:xfrm>
            <a:off x="1629410" y="1918970"/>
            <a:ext cx="1403350" cy="1942465"/>
          </a:xfrm>
          <a:prstGeom prst="rect">
            <a:avLst/>
          </a:prstGeom>
        </p:spPr>
      </p:pic>
      <p:pic>
        <p:nvPicPr>
          <p:cNvPr id="6" name="图片 5"/>
          <p:cNvPicPr>
            <a:picLocks noChangeAspect="1"/>
          </p:cNvPicPr>
          <p:nvPr/>
        </p:nvPicPr>
        <p:blipFill>
          <a:blip r:embed="rId22"/>
          <a:srcRect l="14466" t="37109" r="13801"/>
          <a:stretch>
            <a:fillRect/>
          </a:stretch>
        </p:blipFill>
        <p:spPr>
          <a:xfrm>
            <a:off x="4335145" y="4067810"/>
            <a:ext cx="1313815" cy="1757045"/>
          </a:xfrm>
          <a:prstGeom prst="rect">
            <a:avLst/>
          </a:prstGeom>
        </p:spPr>
      </p:pic>
      <p:grpSp>
        <p:nvGrpSpPr>
          <p:cNvPr id="9" name="组合 8"/>
          <p:cNvGrpSpPr/>
          <p:nvPr/>
        </p:nvGrpSpPr>
        <p:grpSpPr>
          <a:xfrm>
            <a:off x="9398635" y="4464050"/>
            <a:ext cx="2331085" cy="2106930"/>
            <a:chOff x="14801" y="7263"/>
            <a:chExt cx="3671" cy="3318"/>
          </a:xfrm>
        </p:grpSpPr>
        <p:pic>
          <p:nvPicPr>
            <p:cNvPr id="7" name="图片 6"/>
            <p:cNvPicPr>
              <a:picLocks noChangeAspect="1"/>
            </p:cNvPicPr>
            <p:nvPr/>
          </p:nvPicPr>
          <p:blipFill>
            <a:blip r:embed="rId23"/>
            <a:stretch>
              <a:fillRect/>
            </a:stretch>
          </p:blipFill>
          <p:spPr>
            <a:xfrm>
              <a:off x="15219" y="7263"/>
              <a:ext cx="2835" cy="2835"/>
            </a:xfrm>
            <a:prstGeom prst="rect">
              <a:avLst/>
            </a:prstGeom>
          </p:spPr>
        </p:pic>
        <p:sp>
          <p:nvSpPr>
            <p:cNvPr id="8" name="文本框 7"/>
            <p:cNvSpPr txBox="1"/>
            <p:nvPr/>
          </p:nvSpPr>
          <p:spPr>
            <a:xfrm>
              <a:off x="14801" y="10098"/>
              <a:ext cx="3671" cy="483"/>
            </a:xfrm>
            <a:prstGeom prst="rect">
              <a:avLst/>
            </a:prstGeom>
            <a:noFill/>
          </p:spPr>
          <p:txBody>
            <a:bodyPr wrap="square" rtlCol="0">
              <a:spAutoFit/>
            </a:bodyPr>
            <a:p>
              <a:pPr algn="ctr"/>
              <a:r>
                <a:rPr lang="zh-CN" altLang="en-US" sz="1400"/>
                <a:t>研文铸史，敬请关注</a:t>
              </a:r>
              <a:endParaRPr lang="zh-CN" altLang="en-US" sz="1400"/>
            </a:p>
          </p:txBody>
        </p:sp>
      </p:grpSp>
    </p:spTree>
    <p:custDataLst>
      <p:tags r:id="rId24"/>
    </p:custData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ISLIDE.ICON" val="#171273;"/>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720_1*i*1"/>
  <p:tag name="KSO_WM_TEMPLATE_CATEGORY" val="diagram"/>
  <p:tag name="KSO_WM_TEMPLATE_INDEX" val="20208720"/>
  <p:tag name="KSO_WM_UNIT_LAYERLEVEL" val="1"/>
  <p:tag name="KSO_WM_TAG_VERSION" val="1.0"/>
  <p:tag name="KSO_WM_BEAUTIFY_FLAG" val="#wm#"/>
  <p:tag name="KSO_WM_UNIT_BLOCK" val="0"/>
  <p:tag name="KSO_WM_UNIT_SM_LIMIT_TYPE" val="2"/>
  <p:tag name="KSO_WM_UNIT_DEC_AREA_ID" val="031f09c4cedb4b11b66eaad01eac5552"/>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0}"/>
  <p:tag name="KSO_WM_CHIP_GROUPID" val="5ef1707e5bb2a422ac9a2b53"/>
  <p:tag name="KSO_WM_CHIP_XID" val="5ef1707e5bb2a422ac9a2b54"/>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143"/>
  <p:tag name="KSO_WM_TEMPLATE_ASSEMBLE_XID" val="60656e7d4054ed1e2fb7f9d0"/>
  <p:tag name="KSO_WM_TEMPLATE_ASSEMBLE_GROUPID" val="60656e7d4054ed1e2fb7f9d0"/>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8720_1*i*2"/>
  <p:tag name="KSO_WM_TEMPLATE_CATEGORY" val="diagram"/>
  <p:tag name="KSO_WM_TEMPLATE_INDEX" val="20208720"/>
  <p:tag name="KSO_WM_UNIT_LAYERLEVEL" val="1"/>
  <p:tag name="KSO_WM_TAG_VERSION" val="1.0"/>
  <p:tag name="KSO_WM_BEAUTIFY_FLAG" val="#wm#"/>
  <p:tag name="KSO_WM_UNIT_BLOCK" val="0"/>
  <p:tag name="KSO_WM_UNIT_SM_LIMIT_TYPE" val="2"/>
  <p:tag name="KSO_WM_UNIT_DEC_AREA_ID" val="87d16a5fd8004a03af2e09f03448e1b9"/>
  <p:tag name="KSO_WM_UNIT_DECORATE_INFO" val="{&quot;ReferentInfo&quot;:{&quot;Id&quot;:&quot;slide&quot;,&quot;X&quot;:{&quot;Pos&quot;:0},&quot;Y&quot;:{&quot;Pos&quot;:1}},&quot;DecorateInfoX&quot;:{&quot;Pos&quot;:0,&quot;IsAbs&quot;:false},&quot;DecorateInfoY&quot;:{&quot;Pos&quot;:0,&quot;IsAbs&quot;:false},&quot;DecorateInfoW&quot;:{&quot;IsAbs&quot;:false},&quot;DecorateInfoH&quot;:{&quot;IsAbs&quot;:false},&quot;whChangeMode&quot;:1}"/>
  <p:tag name="KSO_WM_CHIP_GROUPID" val="5ef1707e5bb2a422ac9a2b53"/>
  <p:tag name="KSO_WM_CHIP_XID" val="5ef1707e5bb2a422ac9a2b54"/>
  <p:tag name="KSO_WM_TEMPLATE_ASSEMBLE_XID" val="60656e7d4054ed1e2fb7f9d0"/>
  <p:tag name="KSO_WM_TEMPLATE_ASSEMBLE_GROUPID" val="60656e7d4054ed1e2fb7f9d0"/>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8720_1*i*3"/>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8720_1*i*4"/>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8720_1*i*5"/>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8720_1*i*6"/>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8720_1*i*7"/>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8720_1*i*8"/>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8720_1*i*9"/>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8720_1*i*10"/>
  <p:tag name="KSO_WM_TEMPLATE_CATEGORY" val="diagram"/>
  <p:tag name="KSO_WM_TEMPLATE_INDEX" val="20208720"/>
  <p:tag name="KSO_WM_UNIT_LAYERLEVEL" val="1"/>
  <p:tag name="KSO_WM_TAG_VERSION" val="1.0"/>
  <p:tag name="KSO_WM_BEAUTIFY_FLAG" val="#wm#"/>
  <p:tag name="KSO_WM_UNIT_BLOCK" val="0"/>
  <p:tag name="KSO_WM_UNIT_SM_LIMIT_TYPE" val="2"/>
  <p:tag name="KSO_WM_UNIT_DEC_AREA_ID" val="18389f40d9bf4270820c1e08e07797b2"/>
  <p:tag name="KSO_WM_UNIT_DECORATE_INFO" val="{&quot;DecorateInfoH&quot;:{&quot;IsAbs&quot;:true},&quot;DecorateInfoW&quot;:{&quot;IsAbs&quot;:true},&quot;DecorateInfoX&quot;:{&quot;IsAbs&quot;:true,&quot;Pos&quot;:1},&quot;DecorateInfoY&quot;:{&quot;IsAbs&quot;:true,&quot;Pos&quot;:1},&quot;ReferentInfo&quot;:{&quot;Id&quot;:&quot;5ab429e13014466a97d9197e6fb2b002&quot;,&quot;X&quot;:{&quot;Pos&quot;:1},&quot;Y&quot;:{&quot;Pos&quot;:1}},&quot;whChangeMode&quot;:0}"/>
  <p:tag name="KSO_WM_CHIP_GROUPID" val="5ef1707e5bb2a422ac9a2b53"/>
  <p:tag name="KSO_WM_CHIP_XID" val="5ef1707e5bb2a422ac9a2b54"/>
  <p:tag name="KSO_WM_UNIT_FILL_FORE_SCHEMECOLOR_INDEX_BRIGHTNESS" val="0"/>
  <p:tag name="KSO_WM_UNIT_FILL_FORE_SCHEMECOLOR_INDEX" val="14"/>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720"/>
  <p:tag name="KSO_WM_TEMPLATE_ASSEMBLE_XID" val="60656e7d4054ed1e2fb7f9d0"/>
  <p:tag name="KSO_WM_TEMPLATE_ASSEMBLE_GROUPID" val="60656e7d4054ed1e2fb7f9d0"/>
</p:tagLst>
</file>

<file path=ppt/tags/tag12.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8720_1*a*1"/>
  <p:tag name="KSO_WM_TEMPLATE_CATEGORY" val="diagram"/>
  <p:tag name="KSO_WM_TEMPLATE_INDEX" val="2020872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f10c9c18076b413bb7a6d715dcade59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59afc3cf2d9b448b93859e507a47fcfb"/>
  <p:tag name="KSO_WM_UNIT_TEXT_FILL_FORE_SCHEMECOLOR_INDEX_BRIGHTNESS" val="0"/>
  <p:tag name="KSO_WM_UNIT_TEXT_FILL_FORE_SCHEMECOLOR_INDEX" val="13"/>
  <p:tag name="KSO_WM_UNIT_TEXT_FILL_TYPE" val="1"/>
  <p:tag name="KSO_WM_TEMPLATE_ASSEMBLE_XID" val="60656e7d4054ed1e2fb7f9d0"/>
  <p:tag name="KSO_WM_TEMPLATE_ASSEMBLE_GROUPID" val="60656e7d4054ed1e2fb7f9d0"/>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2"/>
  <p:tag name="KSO_WM_UNIT_ID" val="diagram20210788_3*m_i*1_2"/>
  <p:tag name="KSO_WM_TEMPLATE_CATEGORY" val="diagram"/>
  <p:tag name="KSO_WM_TEMPLATE_INDEX" val="20210788"/>
  <p:tag name="KSO_WM_UNIT_LAYERLEVEL" val="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210788_3*m_h_i*1_1_1"/>
  <p:tag name="KSO_WM_TEMPLATE_CATEGORY" val="diagram"/>
  <p:tag name="KSO_WM_TEMPLATE_INDEX" val="20210788"/>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USESOURCEFORMAT_APPLY" val="1"/>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210788_3*m_h_i*1_1_2"/>
  <p:tag name="KSO_WM_TEMPLATE_CATEGORY" val="diagram"/>
  <p:tag name="KSO_WM_TEMPLATE_INDEX" val="20210788"/>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210788_3*m_h_i*1_1_3"/>
  <p:tag name="KSO_WM_TEMPLATE_CATEGORY" val="diagram"/>
  <p:tag name="KSO_WM_TEMPLATE_INDEX" val="20210788"/>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210788_3*m_h_i*1_2_1"/>
  <p:tag name="KSO_WM_TEMPLATE_CATEGORY" val="diagram"/>
  <p:tag name="KSO_WM_TEMPLATE_INDEX" val="20210788"/>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USESOURCEFORMAT_APPLY" val="1"/>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10788_3*m_h_i*1_2_2"/>
  <p:tag name="KSO_WM_TEMPLATE_CATEGORY" val="diagram"/>
  <p:tag name="KSO_WM_TEMPLATE_INDEX" val="20210788"/>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10788_3*m_h_i*1_2_3"/>
  <p:tag name="KSO_WM_TEMPLATE_CATEGORY" val="diagram"/>
  <p:tag name="KSO_WM_TEMPLATE_INDEX" val="20210788"/>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210788_3*m_h_i*1_3_1"/>
  <p:tag name="KSO_WM_TEMPLATE_CATEGORY" val="diagram"/>
  <p:tag name="KSO_WM_TEMPLATE_INDEX" val="20210788"/>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14"/>
  <p:tag name="KSO_WM_UNIT_TEXT_FILL_TYPE" val="1"/>
  <p:tag name="KSO_WM_UNIT_USESOURCEFORMAT_APPLY" val="1"/>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210788_3*m_h_i*1_3_2"/>
  <p:tag name="KSO_WM_TEMPLATE_CATEGORY" val="diagram"/>
  <p:tag name="KSO_WM_TEMPLATE_INDEX" val="20210788"/>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20210788_3*m_h_i*1_3_3"/>
  <p:tag name="KSO_WM_TEMPLATE_CATEGORY" val="diagram"/>
  <p:tag name="KSO_WM_TEMPLATE_INDEX" val="20210788"/>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20210788_3*m_i*1_1"/>
  <p:tag name="KSO_WM_TEMPLATE_CATEGORY" val="diagram"/>
  <p:tag name="KSO_WM_TEMPLATE_INDEX" val="20210788"/>
  <p:tag name="KSO_WM_UNIT_LAYERLEVEL" val="1_1"/>
  <p:tag name="KSO_WM_TAG_VERSION" val="1.0"/>
  <p:tag name="KSO_WM_BEAUTIFY_FLAG" val="#wm#"/>
  <p:tag name="KSO_WM_UNIT_FILL_FORE_SCHEMECOLOR_INDEX_BRIGHTNESS" val="0"/>
  <p:tag name="KSO_WM_UNIT_FILL_FORE_SCHEMECOLOR_INDEX" val="6"/>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3"/>
  <p:tag name="KSO_WM_UNIT_ID" val="diagram20210788_3*m_i*1_3"/>
  <p:tag name="KSO_WM_TEMPLATE_CATEGORY" val="diagram"/>
  <p:tag name="KSO_WM_TEMPLATE_INDEX" val="20210788"/>
  <p:tag name="KSO_WM_UNIT_LAYERLEVEL" val="1_1"/>
  <p:tag name="KSO_WM_TAG_VERSION" val="1.0"/>
  <p:tag name="KSO_WM_BEAUTIFY_FLAG" val="#wm#"/>
  <p:tag name="KSO_WM_UNIT_TEXT_FILL_FORE_SCHEMECOLOR_INDEX_BRIGHTNESS" val="0"/>
  <p:tag name="KSO_WM_UNIT_TEXT_FILL_FORE_SCHEMECOLOR_INDEX" val="2"/>
  <p:tag name="KSO_WM_UNIT_TEXT_FILL_TYPE" val="1"/>
  <p:tag name="KSO_WM_UNIT_USESOURCEFORMAT_APPLY" val="1"/>
</p:tagLst>
</file>

<file path=ppt/tags/tag25.xml><?xml version="1.0" encoding="utf-8"?>
<p:tagLst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10788_3*m_h_f*1_1_1"/>
  <p:tag name="KSO_WM_TEMPLATE_CATEGORY" val="diagram"/>
  <p:tag name="KSO_WM_TEMPLATE_INDEX" val="20210788"/>
  <p:tag name="KSO_WM_UNIT_LAYERLEVEL" val="1_1_1"/>
  <p:tag name="KSO_WM_TAG_VERSION" val="1.0"/>
  <p:tag name="KSO_WM_BEAUTIFY_FLAG" val="#wm#"/>
  <p:tag name="KSO_WM_UNIT_PRESET_TEXT" val="添加标题"/>
  <p:tag name="KSO_WM_UNIT_TEXT_FILL_FORE_SCHEMECOLOR_INDEX_BRIGHTNESS" val="0"/>
  <p:tag name="KSO_WM_UNIT_TEXT_FILL_FORE_SCHEMECOLOR_INDEX" val="13"/>
  <p:tag name="KSO_WM_UNIT_TEXT_FILL_TYPE" val="1"/>
  <p:tag name="KSO_WM_UNIT_USESOURCEFORMAT_APPLY" val="1"/>
</p:tagLst>
</file>

<file path=ppt/tags/tag26.xml><?xml version="1.0" encoding="utf-8"?>
<p:tagLst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210788_3*m_h_f*1_2_1"/>
  <p:tag name="KSO_WM_TEMPLATE_CATEGORY" val="diagram"/>
  <p:tag name="KSO_WM_TEMPLATE_INDEX" val="20210788"/>
  <p:tag name="KSO_WM_UNIT_LAYERLEVEL" val="1_1_1"/>
  <p:tag name="KSO_WM_TAG_VERSION" val="1.0"/>
  <p:tag name="KSO_WM_BEAUTIFY_FLAG" val="#wm#"/>
  <p:tag name="KSO_WM_UNIT_PRESET_TEXT" val="添加标题"/>
  <p:tag name="KSO_WM_UNIT_TEXT_FILL_FORE_SCHEMECOLOR_INDEX_BRIGHTNESS" val="0"/>
  <p:tag name="KSO_WM_UNIT_TEXT_FILL_FORE_SCHEMECOLOR_INDEX" val="13"/>
  <p:tag name="KSO_WM_UNIT_TEXT_FILL_TYPE" val="1"/>
  <p:tag name="KSO_WM_UNIT_USESOURCEFORMAT_APPLY" val="1"/>
</p:tagLst>
</file>

<file path=ppt/tags/tag27.xml><?xml version="1.0" encoding="utf-8"?>
<p:tagLst xmlns:p="http://schemas.openxmlformats.org/presentationml/2006/main">
  <p:tag name="KSO_WM_UNIT_SUBTYPE" val="a"/>
  <p:tag name="KSO_WM_UNIT_NOCLEAR" val="0"/>
  <p:tag name="KSO_WM_UNIT_VALUE" val="30"/>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10788_3*m_h_f*1_3_1"/>
  <p:tag name="KSO_WM_TEMPLATE_CATEGORY" val="diagram"/>
  <p:tag name="KSO_WM_TEMPLATE_INDEX" val="20210788"/>
  <p:tag name="KSO_WM_UNIT_LAYERLEVEL" val="1_1_1"/>
  <p:tag name="KSO_WM_TAG_VERSION" val="1.0"/>
  <p:tag name="KSO_WM_BEAUTIFY_FLAG" val="#wm#"/>
  <p:tag name="KSO_WM_UNIT_PRESET_TEXT" val="添加标题"/>
  <p:tag name="KSO_WM_UNIT_TEXT_FILL_FORE_SCHEMECOLOR_INDEX_BRIGHTNESS" val="0"/>
  <p:tag name="KSO_WM_UNIT_TEXT_FILL_FORE_SCHEMECOLOR_INDEX" val="13"/>
  <p:tag name="KSO_WM_UNIT_TEXT_FILL_TYPE" val="1"/>
  <p:tag name="KSO_WM_UNIT_USESOURCEFORMAT_APPLY" val="1"/>
</p:tagLst>
</file>

<file path=ppt/tags/tag28.xml><?xml version="1.0" encoding="utf-8"?>
<p:tagLst xmlns:p="http://schemas.openxmlformats.org/presentationml/2006/main">
  <p:tag name="KSO_WM_SLIDE_COLORSCHEME_VERSION" val="3.2"/>
  <p:tag name="KSO_WM_SLIDE_ID" val="diagram20208720_1"/>
  <p:tag name="KSO_WM_TEMPLATE_SUBCATEGORY" val="21"/>
  <p:tag name="KSO_WM_SLIDE_TYPE" val="text"/>
  <p:tag name="KSO_WM_SLIDE_SUBTYPE" val="picTxt"/>
  <p:tag name="KSO_WM_SLIDE_ITEM_CNT" val="0"/>
  <p:tag name="KSO_WM_SLIDE_INDEX" val="1"/>
  <p:tag name="KSO_WM_DIAGRAM_GROUP_CODE" val="l1-1"/>
  <p:tag name="KSO_WM_SLIDE_DIAGTYPE" val="l"/>
  <p:tag name="KSO_WM_TAG_VERSION" val="1.0"/>
  <p:tag name="KSO_WM_BEAUTIFY_FLAG" val="#wm#"/>
  <p:tag name="KSO_WM_TEMPLATE_CATEGORY" val="diagram"/>
  <p:tag name="KSO_WM_TEMPLATE_INDEX" val="20208720"/>
  <p:tag name="KSO_WM_SLIDE_LAYOUT" val="a_d"/>
  <p:tag name="KSO_WM_SLIDE_LAYOUT_CNT" val="1_1"/>
  <p:tag name="KSO_WM_TEMPLATE_MASTER_TYPE" val="0"/>
  <p:tag name="KSO_WM_TEMPLATE_COLOR_TYPE" val="1"/>
  <p:tag name="KSO_WM_SLIDE_SIZE" val="937*480"/>
  <p:tag name="KSO_WM_SLIDE_POSITION" val="22*0"/>
  <p:tag name="KSO_WM_SLIDE_LAYOUT_INFO" val="{&quot;backgroundInfo&quot;:[{&quot;bottom&quot;:0,&quot;bottomAbs&quot;:false,&quot;left&quot;:0,&quot;leftAbs&quot;:false,&quot;right&quot;:0,&quot;rightAbs&quot;:false,&quot;top&quot;:0,&quot;topAbs&quot;:false,&quot;type&quot;:&quot;general&quot;}],&quot;id&quot;:&quot;2021-04-01T15:01:49&quot;,&quot;maxSize&quot;:{&quot;size1&quot;:22.4},&quot;minSize&quot;:{&quot;size1&quot;:20},&quot;normalSize&quot;:{&quot;size1&quot;:20.04212596857294},&quot;subLayout&quot;:[{&quot;id&quot;:&quot;2021-04-01T15:01:49&quot;,&quot;margin&quot;:{&quot;bottom&quot;:0.02600000612437725,&quot;left&quot;:1.6929999589920044,&quot;right&quot;:8.043000221252441,&quot;top&quot;:1.6929999589920044},&quot;type&quot;:0},{&quot;id&quot;:&quot;2021-04-01T15:01:49&quot;,&quot;margin&quot;:{&quot;bottom&quot;:2.9629998207092285,&quot;left&quot;:3.38700008392334,&quot;right&quot;:3.385999917984009,&quot;top&quot;:2.0899999141693115},&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big_font&quot;:true,&quot;fill_id&quot;:&quot;cbc5ad0736cf4eccbc3375f750b410a4&quot;,&quot;fill_align&quot;:&quot;lm&quot;,&quot;chip_types&quot;:[&quot;header&quot;]},{&quot;text_align&quot;:&quot;lm&quot;,&quot;text_direction&quot;:&quot;horizontal&quot;,&quot;support_big_font&quot;:true,&quot;fill_id&quot;:&quot;001301a16bfe4fee952b84fd55dd512d&quot;,&quot;fill_align&quot;:&quot;cm&quot;,&quot;chip_types&quot;:[&quot;text&quot;]}],[{&quot;text_align&quot;:&quot;lm&quot;,&quot;text_direction&quot;:&quot;horizontal&quot;,&quot;support_big_font&quot;:false,&quot;fill_id&quot;:&quot;cbc5ad0736cf4eccbc3375f750b410a4&quot;,&quot;fill_align&quot;:&quot;lm&quot;,&quot;chip_types&quot;:[&quot;header&quot;]},{&quot;text_align&quot;:&quot;cm&quot;,&quot;text_direction&quot;:&quot;horizontal&quot;,&quot;support_features&quot;:[&quot;collage&quot;],&quot;support_big_font&quot;:false,&quot;fill_id&quot;:&quot;001301a16bfe4fee952b84fd55dd512d&quot;,&quot;fill_align&quot;:&quot;cm&quot;,&quot;chip_types&quot;:[&quot;diagram&quot;,&quot;pictext&quot;,&quot;picture&quot;,&quot;chart&quot;,&quot;table&quot;,&quot;video&quot;]}]]"/>
  <p:tag name="KSO_WM_CHIP_XID" val="5ef1707e5bb2a422ac9a2b54"/>
  <p:tag name="KSO_WM_CHIP_DECFILLPROP" val="[]"/>
  <p:tag name="KSO_WM_SLIDE_CAN_ADD_NAVIGATION" val="1"/>
  <p:tag name="KSO_WM_CHIP_GROUPID" val="5ef1707e5bb2a422ac9a2b53"/>
  <p:tag name="KSO_WM_SLIDE_BK_DARK_LIGHT" val="2"/>
  <p:tag name="KSO_WM_SLIDE_BACKGROUND_TYPE" val="general"/>
  <p:tag name="KSO_WM_SLIDE_SUPPORT_FEATURE_TYPE" val="1"/>
  <p:tag name="KSO_WM_TEMPLATE_ASSEMBLE_XID" val="60656e7d4054ed1e2fb7f9d0"/>
  <p:tag name="KSO_WM_TEMPLATE_ASSEMBLE_GROUPID" val="60656e7d4054ed1e2fb7f9d0"/>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8720_1*i*1"/>
  <p:tag name="KSO_WM_TEMPLATE_CATEGORY" val="diagram"/>
  <p:tag name="KSO_WM_TEMPLATE_INDEX" val="20208720"/>
  <p:tag name="KSO_WM_UNIT_LAYERLEVEL" val="1"/>
  <p:tag name="KSO_WM_TAG_VERSION" val="1.0"/>
  <p:tag name="KSO_WM_BEAUTIFY_FLAG" val="#wm#"/>
  <p:tag name="KSO_WM_UNIT_BLOCK" val="0"/>
  <p:tag name="KSO_WM_UNIT_SM_LIMIT_TYPE" val="2"/>
  <p:tag name="KSO_WM_UNIT_DEC_AREA_ID" val="031f09c4cedb4b11b66eaad01eac5552"/>
  <p:tag name="KSO_WM_UNIT_DECORATE_INFO" val="{&quot;ReferentInfo&quot;:{&quot;Id&quot;:&quot;slide&quot;,&quot;X&quot;:{&quot;Pos&quot;:2},&quot;Y&quot;:{&quot;Pos&quot;:0}},&quot;DecorateInfoX&quot;:{&quot;Pos&quot;:2,&quot;IsAbs&quot;:false},&quot;DecorateInfoY&quot;:{&quot;Pos&quot;:0,&quot;IsAbs&quot;:false},&quot;DecorateInfoW&quot;:{&quot;IsAbs&quot;:false},&quot;DecorateInfoH&quot;:{&quot;IsAbs&quot;:false},&quot;whChangeMode&quot;:0}"/>
  <p:tag name="KSO_WM_CHIP_GROUPID" val="5ef1707e5bb2a422ac9a2b53"/>
  <p:tag name="KSO_WM_CHIP_XID" val="5ef1707e5bb2a422ac9a2b54"/>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VALUE" val="143"/>
  <p:tag name="KSO_WM_TEMPLATE_ASSEMBLE_XID" val="60656e7d4054ed1e2fb7f9d0"/>
  <p:tag name="KSO_WM_TEMPLATE_ASSEMBLE_GROUPID" val="60656e7d4054ed1e2fb7f9d0"/>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08720_1*i*2"/>
  <p:tag name="KSO_WM_TEMPLATE_CATEGORY" val="diagram"/>
  <p:tag name="KSO_WM_TEMPLATE_INDEX" val="20208720"/>
  <p:tag name="KSO_WM_UNIT_LAYERLEVEL" val="1"/>
  <p:tag name="KSO_WM_TAG_VERSION" val="1.0"/>
  <p:tag name="KSO_WM_BEAUTIFY_FLAG" val="#wm#"/>
  <p:tag name="KSO_WM_UNIT_BLOCK" val="0"/>
  <p:tag name="KSO_WM_UNIT_SM_LIMIT_TYPE" val="2"/>
  <p:tag name="KSO_WM_UNIT_DEC_AREA_ID" val="87d16a5fd8004a03af2e09f03448e1b9"/>
  <p:tag name="KSO_WM_UNIT_DECORATE_INFO" val="{&quot;ReferentInfo&quot;:{&quot;Id&quot;:&quot;slide&quot;,&quot;X&quot;:{&quot;Pos&quot;:0},&quot;Y&quot;:{&quot;Pos&quot;:1}},&quot;DecorateInfoX&quot;:{&quot;Pos&quot;:0,&quot;IsAbs&quot;:false},&quot;DecorateInfoY&quot;:{&quot;Pos&quot;:0,&quot;IsAbs&quot;:false},&quot;DecorateInfoW&quot;:{&quot;IsAbs&quot;:false},&quot;DecorateInfoH&quot;:{&quot;IsAbs&quot;:false},&quot;whChangeMode&quot;:1}"/>
  <p:tag name="KSO_WM_CHIP_GROUPID" val="5ef1707e5bb2a422ac9a2b53"/>
  <p:tag name="KSO_WM_CHIP_XID" val="5ef1707e5bb2a422ac9a2b54"/>
  <p:tag name="KSO_WM_TEMPLATE_ASSEMBLE_XID" val="60656e7d4054ed1e2fb7f9d0"/>
  <p:tag name="KSO_WM_TEMPLATE_ASSEMBLE_GROUPID" val="60656e7d4054ed1e2fb7f9d0"/>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08720_1*i*3"/>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08720_1*i*4"/>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08720_1*i*5"/>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08720_1*i*6"/>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08720_1*i*7"/>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08720_1*i*8"/>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08720_1*i*9"/>
  <p:tag name="KSO_WM_TEMPLATE_CATEGORY" val="diagram"/>
  <p:tag name="KSO_WM_TEMPLATE_INDEX" val="20208720"/>
  <p:tag name="KSO_WM_UNIT_LAYERLEVEL" val="1"/>
  <p:tag name="KSO_WM_TAG_VERSION" val="1.0"/>
  <p:tag name="KSO_WM_BEAUTIFY_FLAG" val="#wm#"/>
  <p:tag name="KSO_WM_UNIT_SM_LIMIT_TYPE" val="2"/>
  <p:tag name="KSO_WM_CHIP_GROUPID" val="5ef1707e5bb2a422ac9a2b53"/>
  <p:tag name="KSO_WM_CHIP_XID" val="5ef1707e5bb2a422ac9a2b54"/>
  <p:tag name="KSO_WM_UNIT_LINE_FORE_SCHEMECOLOR_INDEX_BRIGHTNESS" val="0"/>
  <p:tag name="KSO_WM_UNIT_LINE_FORE_SCHEMECOLOR_INDEX" val="5"/>
  <p:tag name="KSO_WM_UNIT_LINE_FILL_TYPE" val="2"/>
  <p:tag name="KSO_WM_TEMPLATE_ASSEMBLE_XID" val="60656e7d4054ed1e2fb7f9d0"/>
  <p:tag name="KSO_WM_TEMPLATE_ASSEMBLE_GROUPID" val="60656e7d4054ed1e2fb7f9d0"/>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08720_1*i*10"/>
  <p:tag name="KSO_WM_TEMPLATE_CATEGORY" val="diagram"/>
  <p:tag name="KSO_WM_TEMPLATE_INDEX" val="20208720"/>
  <p:tag name="KSO_WM_UNIT_LAYERLEVEL" val="1"/>
  <p:tag name="KSO_WM_TAG_VERSION" val="1.0"/>
  <p:tag name="KSO_WM_BEAUTIFY_FLAG" val="#wm#"/>
  <p:tag name="KSO_WM_UNIT_BLOCK" val="0"/>
  <p:tag name="KSO_WM_UNIT_SM_LIMIT_TYPE" val="2"/>
  <p:tag name="KSO_WM_UNIT_DEC_AREA_ID" val="18389f40d9bf4270820c1e08e07797b2"/>
  <p:tag name="KSO_WM_UNIT_DECORATE_INFO" val="{&quot;DecorateInfoH&quot;:{&quot;IsAbs&quot;:true},&quot;DecorateInfoW&quot;:{&quot;IsAbs&quot;:true},&quot;DecorateInfoX&quot;:{&quot;IsAbs&quot;:true,&quot;Pos&quot;:1},&quot;DecorateInfoY&quot;:{&quot;IsAbs&quot;:true,&quot;Pos&quot;:1},&quot;ReferentInfo&quot;:{&quot;Id&quot;:&quot;5ab429e13014466a97d9197e6fb2b002&quot;,&quot;X&quot;:{&quot;Pos&quot;:1},&quot;Y&quot;:{&quot;Pos&quot;:1}},&quot;whChangeMode&quot;:0}"/>
  <p:tag name="KSO_WM_CHIP_GROUPID" val="5ef1707e5bb2a422ac9a2b53"/>
  <p:tag name="KSO_WM_CHIP_XID" val="5ef1707e5bb2a422ac9a2b54"/>
  <p:tag name="KSO_WM_UNIT_FILL_FORE_SCHEMECOLOR_INDEX_BRIGHTNESS" val="0"/>
  <p:tag name="KSO_WM_UNIT_FILL_FORE_SCHEMECOLOR_INDEX" val="14"/>
  <p:tag name="KSO_WM_UNIT_FILL_TYPE" val="1"/>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VALUE" val="720"/>
  <p:tag name="KSO_WM_TEMPLATE_ASSEMBLE_XID" val="60656e7d4054ed1e2fb7f9d0"/>
  <p:tag name="KSO_WM_TEMPLATE_ASSEMBLE_GROUPID" val="60656e7d4054ed1e2fb7f9d0"/>
</p:tagLst>
</file>

<file path=ppt/tags/tag39.xml><?xml version="1.0" encoding="utf-8"?>
<p:tagLst xmlns:p="http://schemas.openxmlformats.org/presentationml/2006/main">
  <p:tag name="KSO_WM_UNIT_ISCONTENTSTITLE" val="0"/>
  <p:tag name="KSO_WM_UNIT_ISNUMDGMTITLE" val="0"/>
  <p:tag name="KSO_WM_UNIT_NOCLEAR" val="0"/>
  <p:tag name="KSO_WM_UNIT_VALUE" val="19"/>
  <p:tag name="KSO_WM_UNIT_HIGHLIGHT" val="0"/>
  <p:tag name="KSO_WM_UNIT_COMPATIBLE" val="0"/>
  <p:tag name="KSO_WM_UNIT_DIAGRAM_ISNUMVISUAL" val="0"/>
  <p:tag name="KSO_WM_UNIT_DIAGRAM_ISREFERUNIT" val="0"/>
  <p:tag name="KSO_WM_UNIT_TYPE" val="a"/>
  <p:tag name="KSO_WM_UNIT_INDEX" val="1"/>
  <p:tag name="KSO_WM_UNIT_ID" val="diagram20208720_1*a*1"/>
  <p:tag name="KSO_WM_TEMPLATE_CATEGORY" val="diagram"/>
  <p:tag name="KSO_WM_TEMPLATE_INDEX" val="20208720"/>
  <p:tag name="KSO_WM_UNIT_LAYERLEVEL" val="1"/>
  <p:tag name="KSO_WM_TAG_VERSION" val="1.0"/>
  <p:tag name="KSO_WM_BEAUTIFY_FLAG" val="#wm#"/>
  <p:tag name="KSO_WM_UNIT_PRESET_TEXT" val="单击此处添加大标题内容"/>
  <p:tag name="KSO_WM_UNIT_DEFAULT_FONT" val="24;44;4"/>
  <p:tag name="KSO_WM_UNIT_BLOCK" val="0"/>
  <p:tag name="KSO_WM_UNIT_SHOW_EDIT_AREA_INDICATION" val="1"/>
  <p:tag name="KSO_WM_CHIP_GROUPID" val="5e7881253197e252a37019b5"/>
  <p:tag name="KSO_WM_CHIP_XID" val="5e7881253197e252a37019b6"/>
  <p:tag name="KSO_WM_UNIT_DEC_AREA_ID" val="f10c9c18076b413bb7a6d715dcade59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59afc3cf2d9b448b93859e507a47fcfb"/>
  <p:tag name="KSO_WM_UNIT_TEXT_FILL_FORE_SCHEMECOLOR_INDEX_BRIGHTNESS" val="0"/>
  <p:tag name="KSO_WM_UNIT_TEXT_FILL_FORE_SCHEMECOLOR_INDEX" val="13"/>
  <p:tag name="KSO_WM_UNIT_TEXT_FILL_TYPE" val="1"/>
  <p:tag name="KSO_WM_TEMPLATE_ASSEMBLE_XID" val="60656e7d4054ed1e2fb7f9d0"/>
  <p:tag name="KSO_WM_TEMPLATE_ASSEMBLE_GROUPID" val="60656e7d4054ed1e2fb7f9d0"/>
</p:tagLst>
</file>

<file path=ppt/tags/tag40.xml><?xml version="1.0" encoding="utf-8"?>
<p:tagLst xmlns:p="http://schemas.openxmlformats.org/presentationml/2006/main">
  <p:tag name="KSO_WM_SLIDE_COLORSCHEME_VERSION" val="3.2"/>
  <p:tag name="KSO_WM_SLIDE_ID" val="diagram20208720_1"/>
  <p:tag name="KSO_WM_TEMPLATE_SUBCATEGORY" val="21"/>
  <p:tag name="KSO_WM_SLIDE_TYPE" val="text"/>
  <p:tag name="KSO_WM_SLIDE_SUBTYPE" val="picTxt"/>
  <p:tag name="KSO_WM_SLIDE_ITEM_CNT" val="0"/>
  <p:tag name="KSO_WM_SLIDE_INDEX" val="1"/>
  <p:tag name="KSO_WM_DIAGRAM_GROUP_CODE" val="l1-1"/>
  <p:tag name="KSO_WM_SLIDE_DIAGTYPE" val="l"/>
  <p:tag name="KSO_WM_TAG_VERSION" val="1.0"/>
  <p:tag name="KSO_WM_BEAUTIFY_FLAG" val="#wm#"/>
  <p:tag name="KSO_WM_TEMPLATE_CATEGORY" val="diagram"/>
  <p:tag name="KSO_WM_TEMPLATE_INDEX" val="20208720"/>
  <p:tag name="KSO_WM_SLIDE_LAYOUT" val="a_d"/>
  <p:tag name="KSO_WM_SLIDE_LAYOUT_CNT" val="1_1"/>
  <p:tag name="KSO_WM_TEMPLATE_MASTER_TYPE" val="0"/>
  <p:tag name="KSO_WM_TEMPLATE_COLOR_TYPE" val="1"/>
  <p:tag name="KSO_WM_SLIDE_SIZE" val="937*480"/>
  <p:tag name="KSO_WM_SLIDE_POSITION" val="22*0"/>
  <p:tag name="KSO_WM_SLIDE_LAYOUT_INFO" val="{&quot;backgroundInfo&quot;:[{&quot;bottom&quot;:0,&quot;bottomAbs&quot;:false,&quot;left&quot;:0,&quot;leftAbs&quot;:false,&quot;right&quot;:0,&quot;rightAbs&quot;:false,&quot;top&quot;:0,&quot;topAbs&quot;:false,&quot;type&quot;:&quot;general&quot;}],&quot;id&quot;:&quot;2021-04-01T15:01:49&quot;,&quot;maxSize&quot;:{&quot;size1&quot;:22.4},&quot;minSize&quot;:{&quot;size1&quot;:20},&quot;normalSize&quot;:{&quot;size1&quot;:20.04212596857294},&quot;subLayout&quot;:[{&quot;id&quot;:&quot;2021-04-01T15:01:49&quot;,&quot;margin&quot;:{&quot;bottom&quot;:0.02600000612437725,&quot;left&quot;:1.6929999589920044,&quot;right&quot;:8.043000221252441,&quot;top&quot;:1.6929999589920044},&quot;type&quot;:0},{&quot;id&quot;:&quot;2021-04-01T15:01:49&quot;,&quot;margin&quot;:{&quot;bottom&quot;:2.9629998207092285,&quot;left&quot;:3.38700008392334,&quot;right&quot;:3.385999917984009,&quot;top&quot;:2.0899999141693115},&quot;type&quot;:0}],&quot;type&quot;:0}"/>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big_font&quot;:true,&quot;fill_id&quot;:&quot;cbc5ad0736cf4eccbc3375f750b410a4&quot;,&quot;fill_align&quot;:&quot;lm&quot;,&quot;chip_types&quot;:[&quot;header&quot;]},{&quot;text_align&quot;:&quot;lm&quot;,&quot;text_direction&quot;:&quot;horizontal&quot;,&quot;support_big_font&quot;:true,&quot;fill_id&quot;:&quot;001301a16bfe4fee952b84fd55dd512d&quot;,&quot;fill_align&quot;:&quot;cm&quot;,&quot;chip_types&quot;:[&quot;text&quot;]}],[{&quot;text_align&quot;:&quot;lm&quot;,&quot;text_direction&quot;:&quot;horizontal&quot;,&quot;support_big_font&quot;:false,&quot;fill_id&quot;:&quot;cbc5ad0736cf4eccbc3375f750b410a4&quot;,&quot;fill_align&quot;:&quot;lm&quot;,&quot;chip_types&quot;:[&quot;header&quot;]},{&quot;text_align&quot;:&quot;cm&quot;,&quot;text_direction&quot;:&quot;horizontal&quot;,&quot;support_features&quot;:[&quot;collage&quot;],&quot;support_big_font&quot;:false,&quot;fill_id&quot;:&quot;001301a16bfe4fee952b84fd55dd512d&quot;,&quot;fill_align&quot;:&quot;cm&quot;,&quot;chip_types&quot;:[&quot;diagram&quot;,&quot;pictext&quot;,&quot;picture&quot;,&quot;chart&quot;,&quot;table&quot;,&quot;video&quot;]}]]"/>
  <p:tag name="KSO_WM_CHIP_XID" val="5ef1707e5bb2a422ac9a2b54"/>
  <p:tag name="KSO_WM_CHIP_DECFILLPROP" val="[]"/>
  <p:tag name="KSO_WM_SLIDE_CAN_ADD_NAVIGATION" val="1"/>
  <p:tag name="KSO_WM_CHIP_GROUPID" val="5ef1707e5bb2a422ac9a2b53"/>
  <p:tag name="KSO_WM_SLIDE_BK_DARK_LIGHT" val="2"/>
  <p:tag name="KSO_WM_SLIDE_BACKGROUND_TYPE" val="general"/>
  <p:tag name="KSO_WM_SLIDE_SUPPORT_FEATURE_TYPE" val="1"/>
  <p:tag name="KSO_WM_TEMPLATE_ASSEMBLE_XID" val="60656e7d4054ed1e2fb7f9d0"/>
  <p:tag name="KSO_WM_TEMPLATE_ASSEMBLE_GROUPID" val="60656e7d4054ed1e2fb7f9d0"/>
</p:tagLst>
</file>

<file path=ppt/tags/tag41.xml><?xml version="1.0" encoding="utf-8"?>
<p:tagLst xmlns:p="http://schemas.openxmlformats.org/presentationml/2006/main">
  <p:tag name="KSO_WM_SLIDE_ANIMATION_ID" val="3110638"/>
</p:tagLst>
</file>

<file path=ppt/tags/tag42.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i"/>
  <p:tag name="KSO_WM_UNIT_INDEX" val="1_1_1"/>
  <p:tag name="KSO_WM_UNIT_ID" val="diagram20181268_3*l_h_i*1_1_1"/>
  <p:tag name="KSO_WM_UNIT_LAYERLEVEL" val="1_1_1"/>
  <p:tag name="KSO_WM_DIAGRAM_GROUP_CODE" val="l1-1"/>
  <p:tag name="KSO_WM_UNIT_FILL_FORE_SCHEMECOLOR_INDEX" val="5"/>
  <p:tag name="KSO_WM_UNIT_FILL_TYPE" val="1"/>
  <p:tag name="KSO_WM_UNIT_TEXT_FILL_FORE_SCHEMECOLOR_INDEX" val="2"/>
  <p:tag name="KSO_WM_UNIT_TEXT_FILL_TYPE" val="1"/>
</p:tagLst>
</file>

<file path=ppt/tags/tag43.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i"/>
  <p:tag name="KSO_WM_UNIT_INDEX" val="1_1_2"/>
  <p:tag name="KSO_WM_UNIT_ID" val="diagram20181268_3*l_h_i*1_1_2"/>
  <p:tag name="KSO_WM_UNIT_LAYERLEVEL" val="1_1_1"/>
  <p:tag name="KSO_WM_DIAGRAM_GROUP_CODE" val="l1-1"/>
  <p:tag name="KSO_WM_UNIT_FILL_FORE_SCHEMECOLOR_INDEX" val="5"/>
  <p:tag name="KSO_WM_UNIT_FILL_TYPE" val="1"/>
  <p:tag name="KSO_WM_UNIT_TEXT_FILL_FORE_SCHEMECOLOR_INDEX" val="2"/>
  <p:tag name="KSO_WM_UNIT_TEXT_FILL_TYPE" val="1"/>
</p:tagLst>
</file>

<file path=ppt/tags/tag44.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i"/>
  <p:tag name="KSO_WM_UNIT_INDEX" val="1_2_1"/>
  <p:tag name="KSO_WM_UNIT_ID" val="diagram20181268_3*l_h_i*1_2_1"/>
  <p:tag name="KSO_WM_UNIT_LAYERLEVEL" val="1_1_1"/>
  <p:tag name="KSO_WM_DIAGRAM_GROUP_CODE" val="l1-1"/>
  <p:tag name="KSO_WM_UNIT_FILL_FORE_SCHEMECOLOR_INDEX" val="5"/>
  <p:tag name="KSO_WM_UNIT_FILL_TYPE" val="1"/>
  <p:tag name="KSO_WM_UNIT_TEXT_FILL_FORE_SCHEMECOLOR_INDEX" val="2"/>
  <p:tag name="KSO_WM_UNIT_TEXT_FILL_TYPE" val="1"/>
  <p:tag name="KSO_WM_SLIDE_ANIMATION_ID" val="3110638"/>
</p:tagLst>
</file>

<file path=ppt/tags/tag45.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i"/>
  <p:tag name="KSO_WM_UNIT_INDEX" val="1_2_2"/>
  <p:tag name="KSO_WM_UNIT_ID" val="diagram20181268_3*l_h_i*1_2_2"/>
  <p:tag name="KSO_WM_UNIT_LAYERLEVEL" val="1_1_1"/>
  <p:tag name="KSO_WM_DIAGRAM_GROUP_CODE" val="l1-1"/>
  <p:tag name="KSO_WM_UNIT_FILL_FORE_SCHEMECOLOR_INDEX" val="5"/>
  <p:tag name="KSO_WM_UNIT_FILL_TYPE" val="1"/>
  <p:tag name="KSO_WM_UNIT_TEXT_FILL_FORE_SCHEMECOLOR_INDEX" val="2"/>
  <p:tag name="KSO_WM_UNIT_TEXT_FILL_TYPE" val="1"/>
  <p:tag name="KSO_WM_SLIDE_ANIMATION_ID" val="3110638"/>
</p:tagLst>
</file>

<file path=ppt/tags/tag46.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i"/>
  <p:tag name="KSO_WM_UNIT_INDEX" val="1_3_1"/>
  <p:tag name="KSO_WM_UNIT_ID" val="diagram20181268_3*l_h_i*1_3_1"/>
  <p:tag name="KSO_WM_UNIT_LAYERLEVEL" val="1_1_1"/>
  <p:tag name="KSO_WM_DIAGRAM_GROUP_CODE" val="l1-1"/>
  <p:tag name="KSO_WM_UNIT_FILL_FORE_SCHEMECOLOR_INDEX" val="5"/>
  <p:tag name="KSO_WM_UNIT_FILL_TYPE" val="1"/>
  <p:tag name="KSO_WM_UNIT_TEXT_FILL_FORE_SCHEMECOLOR_INDEX" val="2"/>
  <p:tag name="KSO_WM_UNIT_TEXT_FILL_TYPE" val="1"/>
  <p:tag name="KSO_WM_SLIDE_ANIMATION_ID" val="3110638"/>
</p:tagLst>
</file>

<file path=ppt/tags/tag47.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i"/>
  <p:tag name="KSO_WM_UNIT_INDEX" val="1_3_2"/>
  <p:tag name="KSO_WM_UNIT_ID" val="diagram20181268_3*l_h_i*1_3_2"/>
  <p:tag name="KSO_WM_UNIT_LAYERLEVEL" val="1_1_1"/>
  <p:tag name="KSO_WM_DIAGRAM_GROUP_CODE" val="l1-1"/>
  <p:tag name="KSO_WM_UNIT_FILL_FORE_SCHEMECOLOR_INDEX" val="5"/>
  <p:tag name="KSO_WM_UNIT_FILL_TYPE" val="1"/>
  <p:tag name="KSO_WM_UNIT_TEXT_FILL_FORE_SCHEMECOLOR_INDEX" val="2"/>
  <p:tag name="KSO_WM_UNIT_TEXT_FILL_TYPE" val="1"/>
  <p:tag name="KSO_WM_SLIDE_ANIMATION_ID" val="3110638"/>
</p:tagLst>
</file>

<file path=ppt/tags/tag48.xml><?xml version="1.0" encoding="utf-8"?>
<p:tagLst xmlns:p="http://schemas.openxmlformats.org/presentationml/2006/main">
  <p:tag name="KSO_WM_SLIDE_ANIMATION_ID" val="3110638"/>
</p:tagLst>
</file>

<file path=ppt/tags/tag49.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i"/>
  <p:tag name="KSO_WM_UNIT_INDEX" val="1_4_1"/>
  <p:tag name="KSO_WM_UNIT_ID" val="diagram20181268_3*l_h_i*1_4_1"/>
  <p:tag name="KSO_WM_UNIT_LAYERLEVEL" val="1_1_1"/>
  <p:tag name="KSO_WM_DIAGRAM_GROUP_CODE" val="l1-1"/>
  <p:tag name="KSO_WM_UNIT_FILL_FORE_SCHEMECOLOR_INDEX" val="5"/>
  <p:tag name="KSO_WM_UNIT_FILL_TYPE" val="1"/>
  <p:tag name="KSO_WM_UNIT_TEXT_FILL_FORE_SCHEMECOLOR_INDEX" val="2"/>
  <p:tag name="KSO_WM_UNIT_TEXT_FILL_TYPE" val="1"/>
</p:tagLst>
</file>

<file path=ppt/tags/tag50.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i"/>
  <p:tag name="KSO_WM_UNIT_INDEX" val="1_4_2"/>
  <p:tag name="KSO_WM_UNIT_ID" val="diagram20181268_3*l_h_i*1_4_2"/>
  <p:tag name="KSO_WM_UNIT_LAYERLEVEL" val="1_1_1"/>
  <p:tag name="KSO_WM_DIAGRAM_GROUP_CODE" val="l1-1"/>
  <p:tag name="KSO_WM_UNIT_FILL_FORE_SCHEMECOLOR_INDEX" val="5"/>
  <p:tag name="KSO_WM_UNIT_FILL_TYPE" val="1"/>
  <p:tag name="KSO_WM_UNIT_TEXT_FILL_FORE_SCHEMECOLOR_INDEX" val="2"/>
  <p:tag name="KSO_WM_UNIT_TEXT_FILL_TYPE" val="1"/>
</p:tagLst>
</file>

<file path=ppt/tags/tag51.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a"/>
  <p:tag name="KSO_WM_UNIT_INDEX" val="1_1_1"/>
  <p:tag name="KSO_WM_UNIT_ID" val="diagram20181268_3*l_h_a*1_1_1"/>
  <p:tag name="KSO_WM_UNIT_LAYERLEVEL" val="1_1_1"/>
  <p:tag name="KSO_WM_UNIT_VALUE" val="11"/>
  <p:tag name="KSO_WM_UNIT_HIGHLIGHT" val="0"/>
  <p:tag name="KSO_WM_UNIT_COMPATIBLE" val="0"/>
  <p:tag name="KSO_WM_UNIT_CLEAR" val="0"/>
  <p:tag name="KSO_WM_DIAGRAM_GROUP_CODE" val="l1-1"/>
  <p:tag name="KSO_WM_UNIT_PRESET_TEXT" val="点击输入标题文本内容"/>
  <p:tag name="KSO_WM_UNIT_TEXT_FILL_FORE_SCHEMECOLOR_INDEX" val="13"/>
  <p:tag name="KSO_WM_UNIT_TEXT_FILL_TYPE" val="1"/>
  <p:tag name="KSO_WM_SLIDE_ANIMATION_ID" val="3110638"/>
</p:tagLst>
</file>

<file path=ppt/tags/tag52.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a"/>
  <p:tag name="KSO_WM_UNIT_INDEX" val="1_2_1"/>
  <p:tag name="KSO_WM_UNIT_ID" val="diagram20181268_3*l_h_a*1_2_1"/>
  <p:tag name="KSO_WM_UNIT_LAYERLEVEL" val="1_1_1"/>
  <p:tag name="KSO_WM_UNIT_VALUE" val="11"/>
  <p:tag name="KSO_WM_UNIT_HIGHLIGHT" val="0"/>
  <p:tag name="KSO_WM_UNIT_COMPATIBLE" val="0"/>
  <p:tag name="KSO_WM_UNIT_CLEAR" val="0"/>
  <p:tag name="KSO_WM_DIAGRAM_GROUP_CODE" val="l1-1"/>
  <p:tag name="KSO_WM_UNIT_PRESET_TEXT" val="点击输入标题文本内容"/>
  <p:tag name="KSO_WM_UNIT_TEXT_FILL_FORE_SCHEMECOLOR_INDEX" val="13"/>
  <p:tag name="KSO_WM_UNIT_TEXT_FILL_TYPE" val="1"/>
  <p:tag name="KSO_WM_SLIDE_ANIMATION_ID" val="3110638"/>
</p:tagLst>
</file>

<file path=ppt/tags/tag53.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a"/>
  <p:tag name="KSO_WM_UNIT_INDEX" val="1_3_1"/>
  <p:tag name="KSO_WM_UNIT_ID" val="diagram20181268_3*l_h_a*1_3_1"/>
  <p:tag name="KSO_WM_UNIT_LAYERLEVEL" val="1_1_1"/>
  <p:tag name="KSO_WM_UNIT_VALUE" val="11"/>
  <p:tag name="KSO_WM_UNIT_HIGHLIGHT" val="0"/>
  <p:tag name="KSO_WM_UNIT_COMPATIBLE" val="0"/>
  <p:tag name="KSO_WM_UNIT_CLEAR" val="0"/>
  <p:tag name="KSO_WM_DIAGRAM_GROUP_CODE" val="l1-1"/>
  <p:tag name="KSO_WM_UNIT_PRESET_TEXT" val="点击输入标题文本内容"/>
  <p:tag name="KSO_WM_UNIT_TEXT_FILL_FORE_SCHEMECOLOR_INDEX" val="13"/>
  <p:tag name="KSO_WM_UNIT_TEXT_FILL_TYPE" val="1"/>
  <p:tag name="KSO_WM_SLIDE_ANIMATION_ID" val="3110638"/>
</p:tagLst>
</file>

<file path=ppt/tags/tag54.xml><?xml version="1.0" encoding="utf-8"?>
<p:tagLst xmlns:p="http://schemas.openxmlformats.org/presentationml/2006/main">
  <p:tag name="KSO_WM_TEMPLATE_CATEGORY" val="diagram"/>
  <p:tag name="KSO_WM_TEMPLATE_INDEX" val="20181268"/>
  <p:tag name="KSO_WM_TAG_VERSION" val="1.0"/>
  <p:tag name="KSO_WM_BEAUTIFY_FLAG" val="#wm#"/>
  <p:tag name="KSO_WM_UNIT_TYPE" val="l_h_a"/>
  <p:tag name="KSO_WM_UNIT_INDEX" val="1_4_1"/>
  <p:tag name="KSO_WM_UNIT_ID" val="diagram20181268_3*l_h_a*1_4_1"/>
  <p:tag name="KSO_WM_UNIT_LAYERLEVEL" val="1_1_1"/>
  <p:tag name="KSO_WM_UNIT_VALUE" val="11"/>
  <p:tag name="KSO_WM_UNIT_HIGHLIGHT" val="0"/>
  <p:tag name="KSO_WM_UNIT_COMPATIBLE" val="0"/>
  <p:tag name="KSO_WM_UNIT_CLEAR" val="0"/>
  <p:tag name="KSO_WM_DIAGRAM_GROUP_CODE" val="l1-1"/>
  <p:tag name="KSO_WM_UNIT_PRESET_TEXT" val="点击输入标题文本内容"/>
  <p:tag name="KSO_WM_UNIT_TEXT_FILL_FORE_SCHEMECOLOR_INDEX" val="13"/>
  <p:tag name="KSO_WM_UNIT_TEXT_FILL_TYPE" val="1"/>
  <p:tag name="KSO_WM_SLIDE_ANIMATION_ID" val="3110638"/>
</p:tagLst>
</file>

<file path=ppt/tags/tag55.xml><?xml version="1.0" encoding="utf-8"?>
<p:tagLst xmlns:p="http://schemas.openxmlformats.org/presentationml/2006/main">
  <p:tag name="ISLIDE.ICON" val="#171273;"/>
</p:tagLst>
</file>

<file path=ppt/tags/tag56.xml><?xml version="1.0" encoding="utf-8"?>
<p:tagLst xmlns:p="http://schemas.openxmlformats.org/presentationml/2006/main">
  <p:tag name="ISLIDE.ICON" val="#171273;"/>
</p:tagLst>
</file>

<file path=ppt/tags/tag57.xml><?xml version="1.0" encoding="utf-8"?>
<p:tagLst xmlns:p="http://schemas.openxmlformats.org/presentationml/2006/main">
  <p:tag name="ISLIDE.ICON" val="#171273;"/>
</p:tagLst>
</file>

<file path=ppt/tags/tag58.xml><?xml version="1.0" encoding="utf-8"?>
<p:tagLst xmlns:p="http://schemas.openxmlformats.org/presentationml/2006/main">
  <p:tag name="KSO_WM_UNIT_PLACING_PICTURE_USER_VIEWPORT" val="{&quot;height&quot;:9600,&quot;width&quot;:9600}"/>
</p:tagLst>
</file>

<file path=ppt/tags/tag59.xml><?xml version="1.0" encoding="utf-8"?>
<p:tagLst xmlns:p="http://schemas.openxmlformats.org/presentationml/2006/main">
  <p:tag name="ISLIDE.ICON" val="#171273;"/>
</p:tagLst>
</file>

<file path=ppt/tags/tag60.xml><?xml version="1.0" encoding="utf-8"?>
<p:tagLst xmlns:p="http://schemas.openxmlformats.org/presentationml/2006/main">
  <p:tag name="KSO_WM_UNIT_PLACING_PICTURE_USER_VIEWPORT" val="{&quot;height&quot;:7566,&quot;width&quot;:5214}"/>
</p:tagLst>
</file>

<file path=ppt/tags/tag61.xml><?xml version="1.0" encoding="utf-8"?>
<p:tagLst xmlns:p="http://schemas.openxmlformats.org/presentationml/2006/main">
  <p:tag name="KSO_WM_UNIT_PLACING_PICTURE_USER_VIEWPORT" val="{&quot;height&quot;:7442,&quot;width&quot;:5214}"/>
</p:tagLst>
</file>

<file path=ppt/tags/tag62.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3260_1*f*1"/>
  <p:tag name="KSO_WM_TEMPLATE_CATEGORY" val="diagram"/>
  <p:tag name="KSO_WM_TEMPLATE_INDEX" val="20213260"/>
  <p:tag name="KSO_WM_UNIT_LAYERLEVEL" val="1"/>
  <p:tag name="KSO_WM_TAG_VERSION" val="1.0"/>
  <p:tag name="KSO_WM_BEAUTIFY_FLAG" val="#wm#"/>
  <p:tag name="KSO_WM_UNIT_DEFAULT_FONT" val="14;20;2"/>
  <p:tag name="KSO_WM_UNIT_BLOCK" val="0"/>
  <p:tag name="KSO_WM_UNIT_VALUE" val="56"/>
  <p:tag name="KSO_WM_UNIT_SHOW_EDIT_AREA_INDICATION" val="1"/>
  <p:tag name="KSO_WM_CHIP_GROUPID" val="5e6b05596848fb12bee65ac8"/>
  <p:tag name="KSO_WM_CHIP_XID" val="5e6b05596848fb12bee65aca"/>
  <p:tag name="KSO_WM_UNIT_DEC_AREA_ID" val="1852afdbe4404af4ab6e6d23668d7dd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5765755baa64e51b7e0c39844525769"/>
  <p:tag name="KSO_WM_UNIT_TEXT_FILL_FORE_SCHEMECOLOR_INDEX_BRIGHTNESS" val="0.25"/>
  <p:tag name="KSO_WM_UNIT_TEXT_FILL_FORE_SCHEMECOLOR_INDEX" val="13"/>
  <p:tag name="KSO_WM_UNIT_TEXT_FILL_TYPE" val="1"/>
  <p:tag name="KSO_WM_TEMPLATE_ASSEMBLE_XID" val="60656ed84054ed1e2fb80083"/>
  <p:tag name="KSO_WM_TEMPLATE_ASSEMBLE_GROUPID" val="60656ed84054ed1e2fb80083"/>
</p:tagLst>
</file>

<file path=ppt/tags/tag63.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3260_1*f*1"/>
  <p:tag name="KSO_WM_TEMPLATE_CATEGORY" val="diagram"/>
  <p:tag name="KSO_WM_TEMPLATE_INDEX" val="20213260"/>
  <p:tag name="KSO_WM_UNIT_LAYERLEVEL" val="1"/>
  <p:tag name="KSO_WM_TAG_VERSION" val="1.0"/>
  <p:tag name="KSO_WM_BEAUTIFY_FLAG" val="#wm#"/>
  <p:tag name="KSO_WM_UNIT_DEFAULT_FONT" val="14;20;2"/>
  <p:tag name="KSO_WM_UNIT_BLOCK" val="0"/>
  <p:tag name="KSO_WM_UNIT_VALUE" val="56"/>
  <p:tag name="KSO_WM_UNIT_SHOW_EDIT_AREA_INDICATION" val="1"/>
  <p:tag name="KSO_WM_CHIP_GROUPID" val="5e6b05596848fb12bee65ac8"/>
  <p:tag name="KSO_WM_CHIP_XID" val="5e6b05596848fb12bee65aca"/>
  <p:tag name="KSO_WM_UNIT_DEC_AREA_ID" val="1852afdbe4404af4ab6e6d23668d7dd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5765755baa64e51b7e0c39844525769"/>
  <p:tag name="KSO_WM_UNIT_TEXT_FILL_FORE_SCHEMECOLOR_INDEX_BRIGHTNESS" val="0.25"/>
  <p:tag name="KSO_WM_UNIT_TEXT_FILL_FORE_SCHEMECOLOR_INDEX" val="13"/>
  <p:tag name="KSO_WM_UNIT_TEXT_FILL_TYPE" val="1"/>
  <p:tag name="KSO_WM_TEMPLATE_ASSEMBLE_XID" val="60656ed84054ed1e2fb80083"/>
  <p:tag name="KSO_WM_TEMPLATE_ASSEMBLE_GROUPID" val="60656ed84054ed1e2fb80083"/>
</p:tagLst>
</file>

<file path=ppt/tags/tag64.xml><?xml version="1.0" encoding="utf-8"?>
<p:tagLst xmlns:p="http://schemas.openxmlformats.org/presentationml/2006/main">
  <p:tag name="ISLIDE.ICON" val="#171273;"/>
</p:tagLst>
</file>

<file path=ppt/tags/tag65.xml><?xml version="1.0" encoding="utf-8"?>
<p:tagLst xmlns:p="http://schemas.openxmlformats.org/presentationml/2006/main">
  <p:tag name="KSO_WM_UNIT_PLACING_PICTURE_USER_VIEWPORT" val="{&quot;height&quot;:10800,&quot;width&quot;:15865}"/>
</p:tagLst>
</file>

<file path=ppt/tags/tag66.xml><?xml version="1.0" encoding="utf-8"?>
<p:tagLst xmlns:p="http://schemas.openxmlformats.org/presentationml/2006/main">
  <p:tag name="ISLIDE.ICON" val="#171273;"/>
</p:tagLst>
</file>

<file path=ppt/tags/tag67.xml><?xml version="1.0" encoding="utf-8"?>
<p:tagLst xmlns:p="http://schemas.openxmlformats.org/presentationml/2006/main">
  <p:tag name="ISLIDE.ICON" val="#171273;"/>
</p:tagLst>
</file>

<file path=ppt/tags/tag68.xml><?xml version="1.0" encoding="utf-8"?>
<p:tagLst xmlns:p="http://schemas.openxmlformats.org/presentationml/2006/main">
  <p:tag name="ISLIDE.ICON" val="#171273;"/>
</p:tagLst>
</file>

<file path=ppt/tags/tag69.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1_1"/>
  <p:tag name="KSO_WM_UNIT_ID" val="diagram20185684_2*o_h_i*1_1_1"/>
  <p:tag name="KSO_WM_UNIT_LAYERLEVEL" val="1_1_1"/>
  <p:tag name="KSO_WM_DIAGRAM_GROUP_CODE" val="o1-1"/>
  <p:tag name="KSO_WM_UNIT_FILL_FORE_SCHEMECOLOR_INDEX" val="8"/>
  <p:tag name="KSO_WM_UNIT_FILL_TYPE" val="1"/>
  <p:tag name="KSO_WM_UNIT_TEXT_FILL_FORE_SCHEMECOLOR_INDEX" val="13"/>
  <p:tag name="KSO_WM_UNIT_TEXT_FILL_TYPE" val="1"/>
</p:tagLst>
</file>

<file path=ppt/tags/tag70.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3_1"/>
  <p:tag name="KSO_WM_UNIT_ID" val="diagram20185684_2*o_h_i*1_3_1"/>
  <p:tag name="KSO_WM_UNIT_LAYERLEVEL" val="1_1_1"/>
  <p:tag name="KSO_WM_DIAGRAM_GROUP_CODE" val="o1-1"/>
  <p:tag name="KSO_WM_UNIT_FILL_FORE_SCHEMECOLOR_INDEX" val="6"/>
  <p:tag name="KSO_WM_UNIT_FILL_TYPE" val="1"/>
  <p:tag name="KSO_WM_UNIT_TEXT_FILL_FORE_SCHEMECOLOR_INDEX" val="13"/>
  <p:tag name="KSO_WM_UNIT_TEXT_FILL_TYPE" val="1"/>
</p:tagLst>
</file>

<file path=ppt/tags/tag71.xml><?xml version="1.0" encoding="utf-8"?>
<p:tagLst xmlns:p="http://schemas.openxmlformats.org/presentationml/2006/main">
  <p:tag name="KSO_WM_TAG_VERSION" val="1.0"/>
  <p:tag name="KSO_WM_BEAUTIFY_FLAG" val="#wm#"/>
  <p:tag name="KSO_WM_UNIT_TYPE" val="i"/>
  <p:tag name="KSO_WM_UNIT_ID" val="diagram20185684_2*i*2"/>
  <p:tag name="KSO_WM_TEMPLATE_CATEGORY" val="diagram"/>
  <p:tag name="KSO_WM_TEMPLATE_INDEX" val="20185684"/>
  <p:tag name="KSO_WM_UNIT_INDEX" val="2"/>
</p:tagLst>
</file>

<file path=ppt/tags/tag72.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3_2"/>
  <p:tag name="KSO_WM_UNIT_ID" val="diagram20185684_2*o_h_i*1_3_2"/>
  <p:tag name="KSO_WM_UNIT_LAYERLEVEL" val="1_1_1"/>
  <p:tag name="KSO_WM_DIAGRAM_GROUP_CODE" val="o1-1"/>
  <p:tag name="KSO_WM_UNIT_FILL_FORE_SCHEMECOLOR_INDEX" val="6"/>
  <p:tag name="KSO_WM_UNIT_FILL_TYPE" val="1"/>
  <p:tag name="KSO_WM_UNIT_TEXT_FILL_FORE_SCHEMECOLOR_INDEX" val="13"/>
  <p:tag name="KSO_WM_UNIT_TEXT_FILL_TYPE" val="1"/>
</p:tagLst>
</file>

<file path=ppt/tags/tag73.xml><?xml version="1.0" encoding="utf-8"?>
<p:tagLst xmlns:p="http://schemas.openxmlformats.org/presentationml/2006/main">
  <p:tag name="KSO_WM_TAG_VERSION" val="1.0"/>
  <p:tag name="KSO_WM_BEAUTIFY_FLAG" val="#wm#"/>
  <p:tag name="KSO_WM_UNIT_TYPE" val="i"/>
  <p:tag name="KSO_WM_UNIT_ID" val="diagram20185684_2*i*4"/>
  <p:tag name="KSO_WM_TEMPLATE_CATEGORY" val="diagram"/>
  <p:tag name="KSO_WM_TEMPLATE_INDEX" val="20185684"/>
  <p:tag name="KSO_WM_UNIT_INDEX" val="4"/>
</p:tagLst>
</file>

<file path=ppt/tags/tag74.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1_3"/>
  <p:tag name="KSO_WM_UNIT_ID" val="diagram20185684_2*o_h_i*1_1_3"/>
  <p:tag name="KSO_WM_UNIT_LAYERLEVEL" val="1_1_1"/>
  <p:tag name="KSO_WM_DIAGRAM_GROUP_CODE" val="o1-1"/>
  <p:tag name="KSO_WM_UNIT_FILL_FORE_SCHEMECOLOR_INDEX" val="8"/>
  <p:tag name="KSO_WM_UNIT_FILL_TYPE" val="1"/>
  <p:tag name="KSO_WM_UNIT_TEXT_FILL_FORE_SCHEMECOLOR_INDEX" val="13"/>
  <p:tag name="KSO_WM_UNIT_TEXT_FILL_TYPE" val="1"/>
</p:tagLst>
</file>

<file path=ppt/tags/tag75.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3_3"/>
  <p:tag name="KSO_WM_UNIT_ID" val="diagram20185684_2*o_h_i*1_3_3"/>
  <p:tag name="KSO_WM_UNIT_LAYERLEVEL" val="1_1_1"/>
  <p:tag name="KSO_WM_DIAGRAM_GROUP_CODE" val="o1-1"/>
  <p:tag name="KSO_WM_UNIT_FILL_FORE_SCHEMECOLOR_INDEX" val="6"/>
  <p:tag name="KSO_WM_UNIT_FILL_TYPE" val="1"/>
  <p:tag name="KSO_WM_UNIT_TEXT_FILL_FORE_SCHEMECOLOR_INDEX" val="13"/>
  <p:tag name="KSO_WM_UNIT_TEXT_FILL_TYPE" val="1"/>
</p:tagLst>
</file>

<file path=ppt/tags/tag76.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2_12"/>
  <p:tag name="KSO_WM_UNIT_ID" val="diagram20185684_2*o_h_i*1_2_12"/>
  <p:tag name="KSO_WM_UNIT_LAYERLEVEL" val="1_1_1"/>
  <p:tag name="KSO_WM_DIAGRAM_GROUP_CODE" val="o1-1"/>
  <p:tag name="KSO_WM_UNIT_FILL_FORE_SCHEMECOLOR_INDEX" val="7"/>
  <p:tag name="KSO_WM_UNIT_FILL_TYPE" val="1"/>
  <p:tag name="KSO_WM_UNIT_TEXT_FILL_FORE_SCHEMECOLOR_INDEX" val="13"/>
  <p:tag name="KSO_WM_UNIT_TEXT_FILL_TYPE" val="1"/>
</p:tagLst>
</file>

<file path=ppt/tags/tag77.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1_4"/>
  <p:tag name="KSO_WM_UNIT_ID" val="diagram20185684_2*o_h_i*1_1_4"/>
  <p:tag name="KSO_WM_UNIT_LAYERLEVEL" val="1_1_1"/>
  <p:tag name="KSO_WM_DIAGRAM_GROUP_CODE" val="o1-1"/>
  <p:tag name="KSO_WM_UNIT_FILL_FORE_SCHEMECOLOR_INDEX" val="8"/>
  <p:tag name="KSO_WM_UNIT_FILL_TYPE" val="1"/>
  <p:tag name="KSO_WM_UNIT_TEXT_FILL_FORE_SCHEMECOLOR_INDEX" val="13"/>
  <p:tag name="KSO_WM_UNIT_TEXT_FILL_TYPE" val="1"/>
</p:tagLst>
</file>

<file path=ppt/tags/tag78.xml><?xml version="1.0" encoding="utf-8"?>
<p:tagLst xmlns:p="http://schemas.openxmlformats.org/presentationml/2006/main">
  <p:tag name="KSO_WM_TAG_VERSION" val="1.0"/>
  <p:tag name="KSO_WM_BEAUTIFY_FLAG" val="#wm#"/>
  <p:tag name="KSO_WM_UNIT_TYPE" val="i"/>
  <p:tag name="KSO_WM_UNIT_ID" val="diagram20185684_2*i*9"/>
  <p:tag name="KSO_WM_TEMPLATE_CATEGORY" val="diagram"/>
  <p:tag name="KSO_WM_TEMPLATE_INDEX" val="20185684"/>
  <p:tag name="KSO_WM_UNIT_INDEX" val="9"/>
</p:tagLst>
</file>

<file path=ppt/tags/tag79.xml><?xml version="1.0" encoding="utf-8"?>
<p:tagLst xmlns:p="http://schemas.openxmlformats.org/presentationml/2006/main">
  <p:tag name="KSO_WM_TAG_VERSION" val="1.0"/>
  <p:tag name="KSO_WM_BEAUTIFY_FLAG" val="#wm#"/>
  <p:tag name="KSO_WM_UNIT_TYPE" val="i"/>
  <p:tag name="KSO_WM_UNIT_ID" val="diagram20185684_2*i*10"/>
  <p:tag name="KSO_WM_TEMPLATE_CATEGORY" val="diagram"/>
  <p:tag name="KSO_WM_TEMPLATE_INDEX" val="20185684"/>
  <p:tag name="KSO_WM_UNIT_INDEX" val="10"/>
</p:tagLst>
</file>

<file path=ppt/tags/tag80.xml><?xml version="1.0" encoding="utf-8"?>
<p:tagLst xmlns:p="http://schemas.openxmlformats.org/presentationml/2006/main">
  <p:tag name="KSO_WM_TAG_VERSION" val="1.0"/>
  <p:tag name="KSO_WM_BEAUTIFY_FLAG" val="#wm#"/>
  <p:tag name="KSO_WM_UNIT_TYPE" val="i"/>
  <p:tag name="KSO_WM_UNIT_ID" val="diagram20185684_2*i*11"/>
  <p:tag name="KSO_WM_TEMPLATE_CATEGORY" val="diagram"/>
  <p:tag name="KSO_WM_TEMPLATE_INDEX" val="20185684"/>
  <p:tag name="KSO_WM_UNIT_INDEX" val="11"/>
</p:tagLst>
</file>

<file path=ppt/tags/tag81.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3_4"/>
  <p:tag name="KSO_WM_UNIT_ID" val="diagram20185684_2*o_h_i*1_3_4"/>
  <p:tag name="KSO_WM_UNIT_LAYERLEVEL" val="1_1_1"/>
  <p:tag name="KSO_WM_DIAGRAM_GROUP_CODE" val="o1-1"/>
  <p:tag name="KSO_WM_UNIT_FILL_FORE_SCHEMECOLOR_INDEX" val="10"/>
  <p:tag name="KSO_WM_UNIT_FILL_TYPE" val="1"/>
  <p:tag name="KSO_WM_UNIT_TEXT_FILL_FORE_SCHEMECOLOR_INDEX" val="13"/>
  <p:tag name="KSO_WM_UNIT_TEXT_FILL_TYPE" val="1"/>
</p:tagLst>
</file>

<file path=ppt/tags/tag82.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3_5"/>
  <p:tag name="KSO_WM_UNIT_ID" val="diagram20185684_2*o_h_i*1_3_5"/>
  <p:tag name="KSO_WM_UNIT_LAYERLEVEL" val="1_1_1"/>
  <p:tag name="KSO_WM_DIAGRAM_GROUP_CODE" val="o1-1"/>
  <p:tag name="KSO_WM_UNIT_TEXT_FILL_FORE_SCHEMECOLOR_INDEX" val="13"/>
  <p:tag name="KSO_WM_UNIT_TEXT_FILL_TYPE" val="1"/>
</p:tagLst>
</file>

<file path=ppt/tags/tag83.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2_1"/>
  <p:tag name="KSO_WM_UNIT_ID" val="diagram20185684_2*o_h_i*1_2_1"/>
  <p:tag name="KSO_WM_UNIT_LAYERLEVEL" val="1_1_1"/>
  <p:tag name="KSO_WM_DIAGRAM_GROUP_CODE" val="o1-1"/>
  <p:tag name="KSO_WM_UNIT_FILL_FORE_SCHEMECOLOR_INDEX" val="10"/>
  <p:tag name="KSO_WM_UNIT_FILL_TYPE" val="1"/>
  <p:tag name="KSO_WM_UNIT_TEXT_FILL_FORE_SCHEMECOLOR_INDEX" val="13"/>
  <p:tag name="KSO_WM_UNIT_TEXT_FILL_TYPE" val="1"/>
</p:tagLst>
</file>

<file path=ppt/tags/tag84.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2_2"/>
  <p:tag name="KSO_WM_UNIT_ID" val="diagram20185684_2*o_h_i*1_2_2"/>
  <p:tag name="KSO_WM_UNIT_LAYERLEVEL" val="1_1_1"/>
  <p:tag name="KSO_WM_DIAGRAM_GROUP_CODE" val="o1-1"/>
  <p:tag name="KSO_WM_UNIT_TEXT_FILL_FORE_SCHEMECOLOR_INDEX" val="13"/>
  <p:tag name="KSO_WM_UNIT_TEXT_FILL_TYPE" val="1"/>
</p:tagLst>
</file>

<file path=ppt/tags/tag85.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1_5"/>
  <p:tag name="KSO_WM_UNIT_ID" val="diagram20185684_2*o_h_i*1_1_5"/>
  <p:tag name="KSO_WM_UNIT_LAYERLEVEL" val="1_1_1"/>
  <p:tag name="KSO_WM_DIAGRAM_GROUP_CODE" val="o1-1"/>
  <p:tag name="KSO_WM_UNIT_FILL_FORE_SCHEMECOLOR_INDEX" val="10"/>
  <p:tag name="KSO_WM_UNIT_FILL_TYPE" val="1"/>
  <p:tag name="KSO_WM_UNIT_TEXT_FILL_FORE_SCHEMECOLOR_INDEX" val="13"/>
  <p:tag name="KSO_WM_UNIT_TEXT_FILL_TYPE" val="1"/>
</p:tagLst>
</file>

<file path=ppt/tags/tag86.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1_6"/>
  <p:tag name="KSO_WM_UNIT_ID" val="diagram20185684_2*o_h_i*1_1_6"/>
  <p:tag name="KSO_WM_UNIT_LAYERLEVEL" val="1_1_1"/>
  <p:tag name="KSO_WM_DIAGRAM_GROUP_CODE" val="o1-1"/>
  <p:tag name="KSO_WM_UNIT_TEXT_FILL_FORE_SCHEMECOLOR_INDEX" val="13"/>
  <p:tag name="KSO_WM_UNIT_TEXT_FILL_TYPE" val="1"/>
</p:tagLst>
</file>

<file path=ppt/tags/tag87.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1_7"/>
  <p:tag name="KSO_WM_UNIT_ID" val="diagram20185684_2*o_h_i*1_1_7"/>
  <p:tag name="KSO_WM_UNIT_LAYERLEVEL" val="1_1_1"/>
  <p:tag name="KSO_WM_DIAGRAM_GROUP_CODE" val="o1-1"/>
  <p:tag name="KSO_WM_UNIT_LINE_FORE_SCHEMECOLOR_INDEX" val="14"/>
  <p:tag name="KSO_WM_UNIT_LINE_FILL_TYPE" val="2"/>
  <p:tag name="KSO_WM_UNIT_TEXT_FILL_FORE_SCHEMECOLOR_INDEX" val="13"/>
  <p:tag name="KSO_WM_UNIT_TEXT_FILL_TYPE" val="1"/>
</p:tagLst>
</file>

<file path=ppt/tags/tag88.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2_3"/>
  <p:tag name="KSO_WM_UNIT_ID" val="diagram20185684_2*o_h_i*1_2_3"/>
  <p:tag name="KSO_WM_UNIT_LAYERLEVEL" val="1_1_1"/>
  <p:tag name="KSO_WM_DIAGRAM_GROUP_CODE" val="o1-1"/>
  <p:tag name="KSO_WM_UNIT_LINE_FORE_SCHEMECOLOR_INDEX" val="14"/>
  <p:tag name="KSO_WM_UNIT_LINE_FILL_TYPE" val="2"/>
  <p:tag name="KSO_WM_UNIT_TEXT_FILL_FORE_SCHEMECOLOR_INDEX" val="13"/>
  <p:tag name="KSO_WM_UNIT_TEXT_FILL_TYPE" val="1"/>
</p:tagLst>
</file>

<file path=ppt/tags/tag89.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i"/>
  <p:tag name="KSO_WM_UNIT_INDEX" val="1_3_6"/>
  <p:tag name="KSO_WM_UNIT_ID" val="diagram20185684_2*o_h_i*1_3_6"/>
  <p:tag name="KSO_WM_UNIT_LAYERLEVEL" val="1_1_1"/>
  <p:tag name="KSO_WM_DIAGRAM_GROUP_CODE" val="o1-1"/>
  <p:tag name="KSO_WM_UNIT_LINE_FORE_SCHEMECOLOR_INDEX" val="14"/>
  <p:tag name="KSO_WM_UNIT_LINE_FILL_TYPE" val="2"/>
  <p:tag name="KSO_WM_UNIT_TEXT_FILL_FORE_SCHEMECOLOR_INDEX" val="13"/>
  <p:tag name="KSO_WM_UNIT_TEXT_FILL_TYPE" val="1"/>
</p:tagLst>
</file>

<file path=ppt/tags/tag90.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a"/>
  <p:tag name="KSO_WM_UNIT_INDEX" val="1_3_1"/>
  <p:tag name="KSO_WM_UNIT_ID" val="diagram20185684_2*o_h_a*1_3_1"/>
  <p:tag name="KSO_WM_UNIT_LAYERLEVEL" val="1_1_1"/>
  <p:tag name="KSO_WM_UNIT_VALUE" val="4"/>
  <p:tag name="KSO_WM_UNIT_HIGHLIGHT" val="0"/>
  <p:tag name="KSO_WM_UNIT_COMPATIBLE" val="0"/>
  <p:tag name="KSO_WM_UNIT_CLEAR" val="0"/>
  <p:tag name="KSO_WM_DIAGRAM_GROUP_CODE" val="o1-1"/>
  <p:tag name="KSO_WM_UNIT_PRESET_TEXT" val="内容文字"/>
  <p:tag name="KSO_WM_UNIT_TEXT_FILL_FORE_SCHEMECOLOR_INDEX" val="14"/>
  <p:tag name="KSO_WM_UNIT_TEXT_FILL_TYPE" val="1"/>
</p:tagLst>
</file>

<file path=ppt/tags/tag91.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a"/>
  <p:tag name="KSO_WM_UNIT_INDEX" val="1_2_1"/>
  <p:tag name="KSO_WM_UNIT_ID" val="diagram20185684_2*o_h_a*1_2_1"/>
  <p:tag name="KSO_WM_UNIT_LAYERLEVEL" val="1_1_1"/>
  <p:tag name="KSO_WM_UNIT_VALUE" val="4"/>
  <p:tag name="KSO_WM_UNIT_HIGHLIGHT" val="0"/>
  <p:tag name="KSO_WM_UNIT_COMPATIBLE" val="0"/>
  <p:tag name="KSO_WM_UNIT_CLEAR" val="0"/>
  <p:tag name="KSO_WM_DIAGRAM_GROUP_CODE" val="o1-1"/>
  <p:tag name="KSO_WM_UNIT_PRESET_TEXT" val="内容文字"/>
  <p:tag name="KSO_WM_UNIT_TEXT_FILL_FORE_SCHEMECOLOR_INDEX" val="14"/>
  <p:tag name="KSO_WM_UNIT_TEXT_FILL_TYPE" val="1"/>
</p:tagLst>
</file>

<file path=ppt/tags/tag92.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a"/>
  <p:tag name="KSO_WM_UNIT_INDEX" val="1_1_1"/>
  <p:tag name="KSO_WM_UNIT_ID" val="diagram20185684_2*o_h_a*1_1_1"/>
  <p:tag name="KSO_WM_UNIT_LAYERLEVEL" val="1_1_1"/>
  <p:tag name="KSO_WM_UNIT_VALUE" val="4"/>
  <p:tag name="KSO_WM_UNIT_HIGHLIGHT" val="0"/>
  <p:tag name="KSO_WM_UNIT_COMPATIBLE" val="0"/>
  <p:tag name="KSO_WM_UNIT_CLEAR" val="0"/>
  <p:tag name="KSO_WM_DIAGRAM_GROUP_CODE" val="o1-1"/>
  <p:tag name="KSO_WM_UNIT_PRESET_TEXT" val="内容文字"/>
  <p:tag name="KSO_WM_UNIT_TEXT_FILL_FORE_SCHEMECOLOR_INDEX" val="14"/>
  <p:tag name="KSO_WM_UNIT_TEXT_FILL_TYPE" val="1"/>
</p:tagLst>
</file>

<file path=ppt/tags/tag93.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f"/>
  <p:tag name="KSO_WM_UNIT_INDEX" val="1_1_1"/>
  <p:tag name="KSO_WM_UNIT_ID" val="diagram20185684_2*o_h_f*1_1_1"/>
  <p:tag name="KSO_WM_UNIT_LAYERLEVEL" val="1_1_1"/>
  <p:tag name="KSO_WM_UNIT_VALUE" val="27"/>
  <p:tag name="KSO_WM_UNIT_HIGHLIGHT" val="0"/>
  <p:tag name="KSO_WM_UNIT_COMPATIBLE" val="0"/>
  <p:tag name="KSO_WM_UNIT_CLEAR" val="0"/>
  <p:tag name="KSO_WM_DIAGRAM_GROUP_CODE" val="o1-1"/>
  <p:tag name="KSO_WM_UNIT_PRESET_TEXT" val="请在这里输入您的内容文字请在这里输入您的内容文字"/>
  <p:tag name="KSO_WM_UNIT_TEXT_FILL_FORE_SCHEMECOLOR_INDEX" val="14"/>
  <p:tag name="KSO_WM_UNIT_TEXT_FILL_TYPE" val="1"/>
</p:tagLst>
</file>

<file path=ppt/tags/tag94.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f"/>
  <p:tag name="KSO_WM_UNIT_INDEX" val="1_2_1"/>
  <p:tag name="KSO_WM_UNIT_ID" val="diagram20185684_2*o_h_f*1_2_1"/>
  <p:tag name="KSO_WM_UNIT_LAYERLEVEL" val="1_1_1"/>
  <p:tag name="KSO_WM_UNIT_VALUE" val="24"/>
  <p:tag name="KSO_WM_UNIT_HIGHLIGHT" val="0"/>
  <p:tag name="KSO_WM_UNIT_COMPATIBLE" val="0"/>
  <p:tag name="KSO_WM_UNIT_CLEAR" val="0"/>
  <p:tag name="KSO_WM_DIAGRAM_GROUP_CODE" val="o1-1"/>
  <p:tag name="KSO_WM_UNIT_PRESET_TEXT" val="请在这里输入您的内容文字请在这里输入您的内容文字"/>
  <p:tag name="KSO_WM_UNIT_TEXT_FILL_FORE_SCHEMECOLOR_INDEX" val="14"/>
  <p:tag name="KSO_WM_UNIT_TEXT_FILL_TYPE" val="1"/>
</p:tagLst>
</file>

<file path=ppt/tags/tag95.xml><?xml version="1.0" encoding="utf-8"?>
<p:tagLst xmlns:p="http://schemas.openxmlformats.org/presentationml/2006/main">
  <p:tag name="KSO_WM_TEMPLATE_CATEGORY" val="diagram"/>
  <p:tag name="KSO_WM_TEMPLATE_INDEX" val="20185684"/>
  <p:tag name="KSO_WM_TAG_VERSION" val="1.0"/>
  <p:tag name="KSO_WM_BEAUTIFY_FLAG" val="#wm#"/>
  <p:tag name="KSO_WM_UNIT_TYPE" val="o_h_f"/>
  <p:tag name="KSO_WM_UNIT_INDEX" val="1_3_1"/>
  <p:tag name="KSO_WM_UNIT_ID" val="diagram20185684_2*o_h_f*1_3_1"/>
  <p:tag name="KSO_WM_UNIT_LAYERLEVEL" val="1_1_1"/>
  <p:tag name="KSO_WM_UNIT_VALUE" val="24"/>
  <p:tag name="KSO_WM_UNIT_HIGHLIGHT" val="0"/>
  <p:tag name="KSO_WM_UNIT_COMPATIBLE" val="0"/>
  <p:tag name="KSO_WM_UNIT_CLEAR" val="0"/>
  <p:tag name="KSO_WM_DIAGRAM_GROUP_CODE" val="o1-1"/>
  <p:tag name="KSO_WM_UNIT_PRESET_TEXT" val="请在这里输入您的内容文字请在这里输入您的内容文字"/>
  <p:tag name="KSO_WM_UNIT_TEXT_FILL_FORE_SCHEMECOLOR_INDEX" val="14"/>
  <p:tag name="KSO_WM_UNIT_TEXT_FILL_TYPE" val="1"/>
</p:tagLst>
</file>

<file path=ppt/tags/tag96.xml><?xml version="1.0" encoding="utf-8"?>
<p:tagLst xmlns:p="http://schemas.openxmlformats.org/presentationml/2006/main">
  <p:tag name="ISLIDE.ICON" val="#171273;"/>
</p:tagLst>
</file>

<file path=ppt/tags/tag97.xml><?xml version="1.0" encoding="utf-8"?>
<p:tagLst xmlns:p="http://schemas.openxmlformats.org/presentationml/2006/main">
  <p:tag name="ISLIDE.ICON" val="#171273;"/>
  <p:tag name="KSO_WM_SLIDE_ID" val="diagram2021326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13260"/>
  <p:tag name="KSO_WM_SLIDE_LAYOUT" val="a_d_f"/>
  <p:tag name="KSO_WM_SLIDE_LAYOUT_CNT" val="1_1_1"/>
  <p:tag name="KSO_WM_TEMPLATE_THUMBS_INDEX" val="1、4、7、12、13、14、15、16、17、18、20、24、25、28、33、36、40、43、44"/>
  <p:tag name="KSO_WM_SLIDE_SIZE" val="960*444"/>
  <p:tag name="KSO_WM_SLIDE_POSITION" val="0*4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75f553136823a5e620c"/>
  <p:tag name="KSO_WM_SLIDE_LAYOUT_INFO" val="{&quot;backgroundInfo&quot;:[{&quot;bottom&quot;:0,&quot;bottomAbs&quot;:false,&quot;left&quot;:0,&quot;leftAbs&quot;:false,&quot;right&quot;:0,&quot;rightAbs&quot;:false,&quot;top&quot;:0,&quot;topAbs&quot;:false,&quot;type&quot;:&quot;general&quot;}],&quot;id&quot;:&quot;2021-04-01T15:20:22&quot;,&quot;maxSize&quot;:{&quot;size1&quot;:29.999650173682582},&quot;minSize&quot;:{&quot;size1&quot;:18.999650173682582},&quot;normalSize&quot;:{&quot;size1&quot;:18.999650173682582},&quot;subLayout&quot;:[{&quot;id&quot;:&quot;2021-04-01T15:20:22&quot;,&quot;margin&quot;:{&quot;bottom&quot;:0.0260000042617321,&quot;left&quot;:1.6929999589920044,&quot;right&quot;:1.6929999589920044,&quot;top&quot;:1.6929999589920044},&quot;type&quot;:0},{&quot;id&quot;:&quot;2021-04-01T15:20:22&quot;,&quot;maxSize&quot;:{&quot;size1&quot;:69.99956811752274},&quot;minSize&quot;:{&quot;size1&quot;:50.79956811752274},&quot;normalSize&quot;:{&quot;size1&quot;:69.99933949383733},&quot;subLayout&quot;:[{&quot;id&quot;:&quot;2021-04-01T15:20:22&quot;,&quot;margin&quot;:{&quot;bottom&quot;:0.0260000042617321,&quot;left&quot;:1.6929999589920044,&quot;right&quot;:1.6929999589920044,&quot;top&quot;:0.609000027179718},&quot;type&quot;:0},{&quot;id&quot;:&quot;2021-04-01T15:20:22&quot;,&quot;margin&quot;:{&quot;bottom&quot;:1.6929999589920044,&quot;left&quot;:1.6929999589920044,&quot;right&quot;:1.6929999589920044,&quot;top&quot;:1.243999719619751},&quot;type&quot;:0}],&quot;type&quot;:0}],&quot;type&quot;:0}"/>
  <p:tag name="KSO_WM_SLIDE_BACKGROUND" val="[&quot;general&quot;]"/>
  <p:tag name="KSO_WM_SLIDE_RATIO" val="1.777778"/>
  <p:tag name="KSO_WM_CHIP_FILLPROP" val="[[{&quot;text_align&quot;:&quot;ct&quot;,&quot;text_direction&quot;:&quot;horizontal&quot;,&quot;support_big_font&quot;:false,&quot;fill_id&quot;:&quot;deca2c856a2c479fa3af2fcbe1e54fdb&quot;,&quot;fill_align&quot;:&quot;ct&quot;,&quot;chip_types&quot;:[&quot;header&quot;]},{&quot;text_align&quot;:&quot;lm&quot;,&quot;text_direction&quot;:&quot;horizontal&quot;,&quot;support_features&quot;:[&quot;collage&quot;,&quot;carousel&quot;],&quot;support_big_font&quot;:false,&quot;fill_id&quot;:&quot;841bd522af0d4af0ba09947cc92c0c6f&quot;,&quot;fill_align&quot;:&quot;cm&quot;,&quot;chip_types&quot;:[&quot;diagram&quot;,&quot;picture&quot;,&quot;chart&quot;,&quot;table&quot;,&quot;video&quot;]},{&quot;text_align&quot;:&quot;lm&quot;,&quot;text_direction&quot;:&quot;horizontal&quot;,&quot;support_big_font&quot;:false,&quot;fill_id&quot;:&quot;266c8afa1b1d4ad286999c33ab59c18d&quot;,&quot;fill_align&quot;:&quot;cm&quot;,&quot;chip_types&quot;:[&quot;text&quot;]}]]"/>
  <p:tag name="FIXED_XID_TMP" val="5f5ee1ca4d6848d78f644aed"/>
  <p:tag name="KSO_WM_CHIP_DECFILLPROP" val="[]"/>
  <p:tag name="KSO_WM_CHIP_GROUPID" val="5f5ee1ca4d6848d78f644aed"/>
  <p:tag name="KSO_WM_SLIDE_BK_DARK_LIGHT" val="2"/>
  <p:tag name="KSO_WM_SLIDE_BACKGROUND_TYPE" val="general"/>
  <p:tag name="KSO_WM_SLIDE_SUPPORT_FEATURE_TYPE" val="3"/>
  <p:tag name="KSO_WM_TEMPLATE_ASSEMBLE_XID" val="60656ed84054ed1e2fb80083"/>
  <p:tag name="KSO_WM_TEMPLATE_ASSEMBLE_GROUPID" val="60656ed84054ed1e2fb80083"/>
  <p:tag name="KSO_WM_UNIT_FLASH_PICTURE_TYPE" val="1"/>
</p:tagLst>
</file>

<file path=ppt/tags/tag98.xml><?xml version="1.0" encoding="utf-8"?>
<p:tagLst xmlns:p="http://schemas.openxmlformats.org/presentationml/2006/main">
  <p:tag name="ISLIDE.ICON" val="#171273;"/>
</p:tagLst>
</file>

<file path=ppt/tags/tag99.xml><?xml version="1.0" encoding="utf-8"?>
<p:tagLst xmlns:p="http://schemas.openxmlformats.org/presentationml/2006/main">
  <p:tag name="ISLIDE.ICON" val="#171273;"/>
</p:tagLst>
</file>

<file path=ppt/tags/tag100.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3260_1*f*1"/>
  <p:tag name="KSO_WM_TEMPLATE_CATEGORY" val="diagram"/>
  <p:tag name="KSO_WM_TEMPLATE_INDEX" val="20213260"/>
  <p:tag name="KSO_WM_UNIT_LAYERLEVEL" val="1"/>
  <p:tag name="KSO_WM_TAG_VERSION" val="1.0"/>
  <p:tag name="KSO_WM_BEAUTIFY_FLAG" val="#wm#"/>
  <p:tag name="KSO_WM_UNIT_DEFAULT_FONT" val="14;20;2"/>
  <p:tag name="KSO_WM_UNIT_BLOCK" val="0"/>
  <p:tag name="KSO_WM_UNIT_VALUE" val="56"/>
  <p:tag name="KSO_WM_UNIT_SHOW_EDIT_AREA_INDICATION" val="1"/>
  <p:tag name="KSO_WM_CHIP_GROUPID" val="5e6b05596848fb12bee65ac8"/>
  <p:tag name="KSO_WM_CHIP_XID" val="5e6b05596848fb12bee65aca"/>
  <p:tag name="KSO_WM_UNIT_DEC_AREA_ID" val="1852afdbe4404af4ab6e6d23668d7dd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5765755baa64e51b7e0c39844525769"/>
  <p:tag name="KSO_WM_UNIT_TEXT_FILL_FORE_SCHEMECOLOR_INDEX_BRIGHTNESS" val="0.25"/>
  <p:tag name="KSO_WM_UNIT_TEXT_FILL_FORE_SCHEMECOLOR_INDEX" val="13"/>
  <p:tag name="KSO_WM_UNIT_TEXT_FILL_TYPE" val="1"/>
  <p:tag name="KSO_WM_TEMPLATE_ASSEMBLE_XID" val="60656ed84054ed1e2fb80083"/>
  <p:tag name="KSO_WM_TEMPLATE_ASSEMBLE_GROUPID" val="60656ed84054ed1e2fb80083"/>
</p:tagLst>
</file>

<file path=ppt/tags/tag101.xml><?xml version="1.0" encoding="utf-8"?>
<p:tagLst xmlns:p="http://schemas.openxmlformats.org/presentationml/2006/main">
  <p:tag name="ISLIDE.ICON" val="#171273;"/>
  <p:tag name="KSO_WM_SLIDE_ID" val="diagram2021326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13260"/>
  <p:tag name="KSO_WM_SLIDE_LAYOUT" val="a_d_f"/>
  <p:tag name="KSO_WM_SLIDE_LAYOUT_CNT" val="1_1_1"/>
  <p:tag name="KSO_WM_TEMPLATE_THUMBS_INDEX" val="1、4、7、12、13、14、15、16、17、18、20、24、25、28、33、36、40、43、44"/>
  <p:tag name="KSO_WM_SLIDE_SIZE" val="960*444"/>
  <p:tag name="KSO_WM_SLIDE_POSITION" val="0*4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75f553136823a5e620c"/>
  <p:tag name="KSO_WM_SLIDE_LAYOUT_INFO" val="{&quot;backgroundInfo&quot;:[{&quot;bottom&quot;:0,&quot;bottomAbs&quot;:false,&quot;left&quot;:0,&quot;leftAbs&quot;:false,&quot;right&quot;:0,&quot;rightAbs&quot;:false,&quot;top&quot;:0,&quot;topAbs&quot;:false,&quot;type&quot;:&quot;general&quot;}],&quot;id&quot;:&quot;2021-04-01T15:20:22&quot;,&quot;maxSize&quot;:{&quot;size1&quot;:29.999650173682582},&quot;minSize&quot;:{&quot;size1&quot;:18.999650173682582},&quot;normalSize&quot;:{&quot;size1&quot;:18.999650173682582},&quot;subLayout&quot;:[{&quot;id&quot;:&quot;2021-04-01T15:20:22&quot;,&quot;margin&quot;:{&quot;bottom&quot;:0.0260000042617321,&quot;left&quot;:1.6929999589920044,&quot;right&quot;:1.6929999589920044,&quot;top&quot;:1.6929999589920044},&quot;type&quot;:0},{&quot;id&quot;:&quot;2021-04-01T15:20:22&quot;,&quot;maxSize&quot;:{&quot;size1&quot;:69.99956811752274},&quot;minSize&quot;:{&quot;size1&quot;:50.79956811752274},&quot;normalSize&quot;:{&quot;size1&quot;:69.99933949383733},&quot;subLayout&quot;:[{&quot;id&quot;:&quot;2021-04-01T15:20:22&quot;,&quot;margin&quot;:{&quot;bottom&quot;:0.0260000042617321,&quot;left&quot;:1.6929999589920044,&quot;right&quot;:1.6929999589920044,&quot;top&quot;:0.609000027179718},&quot;type&quot;:0},{&quot;id&quot;:&quot;2021-04-01T15:20:22&quot;,&quot;margin&quot;:{&quot;bottom&quot;:1.6929999589920044,&quot;left&quot;:1.6929999589920044,&quot;right&quot;:1.6929999589920044,&quot;top&quot;:1.243999719619751},&quot;type&quot;:0}],&quot;type&quot;:0}],&quot;type&quot;:0}"/>
  <p:tag name="KSO_WM_SLIDE_BACKGROUND" val="[&quot;general&quot;]"/>
  <p:tag name="KSO_WM_SLIDE_RATIO" val="1.777778"/>
  <p:tag name="KSO_WM_CHIP_FILLPROP" val="[[{&quot;text_align&quot;:&quot;ct&quot;,&quot;text_direction&quot;:&quot;horizontal&quot;,&quot;support_big_font&quot;:false,&quot;fill_id&quot;:&quot;deca2c856a2c479fa3af2fcbe1e54fdb&quot;,&quot;fill_align&quot;:&quot;ct&quot;,&quot;chip_types&quot;:[&quot;header&quot;]},{&quot;text_align&quot;:&quot;lm&quot;,&quot;text_direction&quot;:&quot;horizontal&quot;,&quot;support_features&quot;:[&quot;collage&quot;,&quot;carousel&quot;],&quot;support_big_font&quot;:false,&quot;fill_id&quot;:&quot;841bd522af0d4af0ba09947cc92c0c6f&quot;,&quot;fill_align&quot;:&quot;cm&quot;,&quot;chip_types&quot;:[&quot;diagram&quot;,&quot;picture&quot;,&quot;chart&quot;,&quot;table&quot;,&quot;video&quot;]},{&quot;text_align&quot;:&quot;lm&quot;,&quot;text_direction&quot;:&quot;horizontal&quot;,&quot;support_big_font&quot;:false,&quot;fill_id&quot;:&quot;266c8afa1b1d4ad286999c33ab59c18d&quot;,&quot;fill_align&quot;:&quot;cm&quot;,&quot;chip_types&quot;:[&quot;text&quot;]}]]"/>
  <p:tag name="FIXED_XID_TMP" val="5f5ee1ca4d6848d78f644aed"/>
  <p:tag name="KSO_WM_CHIP_DECFILLPROP" val="[]"/>
  <p:tag name="KSO_WM_CHIP_GROUPID" val="5f5ee1ca4d6848d78f644aed"/>
  <p:tag name="KSO_WM_SLIDE_BK_DARK_LIGHT" val="2"/>
  <p:tag name="KSO_WM_SLIDE_BACKGROUND_TYPE" val="general"/>
  <p:tag name="KSO_WM_SLIDE_SUPPORT_FEATURE_TYPE" val="3"/>
  <p:tag name="KSO_WM_TEMPLATE_ASSEMBLE_XID" val="60656ed84054ed1e2fb80083"/>
  <p:tag name="KSO_WM_TEMPLATE_ASSEMBLE_GROUPID" val="60656ed84054ed1e2fb80083"/>
  <p:tag name="KSO_WM_UNIT_FLASH_PICTURE_TYPE" val="1"/>
</p:tagLst>
</file>

<file path=ppt/tags/tag102.xml><?xml version="1.0" encoding="utf-8"?>
<p:tagLst xmlns:p="http://schemas.openxmlformats.org/presentationml/2006/main">
  <p:tag name="ISLIDE.ICON" val="#171273;"/>
</p:tagLst>
</file>

<file path=ppt/tags/tag103.xml><?xml version="1.0" encoding="utf-8"?>
<p:tagLst xmlns:p="http://schemas.openxmlformats.org/presentationml/2006/main">
  <p:tag name="ISLIDE.ICON" val="#171273;"/>
</p:tagLst>
</file>

<file path=ppt/tags/tag104.xml><?xml version="1.0" encoding="utf-8"?>
<p:tagLst xmlns:p="http://schemas.openxmlformats.org/presentationml/2006/main">
  <p:tag name="KSO_WM_TEMPLATE_CATEGORY" val="diagram"/>
  <p:tag name="KSO_WM_TEMPLATE_INDEX" val="20181256"/>
  <p:tag name="KSO_WM_UNIT_TYPE" val="l_h_i"/>
  <p:tag name="KSO_WM_UNIT_INDEX" val="1_1_1"/>
  <p:tag name="KSO_WM_UNIT_ID" val="diagram20181256_2*l_h_i*1_1_1"/>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105.xml><?xml version="1.0" encoding="utf-8"?>
<p:tagLst xmlns:p="http://schemas.openxmlformats.org/presentationml/2006/main">
  <p:tag name="KSO_WM_TEMPLATE_CATEGORY" val="diagram"/>
  <p:tag name="KSO_WM_TEMPLATE_INDEX" val="20181256"/>
  <p:tag name="KSO_WM_UNIT_TYPE" val="l_h_i"/>
  <p:tag name="KSO_WM_UNIT_INDEX" val="1_1_2"/>
  <p:tag name="KSO_WM_UNIT_ID" val="diagram20181256_2*l_h_i*1_1_2"/>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106.xml><?xml version="1.0" encoding="utf-8"?>
<p:tagLst xmlns:p="http://schemas.openxmlformats.org/presentationml/2006/main">
  <p:tag name="KSO_WM_TEMPLATE_CATEGORY" val="diagram"/>
  <p:tag name="KSO_WM_TEMPLATE_INDEX" val="20181256"/>
  <p:tag name="KSO_WM_UNIT_TYPE" val="l_h_i"/>
  <p:tag name="KSO_WM_UNIT_INDEX" val="1_1_3"/>
  <p:tag name="KSO_WM_UNIT_ID" val="diagram20181256_2*l_h_i*1_1_3"/>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107.xml><?xml version="1.0" encoding="utf-8"?>
<p:tagLst xmlns:p="http://schemas.openxmlformats.org/presentationml/2006/main">
  <p:tag name="KSO_WM_TEMPLATE_CATEGORY" val="diagram"/>
  <p:tag name="KSO_WM_TEMPLATE_INDEX" val="20181256"/>
  <p:tag name="KSO_WM_UNIT_TYPE" val="l_h_i"/>
  <p:tag name="KSO_WM_UNIT_INDEX" val="1_1_4"/>
  <p:tag name="KSO_WM_UNIT_ID" val="diagram20181256_2*l_h_i*1_1_4"/>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08.xml><?xml version="1.0" encoding="utf-8"?>
<p:tagLst xmlns:p="http://schemas.openxmlformats.org/presentationml/2006/main">
  <p:tag name="KSO_WM_TEMPLATE_CATEGORY" val="diagram"/>
  <p:tag name="KSO_WM_TEMPLATE_INDEX" val="20181256"/>
  <p:tag name="KSO_WM_UNIT_TYPE" val="l_h_i"/>
  <p:tag name="KSO_WM_UNIT_INDEX" val="1_1_5"/>
  <p:tag name="KSO_WM_UNIT_ID" val="diagram20181256_2*l_h_i*1_1_5"/>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09.xml><?xml version="1.0" encoding="utf-8"?>
<p:tagLst xmlns:p="http://schemas.openxmlformats.org/presentationml/2006/main">
  <p:tag name="KSO_WM_TEMPLATE_CATEGORY" val="diagram"/>
  <p:tag name="KSO_WM_TEMPLATE_INDEX" val="20181256"/>
  <p:tag name="KSO_WM_UNIT_TYPE" val="l_h_i"/>
  <p:tag name="KSO_WM_UNIT_INDEX" val="1_1_6"/>
  <p:tag name="KSO_WM_UNIT_ID" val="diagram20181256_2*l_h_i*1_1_6"/>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10.xml><?xml version="1.0" encoding="utf-8"?>
<p:tagLst xmlns:p="http://schemas.openxmlformats.org/presentationml/2006/main">
  <p:tag name="KSO_WM_TEMPLATE_CATEGORY" val="diagram"/>
  <p:tag name="KSO_WM_TEMPLATE_INDEX" val="20181256"/>
  <p:tag name="KSO_WM_UNIT_TYPE" val="l_h_i"/>
  <p:tag name="KSO_WM_UNIT_INDEX" val="1_1_7"/>
  <p:tag name="KSO_WM_UNIT_ID" val="diagram20181256_2*l_h_i*1_1_7"/>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11.xml><?xml version="1.0" encoding="utf-8"?>
<p:tagLst xmlns:p="http://schemas.openxmlformats.org/presentationml/2006/main">
  <p:tag name="KSO_WM_TEMPLATE_CATEGORY" val="diagram"/>
  <p:tag name="KSO_WM_TEMPLATE_INDEX" val="20181256"/>
  <p:tag name="KSO_WM_UNIT_TYPE" val="l_h_i"/>
  <p:tag name="KSO_WM_UNIT_INDEX" val="1_2_1"/>
  <p:tag name="KSO_WM_UNIT_ID" val="diagram20181256_2*l_h_i*1_2_1"/>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112.xml><?xml version="1.0" encoding="utf-8"?>
<p:tagLst xmlns:p="http://schemas.openxmlformats.org/presentationml/2006/main">
  <p:tag name="KSO_WM_TEMPLATE_CATEGORY" val="diagram"/>
  <p:tag name="KSO_WM_TEMPLATE_INDEX" val="20181256"/>
  <p:tag name="KSO_WM_UNIT_TYPE" val="l_h_i"/>
  <p:tag name="KSO_WM_UNIT_INDEX" val="1_2_2"/>
  <p:tag name="KSO_WM_UNIT_ID" val="diagram20181256_2*l_h_i*1_2_2"/>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113.xml><?xml version="1.0" encoding="utf-8"?>
<p:tagLst xmlns:p="http://schemas.openxmlformats.org/presentationml/2006/main">
  <p:tag name="KSO_WM_TEMPLATE_CATEGORY" val="diagram"/>
  <p:tag name="KSO_WM_TEMPLATE_INDEX" val="20181256"/>
  <p:tag name="KSO_WM_UNIT_TYPE" val="l_h_i"/>
  <p:tag name="KSO_WM_UNIT_INDEX" val="1_2_3"/>
  <p:tag name="KSO_WM_UNIT_ID" val="diagram20181256_2*l_h_i*1_2_3"/>
  <p:tag name="KSO_WM_UNIT_LAYERLEVEL" val="1_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Lst>
</file>

<file path=ppt/tags/tag114.xml><?xml version="1.0" encoding="utf-8"?>
<p:tagLst xmlns:p="http://schemas.openxmlformats.org/presentationml/2006/main">
  <p:tag name="KSO_WM_TEMPLATE_CATEGORY" val="diagram"/>
  <p:tag name="KSO_WM_TEMPLATE_INDEX" val="20181256"/>
  <p:tag name="KSO_WM_UNIT_TYPE" val="l_h_i"/>
  <p:tag name="KSO_WM_UNIT_INDEX" val="1_2_4"/>
  <p:tag name="KSO_WM_UNIT_ID" val="diagram20181256_2*l_h_i*1_2_4"/>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15.xml><?xml version="1.0" encoding="utf-8"?>
<p:tagLst xmlns:p="http://schemas.openxmlformats.org/presentationml/2006/main">
  <p:tag name="KSO_WM_TEMPLATE_CATEGORY" val="diagram"/>
  <p:tag name="KSO_WM_TEMPLATE_INDEX" val="20181256"/>
  <p:tag name="KSO_WM_UNIT_TYPE" val="l_h_i"/>
  <p:tag name="KSO_WM_UNIT_INDEX" val="1_2_5"/>
  <p:tag name="KSO_WM_UNIT_ID" val="diagram20181256_2*l_h_i*1_2_5"/>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16.xml><?xml version="1.0" encoding="utf-8"?>
<p:tagLst xmlns:p="http://schemas.openxmlformats.org/presentationml/2006/main">
  <p:tag name="KSO_WM_TEMPLATE_CATEGORY" val="diagram"/>
  <p:tag name="KSO_WM_TEMPLATE_INDEX" val="20181256"/>
  <p:tag name="KSO_WM_UNIT_TYPE" val="l_h_i"/>
  <p:tag name="KSO_WM_UNIT_INDEX" val="1_2_6"/>
  <p:tag name="KSO_WM_UNIT_ID" val="diagram20181256_2*l_h_i*1_2_6"/>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17.xml><?xml version="1.0" encoding="utf-8"?>
<p:tagLst xmlns:p="http://schemas.openxmlformats.org/presentationml/2006/main">
  <p:tag name="KSO_WM_TEMPLATE_CATEGORY" val="diagram"/>
  <p:tag name="KSO_WM_TEMPLATE_INDEX" val="20181256"/>
  <p:tag name="KSO_WM_UNIT_TYPE" val="l_h_i"/>
  <p:tag name="KSO_WM_UNIT_INDEX" val="1_2_7"/>
  <p:tag name="KSO_WM_UNIT_ID" val="diagram20181256_2*l_h_i*1_2_7"/>
  <p:tag name="KSO_WM_UNIT_LAYERLEVEL" val="1_1_1"/>
  <p:tag name="KSO_WM_BEAUTIFY_FLAG" val="#wm#"/>
  <p:tag name="KSO_WM_TAG_VERSION" val="1.0"/>
  <p:tag name="KSO_WM_DIAGRAM_GROUP_CODE" val="l1-1"/>
  <p:tag name="KSO_WM_UNIT_FILL_FORE_SCHEMECOLOR_INDEX" val="6"/>
  <p:tag name="KSO_WM_UNIT_FILL_TYPE" val="1"/>
  <p:tag name="KSO_WM_UNIT_TEXT_FILL_FORE_SCHEMECOLOR_INDEX" val="2"/>
  <p:tag name="KSO_WM_UNIT_TEXT_FILL_TYPE" val="1"/>
</p:tagLst>
</file>

<file path=ppt/tags/tag118.xml><?xml version="1.0" encoding="utf-8"?>
<p:tagLst xmlns:p="http://schemas.openxmlformats.org/presentationml/2006/main">
  <p:tag name="ISLIDE.ICON" val="#171273;"/>
</p:tagLst>
</file>

<file path=ppt/tags/tag119.xml><?xml version="1.0" encoding="utf-8"?>
<p:tagLst xmlns:p="http://schemas.openxmlformats.org/presentationml/2006/main">
  <p:tag name="ISLIDE.ICON" val="#171273;"/>
</p:tagLst>
</file>

<file path=ppt/tags/tag120.xml><?xml version="1.0" encoding="utf-8"?>
<p:tagLst xmlns:p="http://schemas.openxmlformats.org/presentationml/2006/main">
  <p:tag name="ISLIDE.ICON" val="#171273;"/>
</p:tagLst>
</file>

<file path=ppt/tags/tag121.xml><?xml version="1.0" encoding="utf-8"?>
<p:tagLst xmlns:p="http://schemas.openxmlformats.org/presentationml/2006/main">
  <p:tag name="KSO_WM_UNIT_PLACING_PICTURE_USER_VIEWPORT" val="{&quot;height&quot;:9644,&quot;width&quot;:9045}"/>
</p:tagLst>
</file>

<file path=ppt/tags/tag122.xml><?xml version="1.0" encoding="utf-8"?>
<p:tagLst xmlns:p="http://schemas.openxmlformats.org/presentationml/2006/main">
  <p:tag name="KSO_WM_UNIT_PLACING_PICTURE_USER_VIEWPORT" val="{&quot;height&quot;:3304,&quot;width&quot;:8959}"/>
</p:tagLst>
</file>

<file path=ppt/tags/tag123.xml><?xml version="1.0" encoding="utf-8"?>
<p:tagLst xmlns:p="http://schemas.openxmlformats.org/presentationml/2006/main">
  <p:tag name="KSO_WM_UNIT_PLACING_PICTURE_USER_VIEWPORT" val="{&quot;height&quot;:4212,&quot;width&quot;:2304}"/>
</p:tagLst>
</file>

<file path=ppt/tags/tag124.xml><?xml version="1.0" encoding="utf-8"?>
<p:tagLst xmlns:p="http://schemas.openxmlformats.org/presentationml/2006/main">
  <p:tag name="ISLIDE.ICON" val="#171273;"/>
</p:tagLst>
</file>

<file path=ppt/tags/tag125.xml><?xml version="1.0" encoding="utf-8"?>
<p:tagLst xmlns:p="http://schemas.openxmlformats.org/presentationml/2006/main">
  <p:tag name="ISLIDE.ICON" val="#171273;"/>
  <p:tag name="KSO_WM_SLIDE_ID" val="diagram2021326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13260"/>
  <p:tag name="KSO_WM_SLIDE_LAYOUT" val="a_d_f"/>
  <p:tag name="KSO_WM_SLIDE_LAYOUT_CNT" val="1_1_1"/>
  <p:tag name="KSO_WM_TEMPLATE_THUMBS_INDEX" val="1、4、7、12、13、14、15、16、17、18、20、24、25、28、33、36、40、43、44"/>
  <p:tag name="KSO_WM_SLIDE_SIZE" val="960*444"/>
  <p:tag name="KSO_WM_SLIDE_POSITION" val="0*4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75f553136823a5e620c"/>
  <p:tag name="KSO_WM_SLIDE_LAYOUT_INFO" val="{&quot;backgroundInfo&quot;:[{&quot;bottom&quot;:0,&quot;bottomAbs&quot;:false,&quot;left&quot;:0,&quot;leftAbs&quot;:false,&quot;right&quot;:0,&quot;rightAbs&quot;:false,&quot;top&quot;:0,&quot;topAbs&quot;:false,&quot;type&quot;:&quot;general&quot;}],&quot;id&quot;:&quot;2021-04-01T15:20:22&quot;,&quot;maxSize&quot;:{&quot;size1&quot;:29.999650173682582},&quot;minSize&quot;:{&quot;size1&quot;:18.999650173682582},&quot;normalSize&quot;:{&quot;size1&quot;:18.999650173682582},&quot;subLayout&quot;:[{&quot;id&quot;:&quot;2021-04-01T15:20:22&quot;,&quot;margin&quot;:{&quot;bottom&quot;:0.0260000042617321,&quot;left&quot;:1.6929999589920044,&quot;right&quot;:1.6929999589920044,&quot;top&quot;:1.6929999589920044},&quot;type&quot;:0},{&quot;id&quot;:&quot;2021-04-01T15:20:22&quot;,&quot;maxSize&quot;:{&quot;size1&quot;:69.99956811752274},&quot;minSize&quot;:{&quot;size1&quot;:50.79956811752274},&quot;normalSize&quot;:{&quot;size1&quot;:69.99933949383733},&quot;subLayout&quot;:[{&quot;id&quot;:&quot;2021-04-01T15:20:22&quot;,&quot;margin&quot;:{&quot;bottom&quot;:0.0260000042617321,&quot;left&quot;:1.6929999589920044,&quot;right&quot;:1.6929999589920044,&quot;top&quot;:0.609000027179718},&quot;type&quot;:0},{&quot;id&quot;:&quot;2021-04-01T15:20:22&quot;,&quot;margin&quot;:{&quot;bottom&quot;:1.6929999589920044,&quot;left&quot;:1.6929999589920044,&quot;right&quot;:1.6929999589920044,&quot;top&quot;:1.243999719619751},&quot;type&quot;:0}],&quot;type&quot;:0}],&quot;type&quot;:0}"/>
  <p:tag name="KSO_WM_SLIDE_BACKGROUND" val="[&quot;general&quot;]"/>
  <p:tag name="KSO_WM_SLIDE_RATIO" val="1.777778"/>
  <p:tag name="KSO_WM_CHIP_FILLPROP" val="[[{&quot;text_align&quot;:&quot;ct&quot;,&quot;text_direction&quot;:&quot;horizontal&quot;,&quot;support_big_font&quot;:false,&quot;fill_id&quot;:&quot;deca2c856a2c479fa3af2fcbe1e54fdb&quot;,&quot;fill_align&quot;:&quot;ct&quot;,&quot;chip_types&quot;:[&quot;header&quot;]},{&quot;text_align&quot;:&quot;lm&quot;,&quot;text_direction&quot;:&quot;horizontal&quot;,&quot;support_features&quot;:[&quot;collage&quot;,&quot;carousel&quot;],&quot;support_big_font&quot;:false,&quot;fill_id&quot;:&quot;841bd522af0d4af0ba09947cc92c0c6f&quot;,&quot;fill_align&quot;:&quot;cm&quot;,&quot;chip_types&quot;:[&quot;diagram&quot;,&quot;picture&quot;,&quot;chart&quot;,&quot;table&quot;,&quot;video&quot;]},{&quot;text_align&quot;:&quot;lm&quot;,&quot;text_direction&quot;:&quot;horizontal&quot;,&quot;support_big_font&quot;:false,&quot;fill_id&quot;:&quot;266c8afa1b1d4ad286999c33ab59c18d&quot;,&quot;fill_align&quot;:&quot;cm&quot;,&quot;chip_types&quot;:[&quot;text&quot;]}]]"/>
  <p:tag name="FIXED_XID_TMP" val="5f5ee1ca4d6848d78f644aed"/>
  <p:tag name="KSO_WM_CHIP_DECFILLPROP" val="[]"/>
  <p:tag name="KSO_WM_CHIP_GROUPID" val="5f5ee1ca4d6848d78f644aed"/>
  <p:tag name="KSO_WM_SLIDE_BK_DARK_LIGHT" val="2"/>
  <p:tag name="KSO_WM_SLIDE_BACKGROUND_TYPE" val="general"/>
  <p:tag name="KSO_WM_SLIDE_SUPPORT_FEATURE_TYPE" val="3"/>
  <p:tag name="KSO_WM_TEMPLATE_ASSEMBLE_XID" val="60656ed84054ed1e2fb80083"/>
  <p:tag name="KSO_WM_TEMPLATE_ASSEMBLE_GROUPID" val="60656ed84054ed1e2fb80083"/>
  <p:tag name="KSO_WM_UNIT_FLASH_PICTURE_TYPE" val="1"/>
</p:tagLst>
</file>

<file path=ppt/tags/tag126.xml><?xml version="1.0" encoding="utf-8"?>
<p:tagLst xmlns:p="http://schemas.openxmlformats.org/presentationml/2006/main">
  <p:tag name="ISLIDE.ICON" val="#171273;"/>
</p:tagLst>
</file>

<file path=ppt/tags/tag127.xml><?xml version="1.0" encoding="utf-8"?>
<p:tagLst xmlns:p="http://schemas.openxmlformats.org/presentationml/2006/main">
  <p:tag name="ISLIDE.ICON" val="#171273;"/>
  <p:tag name="KSO_WM_SLIDE_ID" val="diagram20213260_1"/>
  <p:tag name="KSO_WM_TEMPLATE_SUBCATEGORY" val="21"/>
  <p:tag name="KSO_WM_TEMPLATE_MASTER_TYPE" val="0"/>
  <p:tag name="KSO_WM_TEMPLATE_COLOR_TYPE" val="1"/>
  <p:tag name="KSO_WM_SLIDE_TYPE" val="text"/>
  <p:tag name="KSO_WM_SLIDE_SUBTYPE" val="picTxt"/>
  <p:tag name="KSO_WM_SLIDE_ITEM_CNT" val="0"/>
  <p:tag name="KSO_WM_SLIDE_INDEX" val="1"/>
  <p:tag name="KSO_WM_TAG_VERSION" val="1.0"/>
  <p:tag name="KSO_WM_BEAUTIFY_FLAG" val="#wm#"/>
  <p:tag name="KSO_WM_TEMPLATE_CATEGORY" val="diagram"/>
  <p:tag name="KSO_WM_TEMPLATE_INDEX" val="20213260"/>
  <p:tag name="KSO_WM_SLIDE_LAYOUT" val="a_d_f"/>
  <p:tag name="KSO_WM_SLIDE_LAYOUT_CNT" val="1_1_1"/>
  <p:tag name="KSO_WM_TEMPLATE_THUMBS_INDEX" val="1、4、7、12、13、14、15、16、17、18、20、24、25、28、33、36、40、43、44"/>
  <p:tag name="KSO_WM_SLIDE_SIZE" val="960*444"/>
  <p:tag name="KSO_WM_SLIDE_POSITION" val="0*4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f69675f553136823a5e620c"/>
  <p:tag name="KSO_WM_SLIDE_LAYOUT_INFO" val="{&quot;backgroundInfo&quot;:[{&quot;bottom&quot;:0,&quot;bottomAbs&quot;:false,&quot;left&quot;:0,&quot;leftAbs&quot;:false,&quot;right&quot;:0,&quot;rightAbs&quot;:false,&quot;top&quot;:0,&quot;topAbs&quot;:false,&quot;type&quot;:&quot;general&quot;}],&quot;id&quot;:&quot;2021-04-01T15:20:22&quot;,&quot;maxSize&quot;:{&quot;size1&quot;:29.999650173682582},&quot;minSize&quot;:{&quot;size1&quot;:18.999650173682582},&quot;normalSize&quot;:{&quot;size1&quot;:18.999650173682582},&quot;subLayout&quot;:[{&quot;id&quot;:&quot;2021-04-01T15:20:22&quot;,&quot;margin&quot;:{&quot;bottom&quot;:0.0260000042617321,&quot;left&quot;:1.6929999589920044,&quot;right&quot;:1.6929999589920044,&quot;top&quot;:1.6929999589920044},&quot;type&quot;:0},{&quot;id&quot;:&quot;2021-04-01T15:20:22&quot;,&quot;maxSize&quot;:{&quot;size1&quot;:69.99956811752274},&quot;minSize&quot;:{&quot;size1&quot;:50.79956811752274},&quot;normalSize&quot;:{&quot;size1&quot;:69.99933949383733},&quot;subLayout&quot;:[{&quot;id&quot;:&quot;2021-04-01T15:20:22&quot;,&quot;margin&quot;:{&quot;bottom&quot;:0.0260000042617321,&quot;left&quot;:1.6929999589920044,&quot;right&quot;:1.6929999589920044,&quot;top&quot;:0.609000027179718},&quot;type&quot;:0},{&quot;id&quot;:&quot;2021-04-01T15:20:22&quot;,&quot;margin&quot;:{&quot;bottom&quot;:1.6929999589920044,&quot;left&quot;:1.6929999589920044,&quot;right&quot;:1.6929999589920044,&quot;top&quot;:1.243999719619751},&quot;type&quot;:0}],&quot;type&quot;:0}],&quot;type&quot;:0}"/>
  <p:tag name="KSO_WM_SLIDE_BACKGROUND" val="[&quot;general&quot;]"/>
  <p:tag name="KSO_WM_SLIDE_RATIO" val="1.777778"/>
  <p:tag name="KSO_WM_CHIP_FILLPROP" val="[[{&quot;text_align&quot;:&quot;ct&quot;,&quot;text_direction&quot;:&quot;horizontal&quot;,&quot;support_big_font&quot;:false,&quot;fill_id&quot;:&quot;deca2c856a2c479fa3af2fcbe1e54fdb&quot;,&quot;fill_align&quot;:&quot;ct&quot;,&quot;chip_types&quot;:[&quot;header&quot;]},{&quot;text_align&quot;:&quot;lm&quot;,&quot;text_direction&quot;:&quot;horizontal&quot;,&quot;support_features&quot;:[&quot;collage&quot;,&quot;carousel&quot;],&quot;support_big_font&quot;:false,&quot;fill_id&quot;:&quot;841bd522af0d4af0ba09947cc92c0c6f&quot;,&quot;fill_align&quot;:&quot;cm&quot;,&quot;chip_types&quot;:[&quot;diagram&quot;,&quot;picture&quot;,&quot;chart&quot;,&quot;table&quot;,&quot;video&quot;]},{&quot;text_align&quot;:&quot;lm&quot;,&quot;text_direction&quot;:&quot;horizontal&quot;,&quot;support_big_font&quot;:false,&quot;fill_id&quot;:&quot;266c8afa1b1d4ad286999c33ab59c18d&quot;,&quot;fill_align&quot;:&quot;cm&quot;,&quot;chip_types&quot;:[&quot;text&quot;]}]]"/>
  <p:tag name="FIXED_XID_TMP" val="5f5ee1ca4d6848d78f644aed"/>
  <p:tag name="KSO_WM_CHIP_DECFILLPROP" val="[]"/>
  <p:tag name="KSO_WM_CHIP_GROUPID" val="5f5ee1ca4d6848d78f644aed"/>
  <p:tag name="KSO_WM_SLIDE_BK_DARK_LIGHT" val="2"/>
  <p:tag name="KSO_WM_SLIDE_BACKGROUND_TYPE" val="general"/>
  <p:tag name="KSO_WM_SLIDE_SUPPORT_FEATURE_TYPE" val="3"/>
  <p:tag name="KSO_WM_TEMPLATE_ASSEMBLE_XID" val="60656ed84054ed1e2fb80083"/>
  <p:tag name="KSO_WM_TEMPLATE_ASSEMBLE_GROUPID" val="60656ed84054ed1e2fb80083"/>
  <p:tag name="KSO_WM_UNIT_FLASH_PICTURE_TYPE" val="1"/>
</p:tagLst>
</file>

<file path=ppt/tags/tag128.xml><?xml version="1.0" encoding="utf-8"?>
<p:tagLst xmlns:p="http://schemas.openxmlformats.org/presentationml/2006/main">
  <p:tag name="ISLIDE.ICON" val="#171273;"/>
</p:tagLst>
</file>

<file path=ppt/tags/tag129.xml><?xml version="1.0" encoding="utf-8"?>
<p:tagLst xmlns:p="http://schemas.openxmlformats.org/presentationml/2006/main">
  <p:tag name="ISLIDE.ICON" val="#171273;"/>
</p:tagLst>
</file>

<file path=ppt/tags/tag130.xml><?xml version="1.0" encoding="utf-8"?>
<p:tagLst xmlns:p="http://schemas.openxmlformats.org/presentationml/2006/main">
  <p:tag name="ISLIDE.ICON" val="#171273;"/>
</p:tagLst>
</file>

<file path=ppt/tags/tag131.xml><?xml version="1.0" encoding="utf-8"?>
<p:tagLst xmlns:p="http://schemas.openxmlformats.org/presentationml/2006/main">
  <p:tag name="ISLIDE.ICON" val="#171273;"/>
</p:tagLst>
</file>

<file path=ppt/tags/tag132.xml><?xml version="1.0" encoding="utf-8"?>
<p:tagLst xmlns:p="http://schemas.openxmlformats.org/presentationml/2006/main">
  <p:tag name="ISLIDE.ICON" val="#171273;"/>
</p:tagLst>
</file>

<file path=ppt/tags/tag133.xml><?xml version="1.0" encoding="utf-8"?>
<p:tagLst xmlns:p="http://schemas.openxmlformats.org/presentationml/2006/main">
  <p:tag name="ISLIDE.ICON" val="#171273;"/>
</p:tagLst>
</file>

<file path=ppt/tags/tag134.xml><?xml version="1.0" encoding="utf-8"?>
<p:tagLst xmlns:p="http://schemas.openxmlformats.org/presentationml/2006/main">
  <p:tag name="ISLIDE.ICON" val="#171273;"/>
</p:tagLst>
</file>

<file path=ppt/tags/tag135.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3260_1*f*1"/>
  <p:tag name="KSO_WM_TEMPLATE_CATEGORY" val="diagram"/>
  <p:tag name="KSO_WM_TEMPLATE_INDEX" val="20213260"/>
  <p:tag name="KSO_WM_UNIT_LAYERLEVEL" val="1"/>
  <p:tag name="KSO_WM_TAG_VERSION" val="1.0"/>
  <p:tag name="KSO_WM_BEAUTIFY_FLAG" val="#wm#"/>
  <p:tag name="KSO_WM_UNIT_DEFAULT_FONT" val="14;20;2"/>
  <p:tag name="KSO_WM_UNIT_BLOCK" val="0"/>
  <p:tag name="KSO_WM_UNIT_VALUE" val="56"/>
  <p:tag name="KSO_WM_UNIT_SHOW_EDIT_AREA_INDICATION" val="1"/>
  <p:tag name="KSO_WM_CHIP_GROUPID" val="5e6b05596848fb12bee65ac8"/>
  <p:tag name="KSO_WM_CHIP_XID" val="5e6b05596848fb12bee65aca"/>
  <p:tag name="KSO_WM_UNIT_DEC_AREA_ID" val="1852afdbe4404af4ab6e6d23668d7dd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5765755baa64e51b7e0c39844525769"/>
  <p:tag name="KSO_WM_UNIT_TEXT_FILL_FORE_SCHEMECOLOR_INDEX_BRIGHTNESS" val="0.25"/>
  <p:tag name="KSO_WM_UNIT_TEXT_FILL_FORE_SCHEMECOLOR_INDEX" val="13"/>
  <p:tag name="KSO_WM_UNIT_TEXT_FILL_TYPE" val="1"/>
  <p:tag name="KSO_WM_TEMPLATE_ASSEMBLE_XID" val="60656ed84054ed1e2fb80083"/>
  <p:tag name="KSO_WM_TEMPLATE_ASSEMBLE_GROUPID" val="60656ed84054ed1e2fb80083"/>
</p:tagLst>
</file>

<file path=ppt/tags/tag136.xml><?xml version="1.0" encoding="utf-8"?>
<p:tagLst xmlns:p="http://schemas.openxmlformats.org/presentationml/2006/main">
  <p:tag name="ISLIDE.ICON" val="#171273;"/>
</p:tagLst>
</file>

<file path=ppt/tags/tag137.xml><?xml version="1.0" encoding="utf-8"?>
<p:tagLst xmlns:p="http://schemas.openxmlformats.org/presentationml/2006/main">
  <p:tag name="ISLIDE.ICON" val="#171273;"/>
</p:tagLst>
</file>

<file path=ppt/tags/tag138.xml><?xml version="1.0" encoding="utf-8"?>
<p:tagLst xmlns:p="http://schemas.openxmlformats.org/presentationml/2006/main">
  <p:tag name="KSO_WM_UNIT_PLACING_PICTURE_USER_VIEWPORT" val="{&quot;height&quot;:5400,&quot;width&quot;:9600}"/>
</p:tagLst>
</file>

<file path=ppt/tags/tag139.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3260_1*f*1"/>
  <p:tag name="KSO_WM_TEMPLATE_CATEGORY" val="diagram"/>
  <p:tag name="KSO_WM_TEMPLATE_INDEX" val="20213260"/>
  <p:tag name="KSO_WM_UNIT_LAYERLEVEL" val="1"/>
  <p:tag name="KSO_WM_TAG_VERSION" val="1.0"/>
  <p:tag name="KSO_WM_BEAUTIFY_FLAG" val="#wm#"/>
  <p:tag name="KSO_WM_UNIT_DEFAULT_FONT" val="14;20;2"/>
  <p:tag name="KSO_WM_UNIT_BLOCK" val="0"/>
  <p:tag name="KSO_WM_UNIT_VALUE" val="56"/>
  <p:tag name="KSO_WM_UNIT_SHOW_EDIT_AREA_INDICATION" val="1"/>
  <p:tag name="KSO_WM_CHIP_GROUPID" val="5e6b05596848fb12bee65ac8"/>
  <p:tag name="KSO_WM_CHIP_XID" val="5e6b05596848fb12bee65aca"/>
  <p:tag name="KSO_WM_UNIT_DEC_AREA_ID" val="1852afdbe4404af4ab6e6d23668d7dd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5765755baa64e51b7e0c39844525769"/>
  <p:tag name="KSO_WM_UNIT_TEXT_FILL_FORE_SCHEMECOLOR_INDEX_BRIGHTNESS" val="0.25"/>
  <p:tag name="KSO_WM_UNIT_TEXT_FILL_FORE_SCHEMECOLOR_INDEX" val="13"/>
  <p:tag name="KSO_WM_UNIT_TEXT_FILL_TYPE" val="1"/>
  <p:tag name="KSO_WM_TEMPLATE_ASSEMBLE_XID" val="60656ed84054ed1e2fb80083"/>
  <p:tag name="KSO_WM_TEMPLATE_ASSEMBLE_GROUPID" val="60656ed84054ed1e2fb80083"/>
</p:tagLst>
</file>

<file path=ppt/tags/tag140.xml><?xml version="1.0" encoding="utf-8"?>
<p:tagLst xmlns:p="http://schemas.openxmlformats.org/presentationml/2006/main">
  <p:tag name="ISLIDE.ICON" val="#171273;"/>
</p:tagLst>
</file>

<file path=ppt/tags/tag141.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3260_1*f*1"/>
  <p:tag name="KSO_WM_TEMPLATE_CATEGORY" val="diagram"/>
  <p:tag name="KSO_WM_TEMPLATE_INDEX" val="20213260"/>
  <p:tag name="KSO_WM_UNIT_LAYERLEVEL" val="1"/>
  <p:tag name="KSO_WM_TAG_VERSION" val="1.0"/>
  <p:tag name="KSO_WM_BEAUTIFY_FLAG" val="#wm#"/>
  <p:tag name="KSO_WM_UNIT_DEFAULT_FONT" val="14;20;2"/>
  <p:tag name="KSO_WM_UNIT_BLOCK" val="0"/>
  <p:tag name="KSO_WM_UNIT_VALUE" val="56"/>
  <p:tag name="KSO_WM_UNIT_SHOW_EDIT_AREA_INDICATION" val="1"/>
  <p:tag name="KSO_WM_CHIP_GROUPID" val="5e6b05596848fb12bee65ac8"/>
  <p:tag name="KSO_WM_CHIP_XID" val="5e6b05596848fb12bee65aca"/>
  <p:tag name="KSO_WM_UNIT_DEC_AREA_ID" val="1852afdbe4404af4ab6e6d23668d7ddd"/>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5765755baa64e51b7e0c39844525769"/>
  <p:tag name="KSO_WM_UNIT_TEXT_FILL_FORE_SCHEMECOLOR_INDEX_BRIGHTNESS" val="0.25"/>
  <p:tag name="KSO_WM_UNIT_TEXT_FILL_FORE_SCHEMECOLOR_INDEX" val="13"/>
  <p:tag name="KSO_WM_UNIT_TEXT_FILL_TYPE" val="1"/>
  <p:tag name="KSO_WM_TEMPLATE_ASSEMBLE_XID" val="60656ed84054ed1e2fb80083"/>
  <p:tag name="KSO_WM_TEMPLATE_ASSEMBLE_GROUPID" val="60656ed84054ed1e2fb80083"/>
</p:tagLst>
</file>

<file path=ppt/tags/tag142.xml><?xml version="1.0" encoding="utf-8"?>
<p:tagLst xmlns:p="http://schemas.openxmlformats.org/presentationml/2006/main">
  <p:tag name="ISLIDE.ICON" val="#171273;"/>
</p:tagLst>
</file>

<file path=ppt/tags/tag143.xml><?xml version="1.0" encoding="utf-8"?>
<p:tagLst xmlns:p="http://schemas.openxmlformats.org/presentationml/2006/main">
  <p:tag name="ISLIDE.ICON" val="#171273;"/>
</p:tagLst>
</file>

<file path=ppt/tags/tag144.xml><?xml version="1.0" encoding="utf-8"?>
<p:tagLst xmlns:p="http://schemas.openxmlformats.org/presentationml/2006/main">
  <p:tag name="ISLIDE.ICON" val="#171273;"/>
</p:tagLst>
</file>

<file path=ppt/tags/tag145.xml><?xml version="1.0" encoding="utf-8"?>
<p:tagLst xmlns:p="http://schemas.openxmlformats.org/presentationml/2006/main">
  <p:tag name="KSO_WM_UNIT_PLACING_PICTURE_USER_VIEWPORT" val="{&quot;height&quot;:7476,&quot;width&quot;:17724}"/>
</p:tagLst>
</file>

<file path=ppt/tags/tag146.xml><?xml version="1.0" encoding="utf-8"?>
<p:tagLst xmlns:p="http://schemas.openxmlformats.org/presentationml/2006/main">
  <p:tag name="ISLIDE.ICON" val="#171273;"/>
</p:tagLst>
</file>

<file path=ppt/tags/tag147.xml><?xml version="1.0" encoding="utf-8"?>
<p:tagLst xmlns:p="http://schemas.openxmlformats.org/presentationml/2006/main">
  <p:tag name="ISLIDE.ICON" val="#171273;"/>
</p:tagLst>
</file>

<file path=ppt/tags/tag148.xml><?xml version="1.0" encoding="utf-8"?>
<p:tagLst xmlns:p="http://schemas.openxmlformats.org/presentationml/2006/main">
  <p:tag name="ISLIDE.ICON" val="#171273;"/>
</p:tagLst>
</file>

<file path=ppt/tags/tag149.xml><?xml version="1.0" encoding="utf-8"?>
<p:tagLst xmlns:p="http://schemas.openxmlformats.org/presentationml/2006/main">
  <p:tag name="ISLIDE.ICON" val="#171273;"/>
</p:tagLst>
</file>

<file path=ppt/tags/tag150.xml><?xml version="1.0" encoding="utf-8"?>
<p:tagLst xmlns:p="http://schemas.openxmlformats.org/presentationml/2006/main">
  <p:tag name="ISLIDE.ICON" val="#171273;"/>
</p:tagLst>
</file>

<file path=ppt/tags/tag151.xml><?xml version="1.0" encoding="utf-8"?>
<p:tagLst xmlns:p="http://schemas.openxmlformats.org/presentationml/2006/main">
  <p:tag name="ISLIDE.ICON" val="#171273;"/>
</p:tagLst>
</file>

<file path=ppt/tags/tag152.xml><?xml version="1.0" encoding="utf-8"?>
<p:tagLst xmlns:p="http://schemas.openxmlformats.org/presentationml/2006/main">
  <p:tag name="ISLIDE.ICON" val="#171273;"/>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3_4"/>
  <p:tag name="KSO_WM_UNIT_ID" val="diagram20222194_2*m_h_i*1_3_4"/>
  <p:tag name="KSO_WM_TEMPLATE_CATEGORY" val="diagram"/>
  <p:tag name="KSO_WM_TEMPLATE_INDEX" val="20222194"/>
  <p:tag name="KSO_WM_UNIT_LAYERLEVEL" val="1_1_1"/>
  <p:tag name="KSO_WM_TAG_VERSION" val="1.0"/>
  <p:tag name="KSO_WM_BEAUTIFY_FLAG" val="#wm#"/>
  <p:tag name="KSO_WM_DIAGRAM_GROUP_CODE" val="m1-1"/>
  <p:tag name="KSO_WM_UNIT_LINE_FORE_SCHEMECOLOR_INDEX" val="14"/>
  <p:tag name="KSO_WM_UNIT_LINE_FILL_TYPE" val="2"/>
  <p:tag name="KSO_WM_UNIT_DIAGRAM_SCHEMECOLOR_ID" val="2"/>
  <p:tag name="KSO_WM_UNIT_USESOURCEFORMAT_APPLY"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3"/>
  <p:tag name="KSO_WM_UNIT_ID" val="diagram20222194_2*m_h_i*1_1_3"/>
  <p:tag name="KSO_WM_TEMPLATE_CATEGORY" val="diagram"/>
  <p:tag name="KSO_WM_TEMPLATE_INDEX" val="20222194"/>
  <p:tag name="KSO_WM_UNIT_LAYERLEVEL" val="1_1_1"/>
  <p:tag name="KSO_WM_TAG_VERSION" val="1.0"/>
  <p:tag name="KSO_WM_BEAUTIFY_FLAG" val="#wm#"/>
  <p:tag name="KSO_WM_DIAGRAM_GROUP_CODE" val="m1-1"/>
  <p:tag name="KSO_WM_UNIT_LINE_FORE_SCHEMECOLOR_INDEX" val="14"/>
  <p:tag name="KSO_WM_UNIT_LINE_FILL_TYPE" val="2"/>
  <p:tag name="KSO_WM_UNIT_DIAGRAM_SCHEMECOLOR_ID" val="2"/>
  <p:tag name="KSO_WM_UNIT_USESOURCEFORMAT_APPLY" val="1"/>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i"/>
  <p:tag name="KSO_WM_UNIT_INDEX" val="1_1"/>
  <p:tag name="KSO_WM_UNIT_ID" val="diagram20222194_2*m_i*1_1"/>
  <p:tag name="KSO_WM_TEMPLATE_CATEGORY" val="diagram"/>
  <p:tag name="KSO_WM_TEMPLATE_INDEX" val="20222194"/>
  <p:tag name="KSO_WM_UNIT_LAYERLEVEL" val="1_1"/>
  <p:tag name="KSO_WM_TAG_VERSION" val="1.0"/>
  <p:tag name="KSO_WM_BEAUTIFY_FLAG" val="#wm#"/>
  <p:tag name="KSO_WM_DIAGRAM_GROUP_CODE" val="m1-1"/>
  <p:tag name="KSO_WM_UNIT_LINE_FORE_SCHEMECOLOR_INDEX" val="14"/>
  <p:tag name="KSO_WM_UNIT_LINE_FILL_TYPE" val="2"/>
  <p:tag name="KSO_WM_UNIT_DIAGRAM_SCHEMECOLOR_ID" val="2"/>
  <p:tag name="KSO_WM_UNIT_USESOURCEFORMAT_APPLY" val="1"/>
</p:tagLst>
</file>

<file path=ppt/tags/tag156.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UNIT_TYPE" val="m_h_a"/>
  <p:tag name="KSO_WM_UNIT_INDEX" val="1_1_1"/>
  <p:tag name="KSO_WM_UNIT_ID" val="diagram20222194_2*m_h_a*1_1_1"/>
  <p:tag name="KSO_WM_TEMPLATE_CATEGORY" val="diagram"/>
  <p:tag name="KSO_WM_TEMPLATE_INDEX" val="20222194"/>
  <p:tag name="KSO_WM_UNIT_LAYERLEVEL" val="1_1_1"/>
  <p:tag name="KSO_WM_TAG_VERSION" val="1.0"/>
  <p:tag name="KSO_WM_BEAUTIFY_FLAG" val="#wm#"/>
  <p:tag name="KSO_WM_UNIT_VALUE" val="10"/>
  <p:tag name="KSO_WM_DIAGRAM_GROUP_CODE" val="m1-1"/>
  <p:tag name="KSO_WM_UNIT_TEXT_FILL_FORE_SCHEMECOLOR_INDEX" val="13"/>
  <p:tag name="KSO_WM_UNIT_TEXT_FILL_TYPE" val="1"/>
  <p:tag name="KSO_WM_UNIT_DIAGRAM_SCHEMECOLOR_ID" val="2"/>
  <p:tag name="KSO_WM_UNIT_USESOURCEFORMAT_APPLY" val="1"/>
</p:tagLst>
</file>

<file path=ppt/tags/tag157.xml><?xml version="1.0" encoding="utf-8"?>
<p:tagLst xmlns:p="http://schemas.openxmlformats.org/presentationml/2006/main">
  <p:tag name="KSO_WM_UNIT_SUBTYPE" val="a"/>
  <p:tag name="KSO_WM_UNIT_PRESET_TEXT" val="单击此处输入你的正文，文字是您思想的提炼。"/>
  <p:tag name="KSO_WM_UNIT_NOCLEAR" val="0"/>
  <p:tag name="KSO_WM_UNIT_HIGHLIGHT" val="0"/>
  <p:tag name="KSO_WM_UNIT_COMPATIBLE" val="0"/>
  <p:tag name="KSO_WM_UNIT_DIAGRAM_ISNUMVISUAL" val="0"/>
  <p:tag name="KSO_WM_UNIT_DIAGRAM_ISREFERUNIT" val="0"/>
  <p:tag name="KSO_WM_UNIT_TYPE" val="m_h_f"/>
  <p:tag name="KSO_WM_UNIT_INDEX" val="1_1_1"/>
  <p:tag name="KSO_WM_UNIT_ID" val="diagram20222194_2*m_h_f*1_1_1"/>
  <p:tag name="KSO_WM_TEMPLATE_CATEGORY" val="diagram"/>
  <p:tag name="KSO_WM_TEMPLATE_INDEX" val="20222194"/>
  <p:tag name="KSO_WM_UNIT_LAYERLEVEL" val="1_1_1"/>
  <p:tag name="KSO_WM_TAG_VERSION" val="1.0"/>
  <p:tag name="KSO_WM_BEAUTIFY_FLAG" val="#wm#"/>
  <p:tag name="KSO_WM_DIAGRAM_GROUP_CODE" val="m1-1"/>
  <p:tag name="KSO_WM_UNIT_TEXT_FILL_FORE_SCHEMECOLOR_INDEX" val="13"/>
  <p:tag name="KSO_WM_UNIT_TEXT_FILL_TYPE" val="1"/>
  <p:tag name="KSO_WM_UNIT_DIAGRAM_SCHEMECOLOR_ID" val="2"/>
  <p:tag name="KSO_WM_UNIT_USESOURCEFORMAT_APPLY" val="1"/>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4"/>
  <p:tag name="KSO_WM_UNIT_ID" val="diagram20222194_2*m_h_i*1_1_4"/>
  <p:tag name="KSO_WM_TEMPLATE_CATEGORY" val="diagram"/>
  <p:tag name="KSO_WM_TEMPLATE_INDEX" val="20222194"/>
  <p:tag name="KSO_WM_UNIT_LAYERLEVEL" val="1_1_1"/>
  <p:tag name="KSO_WM_TAG_VERSION" val="1.0"/>
  <p:tag name="KSO_WM_BEAUTIFY_FLAG" val="#wm#"/>
  <p:tag name="KSO_WM_DIAGRAM_GROUP_CODE" val="m1-1"/>
  <p:tag name="KSO_WM_UNIT_FILL_FORE_SCHEMECOLOR_INDEX" val="5"/>
  <p:tag name="KSO_WM_UNIT_FILL_TYPE" val="1"/>
  <p:tag name="KSO_WM_UNIT_TEXT_FILL_FORE_SCHEMECOLOR_INDEX" val="2"/>
  <p:tag name="KSO_WM_UNIT_TEXT_FILL_TYPE" val="1"/>
  <p:tag name="KSO_WM_UNIT_DIAGRAM_SCHEMECOLOR_ID" val="2"/>
  <p:tag name="KSO_WM_UNIT_USESOURCEFORMAT_APPLY" val="1"/>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1_2"/>
  <p:tag name="KSO_WM_UNIT_ID" val="diagram20222194_2*m_h_i*1_1_2"/>
  <p:tag name="KSO_WM_TEMPLATE_CATEGORY" val="diagram"/>
  <p:tag name="KSO_WM_TEMPLATE_INDEX" val="20222194"/>
  <p:tag name="KSO_WM_UNIT_LAYERLEVEL" val="1_1_1"/>
  <p:tag name="KSO_WM_TAG_VERSION" val="1.0"/>
  <p:tag name="KSO_WM_BEAUTIFY_FLAG" val="#wm#"/>
  <p:tag name="KSO_WM_DIAGRAM_GROUP_CODE" val="m1-1"/>
  <p:tag name="KSO_WM_UNIT_FILL_FORE_SCHEMECOLOR_INDEX" val="5"/>
  <p:tag name="KSO_WM_UNIT_FILL_TYPE" val="1"/>
  <p:tag name="KSO_WM_UNIT_LINE_FORE_SCHEMECOLOR_INDEX" val="5"/>
  <p:tag name="KSO_WM_UNIT_LINE_FILL_TYPE" val="2"/>
  <p:tag name="KSO_WM_UNIT_TEXT_FILL_FORE_SCHEMECOLOR_INDEX" val="1"/>
  <p:tag name="KSO_WM_UNIT_TEXT_FILL_TYPE" val="1"/>
  <p:tag name="KSO_WM_UNIT_DIAGRAM_SCHEMECOLOR_ID" val="2"/>
  <p:tag name="KSO_WM_UNIT_USESOURCEFORMAT_APPLY" val="1"/>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22194_2*m_h_i*1_1_1"/>
  <p:tag name="KSO_WM_TEMPLATE_CATEGORY" val="diagram"/>
  <p:tag name="KSO_WM_TEMPLATE_INDEX" val="20222194"/>
  <p:tag name="KSO_WM_UNIT_LAYERLEVEL" val="1_1_1"/>
  <p:tag name="KSO_WM_TAG_VERSION" val="1.0"/>
  <p:tag name="KSO_WM_BEAUTIFY_FLAG" val="#wm#"/>
  <p:tag name="KSO_WM_DIAGRAM_GROUP_CODE" val="m1-1"/>
  <p:tag name="KSO_WM_UNIT_TEXT_FILL_FORE_SCHEMECOLOR_INDEX" val="14"/>
  <p:tag name="KSO_WM_UNIT_TEXT_FILL_TYPE" val="1"/>
  <p:tag name="KSO_WM_UNIT_DIAGRAM_SCHEMECOLOR_ID" val="2"/>
  <p:tag name="KSO_WM_UNIT_USESOURCEFORMAT_APPLY" val="1"/>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3_3"/>
  <p:tag name="KSO_WM_UNIT_ID" val="diagram20222194_2*m_h_i*1_3_3"/>
  <p:tag name="KSO_WM_TEMPLATE_CATEGORY" val="diagram"/>
  <p:tag name="KSO_WM_TEMPLATE_INDEX" val="20222194"/>
  <p:tag name="KSO_WM_UNIT_LAYERLEVEL" val="1_1_1"/>
  <p:tag name="KSO_WM_TAG_VERSION" val="1.0"/>
  <p:tag name="KSO_WM_BEAUTIFY_FLAG" val="#wm#"/>
  <p:tag name="KSO_WM_DIAGRAM_GROUP_CODE" val="m1-1"/>
  <p:tag name="KSO_WM_UNIT_FILL_FORE_SCHEMECOLOR_INDEX" val="7"/>
  <p:tag name="KSO_WM_UNIT_FILL_TYPE" val="1"/>
  <p:tag name="KSO_WM_UNIT_LINE_FORE_SCHEMECOLOR_INDEX" val="7"/>
  <p:tag name="KSO_WM_UNIT_LINE_FILL_TYPE" val="2"/>
  <p:tag name="KSO_WM_UNIT_TEXT_FILL_FORE_SCHEMECOLOR_INDEX" val="1"/>
  <p:tag name="KSO_WM_UNIT_TEXT_FILL_TYPE" val="1"/>
  <p:tag name="KSO_WM_UNIT_DIAGRAM_SCHEMECOLOR_ID" val="2"/>
  <p:tag name="KSO_WM_UNIT_USESOURCEFORMAT_APPLY" val="1"/>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3_2"/>
  <p:tag name="KSO_WM_UNIT_ID" val="diagram20222194_2*m_h_i*1_3_2"/>
  <p:tag name="KSO_WM_TEMPLATE_CATEGORY" val="diagram"/>
  <p:tag name="KSO_WM_TEMPLATE_INDEX" val="20222194"/>
  <p:tag name="KSO_WM_UNIT_LAYERLEVEL" val="1_1_1"/>
  <p:tag name="KSO_WM_TAG_VERSION" val="1.0"/>
  <p:tag name="KSO_WM_BEAUTIFY_FLAG" val="#wm#"/>
  <p:tag name="KSO_WM_DIAGRAM_GROUP_CODE" val="m1-1"/>
  <p:tag name="KSO_WM_UNIT_FILL_FORE_SCHEMECOLOR_INDEX" val="7"/>
  <p:tag name="KSO_WM_UNIT_FILL_TYPE" val="1"/>
  <p:tag name="KSO_WM_UNIT_TEXT_FILL_FORE_SCHEMECOLOR_INDEX" val="2"/>
  <p:tag name="KSO_WM_UNIT_TEXT_FILL_TYPE" val="1"/>
  <p:tag name="KSO_WM_UNIT_DIAGRAM_SCHEMECOLOR_ID" val="2"/>
  <p:tag name="KSO_WM_UNIT_USESOURCEFORMAT_APPLY" val="1"/>
</p:tagLst>
</file>

<file path=ppt/tags/tag163.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UNIT_TYPE" val="m_h_a"/>
  <p:tag name="KSO_WM_UNIT_INDEX" val="1_3_1"/>
  <p:tag name="KSO_WM_UNIT_ID" val="diagram20222194_2*m_h_a*1_3_1"/>
  <p:tag name="KSO_WM_TEMPLATE_CATEGORY" val="diagram"/>
  <p:tag name="KSO_WM_TEMPLATE_INDEX" val="20222194"/>
  <p:tag name="KSO_WM_UNIT_LAYERLEVEL" val="1_1_1"/>
  <p:tag name="KSO_WM_TAG_VERSION" val="1.0"/>
  <p:tag name="KSO_WM_BEAUTIFY_FLAG" val="#wm#"/>
  <p:tag name="KSO_WM_DIAGRAM_GROUP_CODE" val="m1-1"/>
  <p:tag name="KSO_WM_UNIT_TEXT_FILL_FORE_SCHEMECOLOR_INDEX" val="13"/>
  <p:tag name="KSO_WM_UNIT_TEXT_FILL_TYPE" val="1"/>
  <p:tag name="KSO_WM_UNIT_DIAGRAM_SCHEMECOLOR_ID" val="2"/>
  <p:tag name="KSO_WM_UNIT_USESOURCEFORMAT_APPLY" val="1"/>
</p:tagLst>
</file>

<file path=ppt/tags/tag164.xml><?xml version="1.0" encoding="utf-8"?>
<p:tagLst xmlns:p="http://schemas.openxmlformats.org/presentationml/2006/main">
  <p:tag name="KSO_WM_UNIT_SUBTYPE" val="a"/>
  <p:tag name="KSO_WM_UNIT_PRESET_TEXT" val="单击此处输入你的正文，文字是您思想的提炼。"/>
  <p:tag name="KSO_WM_UNIT_NOCLEAR" val="0"/>
  <p:tag name="KSO_WM_UNIT_HIGHLIGHT" val="0"/>
  <p:tag name="KSO_WM_UNIT_COMPATIBLE" val="0"/>
  <p:tag name="KSO_WM_UNIT_DIAGRAM_ISNUMVISUAL" val="0"/>
  <p:tag name="KSO_WM_UNIT_DIAGRAM_ISREFERUNIT" val="0"/>
  <p:tag name="KSO_WM_UNIT_TYPE" val="m_h_f"/>
  <p:tag name="KSO_WM_UNIT_INDEX" val="1_3_1"/>
  <p:tag name="KSO_WM_UNIT_ID" val="diagram20222194_2*m_h_f*1_3_1"/>
  <p:tag name="KSO_WM_TEMPLATE_CATEGORY" val="diagram"/>
  <p:tag name="KSO_WM_TEMPLATE_INDEX" val="20222194"/>
  <p:tag name="KSO_WM_UNIT_LAYERLEVEL" val="1_1_1"/>
  <p:tag name="KSO_WM_TAG_VERSION" val="1.0"/>
  <p:tag name="KSO_WM_BEAUTIFY_FLAG" val="#wm#"/>
  <p:tag name="KSO_WM_DIAGRAM_GROUP_CODE" val="m1-1"/>
  <p:tag name="KSO_WM_UNIT_TEXT_FILL_FORE_SCHEMECOLOR_INDEX" val="13"/>
  <p:tag name="KSO_WM_UNIT_TEXT_FILL_TYPE" val="1"/>
  <p:tag name="KSO_WM_UNIT_DIAGRAM_SCHEMECOLOR_ID" val="2"/>
  <p:tag name="KSO_WM_UNIT_USESOURCEFORMAT_APPLY" val="1"/>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3_1"/>
  <p:tag name="KSO_WM_UNIT_ID" val="diagram20222194_2*m_h_i*1_3_1"/>
  <p:tag name="KSO_WM_TEMPLATE_CATEGORY" val="diagram"/>
  <p:tag name="KSO_WM_TEMPLATE_INDEX" val="20222194"/>
  <p:tag name="KSO_WM_UNIT_LAYERLEVEL" val="1_1_1"/>
  <p:tag name="KSO_WM_TAG_VERSION" val="1.0"/>
  <p:tag name="KSO_WM_BEAUTIFY_FLAG" val="#wm#"/>
  <p:tag name="KSO_WM_DIAGRAM_GROUP_CODE" val="m1-1"/>
  <p:tag name="KSO_WM_UNIT_TEXT_FILL_FORE_SCHEMECOLOR_INDEX" val="14"/>
  <p:tag name="KSO_WM_UNIT_TEXT_FILL_TYPE" val="1"/>
  <p:tag name="KSO_WM_UNIT_DIAGRAM_SCHEMECOLOR_ID" val="2"/>
  <p:tag name="KSO_WM_UNIT_USESOURCEFORMAT_APPLY" val="1"/>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2_4"/>
  <p:tag name="KSO_WM_UNIT_ID" val="diagram20222194_2*m_h_i*1_2_4"/>
  <p:tag name="KSO_WM_TEMPLATE_CATEGORY" val="diagram"/>
  <p:tag name="KSO_WM_TEMPLATE_INDEX" val="20222194"/>
  <p:tag name="KSO_WM_UNIT_LAYERLEVEL" val="1_1_1"/>
  <p:tag name="KSO_WM_TAG_VERSION" val="1.0"/>
  <p:tag name="KSO_WM_BEAUTIFY_FLAG" val="#wm#"/>
  <p:tag name="KSO_WM_DIAGRAM_GROUP_CODE" val="m1-1"/>
  <p:tag name="KSO_WM_UNIT_FILL_FORE_SCHEMECOLOR_INDEX" val="6"/>
  <p:tag name="KSO_WM_UNIT_FILL_TYPE" val="1"/>
  <p:tag name="KSO_WM_UNIT_TEXT_FILL_FORE_SCHEMECOLOR_INDEX" val="2"/>
  <p:tag name="KSO_WM_UNIT_TEXT_FILL_TYPE" val="1"/>
  <p:tag name="KSO_WM_UNIT_DIAGRAM_SCHEMECOLOR_ID" val="2"/>
  <p:tag name="KSO_WM_UNIT_USESOURCEFORMAT_APPLY" val="1"/>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2_3"/>
  <p:tag name="KSO_WM_UNIT_ID" val="diagram20222194_2*m_h_i*1_2_3"/>
  <p:tag name="KSO_WM_TEMPLATE_CATEGORY" val="diagram"/>
  <p:tag name="KSO_WM_TEMPLATE_INDEX" val="20222194"/>
  <p:tag name="KSO_WM_UNIT_LAYERLEVEL" val="1_1_1"/>
  <p:tag name="KSO_WM_TAG_VERSION" val="1.0"/>
  <p:tag name="KSO_WM_BEAUTIFY_FLAG" val="#wm#"/>
  <p:tag name="KSO_WM_DIAGRAM_GROUP_CODE" val="m1-1"/>
  <p:tag name="KSO_WM_UNIT_LINE_FORE_SCHEMECOLOR_INDEX" val="14"/>
  <p:tag name="KSO_WM_UNIT_LINE_FILL_TYPE" val="2"/>
  <p:tag name="KSO_WM_UNIT_DIAGRAM_SCHEMECOLOR_ID" val="2"/>
  <p:tag name="KSO_WM_UNIT_USESOURCEFORMAT_APPLY" val="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m_h_i"/>
  <p:tag name="KSO_WM_UNIT_INDEX" val="1_2_2"/>
  <p:tag name="KSO_WM_UNIT_ID" val="diagram20222194_2*m_h_i*1_2_2"/>
  <p:tag name="KSO_WM_TEMPLATE_CATEGORY" val="diagram"/>
  <p:tag name="KSO_WM_TEMPLATE_INDEX" val="20222194"/>
  <p:tag name="KSO_WM_UNIT_LAYERLEVEL" val="1_1_1"/>
  <p:tag name="KSO_WM_TAG_VERSION" val="1.0"/>
  <p:tag name="KSO_WM_BEAUTIFY_FLAG" val="#wm#"/>
  <p:tag name="KSO_WM_DIAGRAM_GROUP_CODE" val="m1-1"/>
  <p:tag name="KSO_WM_UNIT_FILL_FORE_SCHEMECOLOR_INDEX" val="6"/>
  <p:tag name="KSO_WM_UNIT_FILL_TYPE" val="1"/>
  <p:tag name="KSO_WM_UNIT_LINE_FORE_SCHEMECOLOR_INDEX" val="6"/>
  <p:tag name="KSO_WM_UNIT_LINE_FILL_TYPE" val="2"/>
  <p:tag name="KSO_WM_UNIT_TEXT_FILL_FORE_SCHEMECOLOR_INDEX" val="1"/>
  <p:tag name="KSO_WM_UNIT_TEXT_FILL_TYPE" val="1"/>
  <p:tag name="KSO_WM_UNIT_DIAGRAM_SCHEMECOLOR_ID" val="2"/>
  <p:tag name="KSO_WM_UNIT_USESOURCEFORMAT_APPLY" val="1"/>
</p:tagLst>
</file>

<file path=ppt/tags/tag169.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HIGHLIGHT" val="0"/>
  <p:tag name="KSO_WM_UNIT_COMPATIBLE" val="0"/>
  <p:tag name="KSO_WM_UNIT_DIAGRAM_ISNUMVISUAL" val="0"/>
  <p:tag name="KSO_WM_UNIT_DIAGRAM_ISREFERUNIT" val="0"/>
  <p:tag name="KSO_WM_UNIT_TYPE" val="m_h_a"/>
  <p:tag name="KSO_WM_UNIT_INDEX" val="1_2_1"/>
  <p:tag name="KSO_WM_UNIT_ID" val="diagram20222194_2*m_h_a*1_2_1"/>
  <p:tag name="KSO_WM_TEMPLATE_CATEGORY" val="diagram"/>
  <p:tag name="KSO_WM_TEMPLATE_INDEX" val="20222194"/>
  <p:tag name="KSO_WM_UNIT_LAYERLEVEL" val="1_1_1"/>
  <p:tag name="KSO_WM_TAG_VERSION" val="1.0"/>
  <p:tag name="KSO_WM_BEAUTIFY_FLAG" val="#wm#"/>
  <p:tag name="KSO_WM_DIAGRAM_GROUP_CODE" val="m1-1"/>
  <p:tag name="KSO_WM_UNIT_TEXT_FILL_FORE_SCHEMECOLOR_INDEX" val="13"/>
  <p:tag name="KSO_WM_UNIT_TEXT_FILL_TYPE" val="1"/>
  <p:tag name="KSO_WM_UNIT_DIAGRAM_SCHEMECOLOR_ID" val="2"/>
  <p:tag name="KSO_WM_UNIT_USESOURCEFORMAT_APPLY" val="1"/>
</p:tagLst>
</file>

<file path=ppt/tags/tag170.xml><?xml version="1.0" encoding="utf-8"?>
<p:tagLst xmlns:p="http://schemas.openxmlformats.org/presentationml/2006/main">
  <p:tag name="KSO_WM_UNIT_SUBTYPE" val="a"/>
  <p:tag name="KSO_WM_UNIT_PRESET_TEXT" val="单击此处输入你的正文，文字是您思想的提炼。"/>
  <p:tag name="KSO_WM_UNIT_NOCLEAR" val="0"/>
  <p:tag name="KSO_WM_UNIT_HIGHLIGHT" val="0"/>
  <p:tag name="KSO_WM_UNIT_COMPATIBLE" val="0"/>
  <p:tag name="KSO_WM_UNIT_DIAGRAM_ISNUMVISUAL" val="0"/>
  <p:tag name="KSO_WM_UNIT_DIAGRAM_ISREFERUNIT" val="0"/>
  <p:tag name="KSO_WM_UNIT_TYPE" val="m_h_f"/>
  <p:tag name="KSO_WM_UNIT_INDEX" val="1_2_1"/>
  <p:tag name="KSO_WM_UNIT_ID" val="diagram20222194_2*m_h_f*1_2_1"/>
  <p:tag name="KSO_WM_TEMPLATE_CATEGORY" val="diagram"/>
  <p:tag name="KSO_WM_TEMPLATE_INDEX" val="20222194"/>
  <p:tag name="KSO_WM_UNIT_LAYERLEVEL" val="1_1_1"/>
  <p:tag name="KSO_WM_TAG_VERSION" val="1.0"/>
  <p:tag name="KSO_WM_BEAUTIFY_FLAG" val="#wm#"/>
  <p:tag name="KSO_WM_DIAGRAM_GROUP_CODE" val="m1-1"/>
  <p:tag name="KSO_WM_UNIT_TEXT_FILL_FORE_SCHEMECOLOR_INDEX" val="13"/>
  <p:tag name="KSO_WM_UNIT_TEXT_FILL_TYPE" val="1"/>
  <p:tag name="KSO_WM_UNIT_DIAGRAM_SCHEMECOLOR_ID" val="2"/>
  <p:tag name="KSO_WM_UNIT_USESOURCEFORMAT_APPLY" val="1"/>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22194_2*m_h_i*1_2_1"/>
  <p:tag name="KSO_WM_TEMPLATE_CATEGORY" val="diagram"/>
  <p:tag name="KSO_WM_TEMPLATE_INDEX" val="20222194"/>
  <p:tag name="KSO_WM_UNIT_LAYERLEVEL" val="1_1_1"/>
  <p:tag name="KSO_WM_TAG_VERSION" val="1.0"/>
  <p:tag name="KSO_WM_BEAUTIFY_FLAG" val="#wm#"/>
  <p:tag name="KSO_WM_DIAGRAM_GROUP_CODE" val="m1-1"/>
  <p:tag name="KSO_WM_UNIT_TEXT_FILL_FORE_SCHEMECOLOR_INDEX" val="14"/>
  <p:tag name="KSO_WM_UNIT_TEXT_FILL_TYPE" val="1"/>
  <p:tag name="KSO_WM_UNIT_DIAGRAM_SCHEMECOLOR_ID" val="2"/>
  <p:tag name="KSO_WM_UNIT_USESOURCEFORMAT_APPLY" val="1"/>
</p:tagLst>
</file>

<file path=ppt/tags/tag172.xml><?xml version="1.0" encoding="utf-8"?>
<p:tagLst xmlns:p="http://schemas.openxmlformats.org/presentationml/2006/main">
  <p:tag name="ISLIDE.ICON" val="#171273;"/>
</p:tagLst>
</file>

<file path=ppt/tags/tag173.xml><?xml version="1.0" encoding="utf-8"?>
<p:tagLst xmlns:p="http://schemas.openxmlformats.org/presentationml/2006/main">
  <p:tag name="COMMONDATA" val="eyJjb3VudCI6NTYsImhkaWQiOiIyNDQ0MWVmM2E1ZmQxM2ExOTUwZjBkZjE2YTczZjBlYSIsInVzZXJDb3VudCI6MzV9"/>
  <p:tag name="KSO_WPP_MARK_KEY" val="9057ad9b-6a6c-43ea-ac2c-f4067797f38a"/>
  <p:tag name="KSO_WM_SCREEN_THEME_FLAG" val="Dlrq25wU2PGuGg5bbmjbDD1CVuMDxvA+Lhywo/JihWTbobcsBiizbF7WeDh3FvInYtLFGh6PaOsiEZWckwtaN5XuoayRGxnpx4o5bIp4EV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5850</Words>
  <PresentationFormat>宽屏</PresentationFormat>
  <Paragraphs>458</Paragraphs>
  <Slides>48</Slides>
  <Notes>17</Notes>
  <HiddenSlides>0</HiddenSlides>
  <MMClips>0</MMClips>
  <ScaleCrop>false</ScaleCrop>
  <HeadingPairs>
    <vt:vector size="6" baseType="variant">
      <vt:variant>
        <vt:lpstr>已用的字体</vt:lpstr>
      </vt:variant>
      <vt:variant>
        <vt:i4>15</vt:i4>
      </vt:variant>
      <vt:variant>
        <vt:lpstr>主题</vt:lpstr>
      </vt:variant>
      <vt:variant>
        <vt:i4>4</vt:i4>
      </vt:variant>
      <vt:variant>
        <vt:lpstr>幻灯片标题</vt:lpstr>
      </vt:variant>
      <vt:variant>
        <vt:i4>48</vt:i4>
      </vt:variant>
    </vt:vector>
  </HeadingPairs>
  <TitlesOfParts>
    <vt:vector size="67" baseType="lpstr">
      <vt:lpstr>Arial</vt:lpstr>
      <vt:lpstr>宋体</vt:lpstr>
      <vt:lpstr>Wingdings</vt:lpstr>
      <vt:lpstr>华文中宋</vt:lpstr>
      <vt:lpstr>等线</vt:lpstr>
      <vt:lpstr>微软雅黑</vt:lpstr>
      <vt:lpstr>Wingdings</vt:lpstr>
      <vt:lpstr>楷体</vt:lpstr>
      <vt:lpstr>Times New Roman</vt:lpstr>
      <vt:lpstr>Segoe UI</vt:lpstr>
      <vt:lpstr>Arial Unicode MS</vt:lpstr>
      <vt:lpstr>思源黑体 CN Bold</vt:lpstr>
      <vt:lpstr>黑体</vt:lpstr>
      <vt:lpstr>思源黑体 CN</vt:lpstr>
      <vt:lpstr>Malgun Gothic</vt:lpstr>
      <vt:lpstr>Office 主题​​</vt:lpstr>
      <vt:lpstr>1_Office 主题​​</vt:lpstr>
      <vt:lpstr>2_Office 主题​​</vt:lpstr>
      <vt:lpstr>5_Office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2021-04-18T04:40:00Z</dcterms:created>
  <dcterms:modified xsi:type="dcterms:W3CDTF">2022-09-25T09:43:59Z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2052-11.1.0.12358</vt:lpwstr>
  </property>
  <property fmtid="{D5CDD505-2E9C-101B-9397-08002B2CF9AE}" pid="3" name="KSOTemplateUUID">
    <vt:lpwstr>v1.0_mb_GvSeHz0sjSPcWaqk/ON3Cg==</vt:lpwstr>
  </property>
  <property fmtid="{D5CDD505-2E9C-101B-9397-08002B2CF9AE}" pid="4" name="ICV">
    <vt:lpwstr>C14F8EBDFD5C4C18A0FB500D61F0940A</vt:lpwstr>
  </property>
</Properties>
</file>